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11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9.wmf" ContentType="image/x-wmf"/>
  <Override PartName="/ppt/media/image7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360" cy="6231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4680" cy="860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360" cy="62316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4680" cy="860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3360" cy="62316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4680" cy="86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openhwgroup.metrics.ca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4200" cy="4376520"/>
          </a:xfrm>
          <a:prstGeom prst="rect">
            <a:avLst/>
          </a:prstGeom>
          <a:ln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4200" cy="22849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80440" cy="17924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55560" cy="9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#3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36080" cy="16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8320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C88ABE1-7D76-4DB2-82C6-D6FD287EAC08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2720" cy="127188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704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July 27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0688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30960" y="331200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#3: 2020-07-13 to 2020-07-31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32000"/>
            <a:ext cx="624384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Agreement with Imperas on RM upgrades for CV32E40P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Implementation of these would be a stretch goal</a:t>
            </a:r>
            <a:endParaRPr b="0" lang="en-CA" sz="22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resourced.</a:t>
            </a:r>
            <a:endParaRPr b="0" lang="en-CA" sz="22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 (stretch goal).</a:t>
            </a:r>
            <a:endParaRPr b="0" lang="en-CA" sz="22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Tangible deliverables for Formal Verification: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OneSpin: integration of SAIL model.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Axiomise: completion (?) of RV32IC ISA verification.</a:t>
            </a:r>
            <a:endParaRPr b="0" lang="en-CA" sz="22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Loose-ends: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Designer-level debug test integrated and passing.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 for compiling the Compliance Test Suite.</a:t>
            </a:r>
            <a:endParaRPr b="0" lang="en-CA" sz="2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testing of Metrics CI regression scripting.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750360" y="1298880"/>
            <a:ext cx="527076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introduce non gating activities:</a:t>
            </a:r>
            <a:endParaRPr b="0" lang="en-CA" sz="22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Planning and Execution for XPULP verification:</a:t>
            </a:r>
            <a:endParaRPr b="0" lang="en-CA" sz="20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Contribution by EM-US.</a:t>
            </a:r>
            <a:endParaRPr b="0" lang="en-CA" sz="20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Suggesting a separate forked project for this.</a:t>
            </a:r>
            <a:endParaRPr b="0" lang="en-CA" sz="20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Evaluation of SymbioticEDA “mutation tool”:</a:t>
            </a:r>
            <a:endParaRPr b="0" lang="en-CA" sz="20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Trials have been on-going in the back-ground</a:t>
            </a:r>
            <a:endParaRPr b="0" lang="en-CA" sz="20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Hope to incorporate status update this sprint.</a:t>
            </a:r>
            <a:endParaRPr b="0" lang="en-CA" sz="20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Finding by the em-micro team: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BGE Stalls</a:t>
            </a:r>
            <a:endParaRPr b="0" lang="en-CA" sz="4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44000" y="1584000"/>
            <a:ext cx="11849040" cy="40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Progress This Week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296000"/>
            <a:ext cx="1072584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Overall,good-but-not-great progress this week.</a:t>
            </a:r>
            <a:endParaRPr b="0" lang="en-CA" sz="3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OpenHW Governance issues:</a:t>
            </a:r>
            <a:endParaRPr b="0" lang="en-CA" sz="36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Request definition of, and TWG-level acceptance of, OpenHW use of use of EDA tools (similar to SWTG Charter).</a:t>
            </a:r>
            <a:endParaRPr b="0" lang="en-CA" sz="2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Several Contributors impacted by non-OpenHW commitments.</a:t>
            </a:r>
            <a:endParaRPr b="0" lang="en-CA" sz="3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Some good news:</a:t>
            </a:r>
            <a:endParaRPr b="0" lang="en-CA" sz="3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Metrics CI regressions are running smoothly are now a significant aid for new code integration.</a:t>
            </a:r>
            <a:endParaRPr b="0" lang="en-CA" sz="2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New Contributor from NXP: Vitor Eschholz.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2020-07-27             (1 of 3)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332000"/>
            <a:ext cx="1072584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36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have started (see “3 of 3” slide).</a:t>
            </a:r>
            <a:endParaRPr b="0" lang="en-CA" sz="3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3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No updates to RV32IMCZ functional coverage model this week.</a:t>
            </a:r>
            <a:endParaRPr b="0" lang="en-CA" sz="3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Agreement with Imperas on RM upgrades for CV32E40P:</a:t>
            </a:r>
            <a:endParaRPr b="0" lang="en-CA" sz="3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Complete.  First PR to integrate updated RM received.</a:t>
            </a:r>
            <a:endParaRPr b="0" lang="en-CA" sz="3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Note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: you must request an updated OVPsim license.</a:t>
            </a:r>
            <a:endParaRPr b="0" lang="en-CA" sz="3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resourced:</a:t>
            </a:r>
            <a:endParaRPr b="0" lang="en-CA" sz="3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Richmond made a bold statement...</a:t>
            </a:r>
            <a:endParaRPr b="0" lang="en-CA" sz="32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 (stretch goal):</a:t>
            </a:r>
            <a:endParaRPr b="0" lang="en-CA" sz="3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Mike put some effort on this to aid with RM discussion.</a:t>
            </a:r>
            <a:endParaRPr b="0" lang="en-CA" sz="3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PoR test in place and published strategy for access-mode testing.</a:t>
            </a:r>
            <a:endParaRPr b="0" lang="en-CA" sz="3200" spc="-1" strike="noStrike">
              <a:latin typeface="Arial"/>
            </a:endParaRPr>
          </a:p>
          <a:p>
            <a:pPr lvl="4" marL="1080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Vitor Eschholz has expressed interest in this task.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2020-07-27             (2 of 3)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68000" y="1260000"/>
            <a:ext cx="1094184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Tangible deliverables for Formal Verification:</a:t>
            </a:r>
            <a:endParaRPr b="0" lang="en-CA" sz="2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OneSpin: Complete.  OneSpin will be incorporated into next Sprint.</a:t>
            </a:r>
            <a:endParaRPr b="0" lang="en-CA" sz="26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Axiomise: no discussions this week.</a:t>
            </a:r>
            <a:endParaRPr b="0" lang="en-CA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Designer-level debug test integrated and passing</a:t>
            </a:r>
            <a:endParaRPr b="0" lang="en-CA" sz="2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No progress this week, but Oystein is now back from vacation.</a:t>
            </a:r>
            <a:endParaRPr b="0" lang="en-CA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 for compiling the Compliance Test Suite:</a:t>
            </a:r>
            <a:endParaRPr b="0" lang="en-CA" sz="2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Waiting for Mr. Moore to return from vacation.</a:t>
            </a:r>
            <a:endParaRPr b="0" lang="en-CA" sz="2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testing of Metrics CI regression scripting:</a:t>
            </a:r>
            <a:endParaRPr b="0" lang="en-CA" sz="2800" spc="-1" strike="noStrike">
              <a:latin typeface="Arial"/>
            </a:endParaRPr>
          </a:p>
          <a:p>
            <a:pPr lvl="1" marL="864000" indent="-31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No change from last week. Ready to deploy.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2020-07-27             (3 of 3)</a:t>
            </a:r>
            <a:endParaRPr b="0" lang="en-CA" sz="4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37240" y="1350000"/>
            <a:ext cx="11790360" cy="439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240200"/>
            <a:ext cx="105076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Still have not been able to integrate RISC-V Compliance Test Suite:</a:t>
            </a:r>
            <a:endParaRPr b="0" lang="en-CA" sz="2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Decided against using non-Xpulp toolchain in favor of newly minted CORE-V toolchain.</a:t>
            </a:r>
            <a:endParaRPr b="0" lang="en-CA" sz="18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 toolchain doesn’t like the Compliance Suite (SW TG is on it).</a:t>
            </a:r>
            <a:endParaRPr b="0" lang="en-CA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Original Project Plan called for CSR and Exceptions verification to begin during this time-frame: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 engineering resource available for Exceptions task.</a:t>
            </a:r>
            <a:endParaRPr b="0" lang="en-CA" sz="18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Google ISG </a:t>
            </a:r>
            <a:r>
              <a:rPr b="0" i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might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have capability to partially cover CSRs.</a:t>
            </a:r>
            <a:endParaRPr b="0" lang="en-CA" sz="18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effort restarts this week.</a:t>
            </a:r>
            <a:endParaRPr b="0" lang="en-CA" sz="2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Welcome back Oystein!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1494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Makefiles, User Regressions and Metrics CI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416000" y="3010320"/>
            <a:ext cx="4774320" cy="384588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838080" y="1240200"/>
            <a:ext cx="10507680" cy="49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included Makefile </a:t>
            </a: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cv32/sim/Common.mk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selects the URL, branch and hash of the RTL code from the cv32e40p repo.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Allows for controlled integration of RTL and TB.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Can be overridden on the command-line: </a:t>
            </a:r>
            <a:r>
              <a:rPr b="1" lang="en-US" sz="1800" spc="-1" strike="noStrike">
                <a:solidFill>
                  <a:srgbClr val="2a6099"/>
                </a:solidFill>
                <a:latin typeface="FreeMono"/>
                <a:ea typeface="DejaVu Sans"/>
              </a:rPr>
              <a:t>make sanity CV32E40P_HASH=1234567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Recommend we start tagging the RTL soon and using these instead of hashes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Richmond proposed significant set of grades to Makefiles to ease developer’s work lives.</a:t>
            </a:r>
            <a:endParaRPr b="0" lang="en-CA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User Regression” (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ci_check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):</a:t>
            </a:r>
            <a:endParaRPr b="0" lang="en-CA" sz="20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Now known to be functional for Metrics 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dsim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, Cadence Xcelium (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xrun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) and Synopsys 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vcs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16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Looking for member support to pipe-clean user regressions with Mentor’s Questa (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vsim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).</a:t>
            </a:r>
            <a:endParaRPr b="0" lang="en-CA" sz="16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Update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All tests in user regression are expected to pass.</a:t>
            </a:r>
            <a:endParaRPr b="0" lang="en-CA" sz="16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URL for Metrics CI is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https://openhwgroup.metrics.ca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000" spc="-1" strike="noStrike">
              <a:latin typeface="Arial"/>
            </a:endParaRPr>
          </a:p>
          <a:p>
            <a:pPr marL="432000" indent="-316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Now supports three Regressions:</a:t>
            </a:r>
            <a:endParaRPr b="0" lang="en-CA" sz="20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cv32_full_regression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all running tests</a:t>
            </a:r>
            <a:endParaRPr b="0" lang="en-CA" sz="16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cv32_ci_check_regression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same tests as user regression</a:t>
            </a:r>
            <a:endParaRPr b="0" lang="en-CA" sz="16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cv32_xpulp_isa_regression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XPULP ISA tests from em-micro</a:t>
            </a:r>
            <a:endParaRPr b="0" lang="en-CA" sz="16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cv32_sanity_regression: no longer runable  (but results from previous tests are still available).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2020-07-28T08:02:00Z</dcterms:modified>
  <cp:revision>95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