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8.png" ContentType="image/png"/>
  <Override PartName="/ppt/media/image1.png" ContentType="image/png"/>
  <Override PartName="/ppt/media/image6.wmf" ContentType="image/x-wmf"/>
  <Override PartName="/ppt/media/image9.wmf" ContentType="image/x-wmf"/>
  <Override PartName="/ppt/media/image7.jpeg" ContentType="image/jpeg"/>
  <Override PartName="/ppt/media/image2.wmf" ContentType="image/x-wm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2280" cy="62208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3600" cy="858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2280" cy="62208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3600" cy="8589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2280" cy="62208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3600" cy="8589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docs/pull/172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3120" cy="4375440"/>
          </a:xfrm>
          <a:prstGeom prst="rect">
            <a:avLst/>
          </a:prstGeom>
          <a:ln>
            <a:noFill/>
          </a:ln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3120" cy="2283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79360" cy="179136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90200" y="3474000"/>
            <a:ext cx="1055448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#5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35000" cy="16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62560" y="6356520"/>
            <a:ext cx="58212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8CCB1E4-585C-45BF-8E92-C971B292DE7A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2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1640" cy="127080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68920" y="6356520"/>
            <a:ext cx="216936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September 7,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55560" y="6354000"/>
            <a:ext cx="410580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8000" y="1296000"/>
            <a:ext cx="11050200" cy="47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Attendance is now being tracked for all OpenHW Task Group meetings: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meeting qualifies as an OpenHW Group Task Group meeting.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Eligibility to vote in each committee depends on meeting attendance, as described in the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OpenHW bylaws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22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The CORE-V CVA6 project is gearing up for a Preliminary Project Launch: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out discussion on MatterMost: https://mattermost.openhwgroup.org/all-users/channels/twg--cores--cva6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1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240200"/>
            <a:ext cx="10506600" cy="49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Request made to TWG to c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over Exception Verification with formal-verification only: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TWG asked for additional information regarding coverage, traceability and reproduce-ability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Mike has an outstanding action item to arrange future discussions to close on this.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Em-micro has indicated they may be in a position to assist with simulation verification of Exceptions: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Dependent on closure of Exceptions Vplan.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Plans are still not closed: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Mike to dedicate himself to this task over the next Sprint.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(No coding for Mike until the reviews are complete!)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1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Status as of 2020-09-07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24000" y="1332000"/>
            <a:ext cx="5578200" cy="49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Vplans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No activity this week.</a:t>
            </a:r>
            <a:endParaRPr b="0" lang="en-CA" sz="20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Discovered multiple issues with current ISA functional coverage:</a:t>
            </a:r>
            <a:endParaRPr b="0" lang="en-CA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Compressed instructions guessed at, multiple missing instructions, missing pseudo-op conversions</a:t>
            </a:r>
            <a:endParaRPr b="0" lang="en-CA" sz="18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Active tracking of Functional and Code Coverage: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Workaround for Metrics code coverage collection/merging in regression is in place.</a:t>
            </a:r>
            <a:endParaRPr b="0" lang="en-CA" sz="20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Little additional effort planned for this Sprint.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300000" y="1476000"/>
            <a:ext cx="5578200" cy="49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Debug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b="0" lang="en-CA" sz="2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All testcases and RM integrated.</a:t>
            </a:r>
            <a:endParaRPr b="0" lang="en-CA" sz="2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Working to resolve ebreak and single-stepping issues with RM.</a:t>
            </a:r>
            <a:endParaRPr b="0" lang="en-CA" sz="22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Interrupt verification: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Functional coverage for interrupt done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All PRs for corev-dv updates for interrupts are merged in:</a:t>
            </a:r>
            <a:endParaRPr b="0" lang="en-CA" sz="2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CSR updates on-the-fly</a:t>
            </a:r>
            <a:endParaRPr b="0" lang="en-CA" sz="2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Fast interrupt handlers (i.e. mret-only)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Updated UVM interrupt agent to skew multiple interrupt arrivals</a:t>
            </a:r>
            <a:endParaRPr b="0" lang="en-CA" sz="22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CSR verification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On-going discussions regarding core-v-docs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PR #172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1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Formal Status as of 2020-09-07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76000" y="1298880"/>
            <a:ext cx="5614200" cy="49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One Spin Plan:</a:t>
            </a:r>
            <a:endParaRPr b="0" lang="en-CA" sz="2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planning:</a:t>
            </a:r>
            <a:endParaRPr b="0" lang="en-CA" sz="16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 ISA formal Vplans merged onto “formal_vplans” branch of core-v-docs.</a:t>
            </a:r>
            <a:endParaRPr b="0" lang="en-CA" sz="16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 Exception mechanism without interrupts to be done in this sprint (#5).</a:t>
            </a:r>
            <a:endParaRPr b="0" lang="en-CA" sz="1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activities:</a:t>
            </a:r>
            <a:endParaRPr b="0" lang="en-CA" sz="16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All tasks of the this sprint have WIP status</a:t>
            </a:r>
            <a:endParaRPr b="0" lang="en-CA" sz="16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RV32Z and the memory instructions of the RV32I &amp; RV32C to be verified in the next sprint.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300000" y="1298880"/>
            <a:ext cx="5614200" cy="49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Axiomise RISC-V Toolkit: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Reviewed Axiomise RISC-V ISA toolkit verification plan with Mike, Steve and Jingliang.</a:t>
            </a:r>
            <a:endParaRPr b="0" lang="en-CA" sz="16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Recall that 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OpenHW must treat this as confidential information (it cannot be published on GitHub).</a:t>
            </a:r>
            <a:endParaRPr b="0" lang="en-CA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On-going discussions with Arjan (mostly via GitHub issues) this past week.</a:t>
            </a:r>
            <a:endParaRPr b="0" lang="en-CA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Axiomise agreed to re-run toolkit no that PR#436 (HW Loop) is merged and again when an “RTL Freeze” tag is available.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1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#5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440000"/>
            <a:ext cx="10506600" cy="47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This is the kick-off for Sprint #5 which goes until September 25.</a:t>
            </a:r>
            <a:endParaRPr b="0" lang="en-CA" sz="22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This was the target date for RTL Freeze which we will not hit.</a:t>
            </a:r>
            <a:endParaRPr b="0" lang="en-CA" sz="22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Sprint #5 sets us up to re-launch coverage closure Sprint starting on September 28.</a:t>
            </a:r>
            <a:endParaRPr b="0" lang="en-CA" sz="2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Goal is to achieve RTL Freeze as early in October as possible.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1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#5: 2020-09-07 to 2020-09-25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24000" y="1332000"/>
            <a:ext cx="6242760" cy="49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Simulation Verification:</a:t>
            </a:r>
            <a:endParaRPr b="0" lang="en-CA" sz="24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reviews of all required Vplans.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Complete” verification of all major features: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Debug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Interrupts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CSRs</a:t>
            </a:r>
            <a:endParaRPr b="0" lang="en-CA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the “test spec” updates: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Full Metrics support for new directories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Script generation of .metrics.json</a:t>
            </a:r>
            <a:endParaRPr b="0" lang="en-CA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Exception tests from em-micro</a:t>
            </a:r>
            <a:endParaRPr b="0" lang="en-CA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Ability to collect/report Functional and Code coverage data with both MetricsCI platform and with Cadence Xcelium.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collection support for other simulators will rely on Member interest.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930360" y="1298880"/>
            <a:ext cx="5269680" cy="49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Formal Verification: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Reset behavior</a:t>
            </a:r>
            <a:endParaRPr b="0" lang="en-CA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</a:t>
            </a:r>
            <a:endParaRPr b="0" lang="en-CA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 mechanism:</a:t>
            </a:r>
            <a:endParaRPr b="0" lang="en-CA" sz="16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Illegal instructions</a:t>
            </a:r>
            <a:endParaRPr b="0" lang="en-CA" sz="16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Breakpoints</a:t>
            </a:r>
            <a:endParaRPr b="0" lang="en-CA" sz="16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ECALL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1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Tasks from Previous Sprints</a:t>
            </a:r>
            <a:br/>
            <a:r>
              <a:rPr b="0" lang="en-US" sz="2400" spc="-1" strike="noStrike">
                <a:solidFill>
                  <a:srgbClr val="17325d"/>
                </a:solidFill>
                <a:latin typeface="Orbitron"/>
                <a:ea typeface="DejaVu Sans"/>
              </a:rPr>
              <a:t>(which we are not forgetting about)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1584000"/>
            <a:ext cx="11480040" cy="46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</a:t>
            </a:r>
            <a:endParaRPr b="0" lang="en-CA" sz="20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coverage closure</a:t>
            </a:r>
            <a:endParaRPr b="0" lang="en-CA" sz="20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Closure of SymbioticEDA “mutation” finding</a:t>
            </a:r>
            <a:endParaRPr b="0" lang="en-CA" sz="20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Close review of Axiomise formal plan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30960" y="3312000"/>
            <a:ext cx="101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2020-09-08T11:20:26Z</dcterms:modified>
  <cp:revision>155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