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9.wmf" ContentType="image/x-wmf"/>
  <Override PartName="/ppt/media/image7.jpeg" ContentType="image/jpeg"/>
  <Override PartName="/ppt/media/image2.wmf" ContentType="image/x-wmf"/>
  <Override PartName="/ppt/media/image10.png" ContentType="image/png"/>
  <Override PartName="/ppt/media/image8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0840" cy="62064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2160" cy="8575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0840" cy="62064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2160" cy="8575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0840" cy="62064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2160" cy="85752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hyperlink" Target="https://mattermost.openhwgroup.org/all-users/channels/twg--cores--cva6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v32e40p/issues/503" TargetMode="External"/><Relationship Id="rId2" Type="http://schemas.openxmlformats.org/officeDocument/2006/relationships/hyperlink" Target="https://github.com/openhwgroup/core-v-docs/pull/172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1680" cy="4374000"/>
          </a:xfrm>
          <a:prstGeom prst="rect">
            <a:avLst/>
          </a:prstGeom>
          <a:ln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1680" cy="22824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77920" cy="178992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53040" cy="9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#5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3356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8068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63BF7C0-9B71-4474-8B51-C580C73B9D2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0200" cy="126936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6792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September 14,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10436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Hot Topic #3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1584000"/>
            <a:ext cx="11478600" cy="46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Interrupt and Debug testcases rely on features of GCC 9.3.0 as this is used by SiLabs.</a:t>
            </a:r>
            <a:endParaRPr b="0" lang="en-CA" sz="20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Specifically, attributes for writing an interrupt handler:</a:t>
            </a:r>
            <a:endParaRPr b="0" lang="en-CA" sz="20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__attribute__((interrupt ("</a:t>
            </a:r>
            <a:r>
              <a:rPr b="0" lang="en-US" sz="1800" spc="-1" strike="noStrike">
                <a:solidFill>
                  <a:srgbClr val="ff4000"/>
                </a:solidFill>
                <a:latin typeface="Ubuntu Mono"/>
                <a:ea typeface="DejaVu Sans"/>
              </a:rPr>
              <a:t>machine</a:t>
            </a: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"))) </a:t>
            </a:r>
            <a:r>
              <a:rPr b="0" lang="en-US" sz="1800" spc="-1" strike="noStrike">
                <a:solidFill>
                  <a:srgbClr val="2a6099"/>
                </a:solidFill>
                <a:latin typeface="Ubuntu Mono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 m_software_irq_handler(</a:t>
            </a:r>
            <a:r>
              <a:rPr b="0" lang="en-US" sz="1800" spc="-1" strike="noStrike">
                <a:solidFill>
                  <a:srgbClr val="2a6099"/>
                </a:solidFill>
                <a:latin typeface="Ubuntu Mono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);</a:t>
            </a:r>
            <a:endParaRPr b="0" lang="en-CA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This tells the compiler to insert stacking calls around the C function so that it can be used in C as an interrupt handler.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PULP toolchain is based on GCC 7.1 which does not have complete support for this attribute.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SiLabs team wishes to continue using the up-to-date toolchain.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OpenHW does not want to support multiple toolchains for CORE-V functional verification.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30960" y="331200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8000" y="1296000"/>
            <a:ext cx="11048760" cy="47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9000"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The CORE-V CVA6 project is gearing up for a Preliminary Project Launch: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out discussion on MatterMost: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https://mattermost.openhwgroup.org/all-users/channels/twg--cores--cva6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New method of specifying/organizing test-programs and simulations is now “live” on core-v-verif: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See slide "Test Specification Updates" in the 2020-08-31 CV32E40P project update.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If you have any questions or issues please reach out to me or Steve Richmond.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16000" y="4320000"/>
            <a:ext cx="11231280" cy="129528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240200"/>
            <a:ext cx="10505160" cy="49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Request made to TWG to cover Exception Verification with formal-verification only: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TWG asked for additional information regarding coverage, traceability and reproduce-ability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to review formal DV plans with OneSpin this week.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Em-micro has indicated they may be in a position to assist with simulation verification of Exceptions: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and em-micro team to close review of Exceptions DV plan today.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Plans are still not closed: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to dedicate himself to this task over the next Sprint.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good news: good progress this past week.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bad news: performance counter DV plan looks more complex than anticipated.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CSR verification is no longer staffed.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#5: 2020-09-07 to 2020-09-25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24000" y="1332000"/>
            <a:ext cx="6241320" cy="49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Simulation Verification:</a:t>
            </a:r>
            <a:endParaRPr b="0" lang="en-CA" sz="24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Complete” verification of all major features:</a:t>
            </a:r>
            <a:endParaRPr b="0" lang="en-CA" sz="2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</a:t>
            </a:r>
            <a:endParaRPr b="0" lang="en-CA" sz="2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</a:t>
            </a:r>
            <a:endParaRPr b="0" lang="en-CA" sz="2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Interrupts</a:t>
            </a:r>
            <a:endParaRPr b="0" lang="en-CA" sz="2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CSRs</a:t>
            </a:r>
            <a:endParaRPr b="0" lang="en-CA" sz="2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the “test spec” updates:</a:t>
            </a:r>
            <a:endParaRPr b="0" lang="en-CA" sz="2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Full Metrics support for new directories</a:t>
            </a:r>
            <a:endParaRPr b="0" lang="en-CA" sz="2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Script generation of .metrics.json</a:t>
            </a:r>
            <a:endParaRPr b="0" lang="en-CA" sz="2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Exception tests from em-micro</a:t>
            </a:r>
            <a:endParaRPr b="0" lang="en-CA" sz="2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Ability to collect/report Functional and Code coverage data with both MetricsCI platform and with Cadence Xcelium.</a:t>
            </a:r>
            <a:endParaRPr b="0" lang="en-CA" sz="2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collection support for other simulators will rely on Member interest.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930360" y="1298880"/>
            <a:ext cx="5268240" cy="49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Formal Verification: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Reset behavior</a:t>
            </a:r>
            <a:endParaRPr b="0" lang="en-CA" sz="16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</a:t>
            </a:r>
            <a:endParaRPr b="0" lang="en-CA" sz="16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 mechanism:</a:t>
            </a:r>
            <a:endParaRPr b="0" lang="en-CA" sz="1600" spc="-1" strike="noStrike">
              <a:latin typeface="Arial"/>
            </a:endParaRPr>
          </a:p>
          <a:p>
            <a:pPr lvl="4" marL="1080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Illegal instructions</a:t>
            </a:r>
            <a:endParaRPr b="0" lang="en-CA" sz="1600" spc="-1" strike="noStrike">
              <a:latin typeface="Arial"/>
            </a:endParaRPr>
          </a:p>
          <a:p>
            <a:pPr lvl="4" marL="1080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Breakpoints</a:t>
            </a:r>
            <a:endParaRPr b="0" lang="en-CA" sz="1600" spc="-1" strike="noStrike">
              <a:latin typeface="Arial"/>
            </a:endParaRPr>
          </a:p>
          <a:p>
            <a:pPr lvl="4" marL="1080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ECALL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Status as of 2020-09-14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24000" y="1332000"/>
            <a:ext cx="5576760" cy="49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Vplans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Reviews of Exceptions and Performance Counters.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 specific effort over past week.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Active tracking of Functional and Code Coverage: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Deployed JasperGold formal tools to automatically refine out PULP, FPU, code coverage when using Xcelium.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300000" y="1476000"/>
            <a:ext cx="5576760" cy="49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Debug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Lots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of work with reference model.</a:t>
            </a:r>
            <a:endParaRPr b="0" lang="en-CA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Expect to have directed test(s) all passing by the end of this week.</a:t>
            </a:r>
            <a:endParaRPr b="0" lang="en-CA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model is progressing:</a:t>
            </a:r>
            <a:endParaRPr b="0" lang="en-CA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Expect to integrate first pass this week.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Interrupt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 verification:</a:t>
            </a:r>
            <a:endParaRPr b="0" lang="en-CA" sz="20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WFI random fixes (all TB and corev-dv related).</a:t>
            </a:r>
            <a:endParaRPr b="0" lang="en-CA" sz="20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Corner case fixes to interrupt assertions</a:t>
            </a:r>
            <a:endParaRPr b="0" lang="en-CA" sz="20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Issue #503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:  Issues with CSR clear of MIE before interrupt.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CSR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 verification:</a:t>
            </a:r>
            <a:endParaRPr b="0" lang="en-CA" sz="20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Significant update to User Manual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PR #172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Formal Status as of 2020-09-14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76000" y="1298880"/>
            <a:ext cx="5612760" cy="49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One Spin Plan:</a:t>
            </a:r>
            <a:endParaRPr b="0" lang="en-CA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RV32IC unprivileged: “almost done”</a:t>
            </a:r>
            <a:endParaRPr b="0" lang="en-CA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RV32M: MUL progressing well, DIV on-going</a:t>
            </a:r>
            <a:endParaRPr b="0" lang="en-CA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Zicsr: complete except for counters</a:t>
            </a:r>
            <a:endParaRPr b="0" lang="en-CA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Zifencei: flush not fully verified</a:t>
            </a:r>
            <a:endParaRPr b="0" lang="en-CA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Counters: still open</a:t>
            </a:r>
            <a:endParaRPr b="0" lang="en-CA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Reset: covered RISC-V spec requirements for CSR reset</a:t>
            </a:r>
            <a:endParaRPr b="0" lang="en-CA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Exceptions: (excluding debug mode):</a:t>
            </a:r>
            <a:endParaRPr b="0" lang="en-CA" sz="16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Illegal, ecall, ebreak ad mret  done</a:t>
            </a:r>
            <a:endParaRPr b="0" lang="en-CA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Interrupts: on-going</a:t>
            </a:r>
            <a:endParaRPr b="0" lang="en-CA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OBI: started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300000" y="1298880"/>
            <a:ext cx="5612760" cy="49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Axiomise RISC-V Toolkit: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Lots of discussion between OpenHW (Arjan) and Axiomise (Ashish) this past week:</a:t>
            </a:r>
            <a:endParaRPr b="0" lang="en-CA" sz="16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Is the review closed?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Tasks from Previous Sprints</a:t>
            </a:r>
            <a:br/>
            <a:r>
              <a:rPr b="0" lang="en-US" sz="2400" spc="-1" strike="noStrike">
                <a:solidFill>
                  <a:srgbClr val="17325d"/>
                </a:solidFill>
                <a:latin typeface="Orbitron"/>
                <a:ea typeface="DejaVu Sans"/>
              </a:rPr>
              <a:t>(which we are not forgetting about)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1584000"/>
            <a:ext cx="11478600" cy="46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</a:t>
            </a:r>
            <a:endParaRPr b="0" lang="en-CA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Mike is happy with his progress on this last week.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coverage closure</a:t>
            </a:r>
            <a:endParaRPr b="0" lang="en-CA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Do not expect to get to this for another week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Closure of SymbioticEDA “mutation” finding</a:t>
            </a:r>
            <a:endParaRPr b="0" lang="en-CA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Can I book a meeting to discuss this?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Close review of Axiomise formal plan</a:t>
            </a:r>
            <a:endParaRPr b="0" lang="en-CA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Done?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Hot Topic #1: Default parameters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20000" y="1584000"/>
            <a:ext cx="11478600" cy="46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 GitHub Issue #189: Default parameter configuration for CV32E40P</a:t>
            </a:r>
            <a:br/>
            <a:br/>
            <a:br/>
            <a:br/>
            <a:br/>
            <a:br/>
            <a:br/>
            <a:br/>
            <a:br/>
            <a:br/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Latest update to this Issue recommends NUM_MHPMCOUNTERS = 1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784880" y="1904040"/>
            <a:ext cx="8695440" cy="30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14696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Hot Topic #2: CSR Updates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584000"/>
            <a:ext cx="11478600" cy="46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Several read-only unprivileged shadow CSRs of machine mode CSRs introduced: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cycle(h), instret(h), hpmcount(h)[3..31].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These are not modeled in Reference Model – are directed tests sufficient to cover these?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Performance Counters: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Until last week, these were not captured in DV plans.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Significant hole in our verification project plan.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Arjan has donated a directed test which Mike will integrate today.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2020-09-15T11:27:42Z</dcterms:modified>
  <cp:revision>175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