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13.wmf" ContentType="image/x-wmf"/>
  <Override PartName="/ppt/media/image10.wmf" ContentType="image/x-wmf"/>
  <Override PartName="/ppt/media/image16.wmf" ContentType="image/x-wmf"/>
  <Override PartName="/ppt/media/image8.wmf" ContentType="image/x-wmf"/>
  <Override PartName="/ppt/media/image2.wmf" ContentType="image/x-wmf"/>
  <Override PartName="/ppt/media/image4.wmf" ContentType="image/x-wmf"/>
  <Override PartName="/ppt/media/image6.wmf" ContentType="image/x-wmf"/>
  <Override PartName="/ppt/media/image5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9.png" ContentType="image/png"/>
  <Override PartName="/ppt/media/image14.jpeg" ContentType="image/jpeg"/>
  <Override PartName="/ppt/media/image18.jpeg" ContentType="image/jpeg"/>
  <Override PartName="/ppt/media/image17.jpeg" ContentType="image/jpeg"/>
  <Override PartName="/ppt/media/image11.jpeg" ContentType="image/jpeg"/>
  <Override PartName="/ppt/media/image15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8680" cy="6184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000" cy="855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8680" cy="6184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000" cy="8553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8680" cy="61848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000" cy="8553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C5387B-4B19-429F-AD27-6273001F7FE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Second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Fourth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4FF76E-8940-449B-9990-11406A81DD3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cva6.readthedocs.io/en/latest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pull/221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tree/master/verif/CV32E40P/SimulationVerificationPlan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hyperlink" Target="mailto:steve.richmond@silabs.com" TargetMode="External"/><Relationship Id="rId4" Type="http://schemas.openxmlformats.org/officeDocument/2006/relationships/image" Target="../media/image16.wmf"/><Relationship Id="rId5" Type="http://schemas.openxmlformats.org/officeDocument/2006/relationships/slideLayout" Target="../slideLayouts/slideLayout3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9520" cy="437184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9520" cy="228024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7752240" y="692640"/>
            <a:ext cx="2075760" cy="17877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790200" y="3474000"/>
            <a:ext cx="10550880" cy="9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523880" y="4483800"/>
            <a:ext cx="9131400" cy="16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10762560" y="6356520"/>
            <a:ext cx="57852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48C492-5F37-43CB-86C7-059DDCAA3EFB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12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8040" cy="126720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8368920" y="6356520"/>
            <a:ext cx="216576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October 8,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3355560" y="6354000"/>
            <a:ext cx="41022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Refinements Applied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Content Placeholder 7_1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1581120" y="2193840"/>
            <a:ext cx="9029520" cy="3028680"/>
          </a:xfrm>
          <a:prstGeom prst="rect">
            <a:avLst/>
          </a:prstGeom>
          <a:ln w="0">
            <a:noFill/>
          </a:ln>
        </p:spPr>
      </p:pic>
      <p:sp>
        <p:nvSpPr>
          <p:cNvPr id="244" name="TextShape 2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761E00-C1B1-4F8A-8A28-107E002E2DD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Functional Coverage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10D1E0-A6E3-4200-BA30-9EB0E492E83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251" name="Content Placeholder 11_1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838160" y="3070080"/>
            <a:ext cx="8515080" cy="12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930960" y="331200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8000" y="1116000"/>
            <a:ext cx="11518200" cy="54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11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Verification environment for CORE-V CVA6 has been integrated into CORE-V-VERIF: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CVA6 is a 6-stage “Application” core.  Specification is at: 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https://cva6.readthedocs.io/en/latest/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CVA6 and FORCE-RISCV projects are looking for teams to drive projects toward their formal Project Launch.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is coming:</a:t>
            </a:r>
            <a:endParaRPr b="0" lang="en-CA" sz="24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will be introducing the Checklist for “Functional RTL Freeze” in this meeting.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16000" y="5328000"/>
            <a:ext cx="11590200" cy="9356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Functional RTL Freeze: Definition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240200"/>
            <a:ext cx="10503000" cy="49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RTL Freeze’ means that: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IP is complete, functionally correct, validated against a specific software toolchain and ready to be used in a commercial-grade product.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Specification, Design and Verification are complete and self-consistent.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Third-parties can obtain the specific version of the IP that meets the milestone criteria.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RTL Freeze is defined by a Checklist (spreadsheet) that records the status of the IP: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Documentation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Software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Thanks to everyone who contributed their expertise to creating this checklist.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Pull-request #221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was created today to add the checklist to CORE-V-DOCS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Achieving Functional RTL Freeze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1240200"/>
            <a:ext cx="10503000" cy="49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 new ground for OpenHW Group: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Industrial organizations handle this in different ways.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My recommendation is to assign each functional team to track their status against the Checklist: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Documentation: CTG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Design: CTG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Verification: VTG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Software: SWTG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We need to assign a specific individual to have oversight of the effort to complete the Checklist.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Tracking Verification Status to Functional RTL Freeze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38080" y="1240200"/>
            <a:ext cx="10503000" cy="49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Four Primary Methods: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Checklist (discussed in the previous two slides)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first three are easy for all to see on GitHub.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and Mike are working on a way to publish coverage data for the community to easily see.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38080" y="1240200"/>
            <a:ext cx="10503000" cy="49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https://github.com/openhwgroup/core-v-docs/tree/master/verif/CV32E40P/SimulationVerificationPlan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Will start tracking the formal Vplans next week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Zifence and Zifence.i: strategy for testing in place.  Thanks to Dr. Schiavone for input on this.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CSRs: lots of work over the past week – need to document it all.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ready for review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are not started(!)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1448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1240200"/>
            <a:ext cx="10503000" cy="49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16 open issues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related to PULP ISA and therefore not gating CV32E40P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Remaining almost evenly split between Vplan and User Manual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49 open issues (not all RTL)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19 are already waived for CV32E40P</a:t>
            </a:r>
            <a:endParaRPr b="0" lang="en-CA" sz="18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31 open issues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15 are “tasks”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39_0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 w="0">
            <a:noFill/>
          </a:ln>
          <a:effectLst>
            <a:reflection algn="bl" blurRad="330200" dir="5400000" dist="50800" endPos="65000" rotWithShape="0" stA="45000" sy="-100000"/>
          </a:effectLst>
        </p:spPr>
      </p:pic>
      <p:pic>
        <p:nvPicPr>
          <p:cNvPr id="229" name="Picture 40_1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Shape 2"/>
          <p:cNvSpPr txBox="1"/>
          <p:nvPr/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9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CV32E40P</a:t>
            </a:r>
            <a:br/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Code Coverage – 10/8/20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Steve Richmond </a:t>
            </a:r>
            <a:r>
              <a:rPr b="1" lang="en-US" sz="2400" spc="-1" strike="noStrike" u="sng">
                <a:solidFill>
                  <a:srgbClr val="6b9f25"/>
                </a:solidFill>
                <a:uFillTx/>
                <a:latin typeface="Orbitron"/>
                <a:ea typeface="Open Sans"/>
                <a:hlinkClick r:id="rId3"/>
              </a:rPr>
              <a:t>steve.richmond@silabs.com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0C0246-4B81-49E1-B632-D1CDC894F1A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234" name="Picture 10_1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 w="0">
            <a:noFill/>
          </a:ln>
        </p:spPr>
      </p:pic>
      <p:sp>
        <p:nvSpPr>
          <p:cNvPr id="235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6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Refinements Applied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DUT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All PULP parameters set to 0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NUM_MHPMCOUNTERS set to 1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Hierarchical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Removes all but core_i in code coverage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Auto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Uses JasperGold UNR to filter “dead code” (due to PULP*=0)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Manual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None-yet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F90386-26ED-4EE4-90C4-CEA9964B332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2020-10-12T11:46:50Z</dcterms:modified>
  <cp:revision>206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