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90" r:id="rId5"/>
    <p:sldId id="2901" r:id="rId6"/>
    <p:sldId id="2903" r:id="rId7"/>
    <p:sldId id="2902" r:id="rId8"/>
    <p:sldId id="2905" r:id="rId9"/>
    <p:sldId id="2906" r:id="rId10"/>
    <p:sldId id="2904" r:id="rId11"/>
    <p:sldId id="29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90"/>
            <p14:sldId id="2901"/>
            <p14:sldId id="2903"/>
            <p14:sldId id="2902"/>
            <p14:sldId id="2905"/>
            <p14:sldId id="2906"/>
            <p14:sldId id="2904"/>
            <p14:sldId id="29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F3FEB-F288-4D08-B306-00630DA228DD}" v="216" vWet="218" dt="2022-06-08T11:52:11.280"/>
    <p1510:client id="{ABAE5CB2-2523-444D-B147-15373FBD29B6}" v="96" dt="2022-06-08T12:12:41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nn Pruvost" userId="7aa8cf7d-f0ae-4041-a2e7-fb5bc49edd46" providerId="ADAL" clId="{0CFF3FEB-F288-4D08-B306-00630DA228DD}"/>
    <pc:docChg chg="custSel modSld">
      <pc:chgData name="Yoann Pruvost" userId="7aa8cf7d-f0ae-4041-a2e7-fb5bc49edd46" providerId="ADAL" clId="{0CFF3FEB-F288-4D08-B306-00630DA228DD}" dt="2022-06-08T09:46:10.883" v="214" actId="20577"/>
      <pc:docMkLst>
        <pc:docMk/>
      </pc:docMkLst>
      <pc:sldChg chg="modSp mod">
        <pc:chgData name="Yoann Pruvost" userId="7aa8cf7d-f0ae-4041-a2e7-fb5bc49edd46" providerId="ADAL" clId="{0CFF3FEB-F288-4D08-B306-00630DA228DD}" dt="2022-06-08T09:46:10.883" v="214" actId="20577"/>
        <pc:sldMkLst>
          <pc:docMk/>
          <pc:sldMk cId="2160440561" sldId="2905"/>
        </pc:sldMkLst>
        <pc:spChg chg="mod">
          <ac:chgData name="Yoann Pruvost" userId="7aa8cf7d-f0ae-4041-a2e7-fb5bc49edd46" providerId="ADAL" clId="{0CFF3FEB-F288-4D08-B306-00630DA228DD}" dt="2022-06-08T09:46:10.883" v="214" actId="20577"/>
          <ac:spMkLst>
            <pc:docMk/>
            <pc:sldMk cId="2160440561" sldId="2905"/>
            <ac:spMk id="9" creationId="{A16FD617-713A-4296-BFB6-92117C32F524}"/>
          </ac:spMkLst>
        </pc:spChg>
      </pc:sldChg>
    </pc:docChg>
  </pc:docChgLst>
  <pc:docChgLst>
    <pc:chgData name="Pascal Gouedo" userId="c3fafed6-2a32-40a5-b2ae-6f0e8f66f71f" providerId="ADAL" clId="{01F683D3-0F73-49EB-BF12-3EC98EEC73AF}"/>
    <pc:docChg chg="undo custSel addSld modSld sldOrd">
      <pc:chgData name="Pascal Gouedo" userId="c3fafed6-2a32-40a5-b2ae-6f0e8f66f71f" providerId="ADAL" clId="{01F683D3-0F73-49EB-BF12-3EC98EEC73AF}" dt="2022-05-12T12:48:44.706" v="947" actId="20577"/>
      <pc:docMkLst>
        <pc:docMk/>
      </pc:docMkLst>
      <pc:sldChg chg="modSp mod">
        <pc:chgData name="Pascal Gouedo" userId="c3fafed6-2a32-40a5-b2ae-6f0e8f66f71f" providerId="ADAL" clId="{01F683D3-0F73-49EB-BF12-3EC98EEC73AF}" dt="2022-05-12T12:46:41.391" v="916" actId="20577"/>
        <pc:sldMkLst>
          <pc:docMk/>
          <pc:sldMk cId="733526935" sldId="2902"/>
        </pc:sldMkLst>
        <pc:spChg chg="mod">
          <ac:chgData name="Pascal Gouedo" userId="c3fafed6-2a32-40a5-b2ae-6f0e8f66f71f" providerId="ADAL" clId="{01F683D3-0F73-49EB-BF12-3EC98EEC73AF}" dt="2022-05-11T10:54:32.069" v="632" actId="20577"/>
          <ac:spMkLst>
            <pc:docMk/>
            <pc:sldMk cId="733526935" sldId="2902"/>
            <ac:spMk id="8" creationId="{6508E2A5-5849-4F2E-B403-F3FBAA3E4C34}"/>
          </ac:spMkLst>
        </pc:spChg>
        <pc:spChg chg="mod">
          <ac:chgData name="Pascal Gouedo" userId="c3fafed6-2a32-40a5-b2ae-6f0e8f66f71f" providerId="ADAL" clId="{01F683D3-0F73-49EB-BF12-3EC98EEC73AF}" dt="2022-05-12T12:46:41.391" v="916" actId="20577"/>
          <ac:spMkLst>
            <pc:docMk/>
            <pc:sldMk cId="733526935" sldId="2902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01F683D3-0F73-49EB-BF12-3EC98EEC73AF}" dt="2022-05-12T12:41:27.366" v="895" actId="20577"/>
        <pc:sldMkLst>
          <pc:docMk/>
          <pc:sldMk cId="2143220996" sldId="2903"/>
        </pc:sldMkLst>
        <pc:spChg chg="mod">
          <ac:chgData name="Pascal Gouedo" userId="c3fafed6-2a32-40a5-b2ae-6f0e8f66f71f" providerId="ADAL" clId="{01F683D3-0F73-49EB-BF12-3EC98EEC73AF}" dt="2022-05-12T12:41:27.366" v="895" actId="20577"/>
          <ac:spMkLst>
            <pc:docMk/>
            <pc:sldMk cId="2143220996" sldId="2903"/>
            <ac:spMk id="9" creationId="{A16FD617-713A-4296-BFB6-92117C32F524}"/>
          </ac:spMkLst>
        </pc:spChg>
      </pc:sldChg>
      <pc:sldChg chg="modSp add mod">
        <pc:chgData name="Pascal Gouedo" userId="c3fafed6-2a32-40a5-b2ae-6f0e8f66f71f" providerId="ADAL" clId="{01F683D3-0F73-49EB-BF12-3EC98EEC73AF}" dt="2022-05-12T12:48:44.706" v="947" actId="20577"/>
        <pc:sldMkLst>
          <pc:docMk/>
          <pc:sldMk cId="3077950231" sldId="2904"/>
        </pc:sldMkLst>
        <pc:spChg chg="mod">
          <ac:chgData name="Pascal Gouedo" userId="c3fafed6-2a32-40a5-b2ae-6f0e8f66f71f" providerId="ADAL" clId="{01F683D3-0F73-49EB-BF12-3EC98EEC73AF}" dt="2022-05-11T10:55:07.253" v="645" actId="20577"/>
          <ac:spMkLst>
            <pc:docMk/>
            <pc:sldMk cId="3077950231" sldId="2904"/>
            <ac:spMk id="8" creationId="{6508E2A5-5849-4F2E-B403-F3FBAA3E4C34}"/>
          </ac:spMkLst>
        </pc:spChg>
        <pc:spChg chg="mod">
          <ac:chgData name="Pascal Gouedo" userId="c3fafed6-2a32-40a5-b2ae-6f0e8f66f71f" providerId="ADAL" clId="{01F683D3-0F73-49EB-BF12-3EC98EEC73AF}" dt="2022-05-12T12:48:44.706" v="947" actId="20577"/>
          <ac:spMkLst>
            <pc:docMk/>
            <pc:sldMk cId="3077950231" sldId="2904"/>
            <ac:spMk id="9" creationId="{A16FD617-713A-4296-BFB6-92117C32F524}"/>
          </ac:spMkLst>
        </pc:spChg>
      </pc:sldChg>
      <pc:sldChg chg="modSp add mod ord">
        <pc:chgData name="Pascal Gouedo" userId="c3fafed6-2a32-40a5-b2ae-6f0e8f66f71f" providerId="ADAL" clId="{01F683D3-0F73-49EB-BF12-3EC98EEC73AF}" dt="2022-05-12T12:46:57.682" v="924" actId="20577"/>
        <pc:sldMkLst>
          <pc:docMk/>
          <pc:sldMk cId="2160440561" sldId="2905"/>
        </pc:sldMkLst>
        <pc:spChg chg="mod">
          <ac:chgData name="Pascal Gouedo" userId="c3fafed6-2a32-40a5-b2ae-6f0e8f66f71f" providerId="ADAL" clId="{01F683D3-0F73-49EB-BF12-3EC98EEC73AF}" dt="2022-05-11T10:54:54.850" v="640" actId="20577"/>
          <ac:spMkLst>
            <pc:docMk/>
            <pc:sldMk cId="2160440561" sldId="2905"/>
            <ac:spMk id="8" creationId="{6508E2A5-5849-4F2E-B403-F3FBAA3E4C34}"/>
          </ac:spMkLst>
        </pc:spChg>
        <pc:spChg chg="mod">
          <ac:chgData name="Pascal Gouedo" userId="c3fafed6-2a32-40a5-b2ae-6f0e8f66f71f" providerId="ADAL" clId="{01F683D3-0F73-49EB-BF12-3EC98EEC73AF}" dt="2022-05-12T12:46:57.682" v="924" actId="20577"/>
          <ac:spMkLst>
            <pc:docMk/>
            <pc:sldMk cId="2160440561" sldId="2905"/>
            <ac:spMk id="9" creationId="{A16FD617-713A-4296-BFB6-92117C32F524}"/>
          </ac:spMkLst>
        </pc:spChg>
      </pc:sldChg>
    </pc:docChg>
  </pc:docChgLst>
  <pc:docChgLst>
    <pc:chgData name="Pascal Gouedo" userId="c3fafed6-2a32-40a5-b2ae-6f0e8f66f71f" providerId="ADAL" clId="{ABAE5CB2-2523-444D-B147-15373FBD29B6}"/>
    <pc:docChg chg="undo redo custSel addSld modSld">
      <pc:chgData name="Pascal Gouedo" userId="c3fafed6-2a32-40a5-b2ae-6f0e8f66f71f" providerId="ADAL" clId="{ABAE5CB2-2523-444D-B147-15373FBD29B6}" dt="2022-06-08T12:12:41.027" v="1205" actId="5793"/>
      <pc:docMkLst>
        <pc:docMk/>
      </pc:docMkLst>
      <pc:sldChg chg="modSp mod">
        <pc:chgData name="Pascal Gouedo" userId="c3fafed6-2a32-40a5-b2ae-6f0e8f66f71f" providerId="ADAL" clId="{ABAE5CB2-2523-444D-B147-15373FBD29B6}" dt="2022-06-08T11:52:10.224" v="1130" actId="20577"/>
        <pc:sldMkLst>
          <pc:docMk/>
          <pc:sldMk cId="733526935" sldId="2902"/>
        </pc:sldMkLst>
        <pc:spChg chg="mod">
          <ac:chgData name="Pascal Gouedo" userId="c3fafed6-2a32-40a5-b2ae-6f0e8f66f71f" providerId="ADAL" clId="{ABAE5CB2-2523-444D-B147-15373FBD29B6}" dt="2022-06-08T11:52:10.224" v="1130" actId="20577"/>
          <ac:spMkLst>
            <pc:docMk/>
            <pc:sldMk cId="733526935" sldId="2902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ABAE5CB2-2523-444D-B147-15373FBD29B6}" dt="2022-06-08T07:59:48.310" v="666" actId="404"/>
        <pc:sldMkLst>
          <pc:docMk/>
          <pc:sldMk cId="2143220996" sldId="2903"/>
        </pc:sldMkLst>
        <pc:spChg chg="mod">
          <ac:chgData name="Pascal Gouedo" userId="c3fafed6-2a32-40a5-b2ae-6f0e8f66f71f" providerId="ADAL" clId="{ABAE5CB2-2523-444D-B147-15373FBD29B6}" dt="2022-06-08T07:59:48.310" v="666" actId="404"/>
          <ac:spMkLst>
            <pc:docMk/>
            <pc:sldMk cId="2143220996" sldId="2903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ABAE5CB2-2523-444D-B147-15373FBD29B6}" dt="2022-06-08T08:01:23.886" v="690" actId="20577"/>
        <pc:sldMkLst>
          <pc:docMk/>
          <pc:sldMk cId="3077950231" sldId="2904"/>
        </pc:sldMkLst>
        <pc:spChg chg="mod">
          <ac:chgData name="Pascal Gouedo" userId="c3fafed6-2a32-40a5-b2ae-6f0e8f66f71f" providerId="ADAL" clId="{ABAE5CB2-2523-444D-B147-15373FBD29B6}" dt="2022-06-08T08:01:23.886" v="690" actId="20577"/>
          <ac:spMkLst>
            <pc:docMk/>
            <pc:sldMk cId="3077950231" sldId="2904"/>
            <ac:spMk id="9" creationId="{A16FD617-713A-4296-BFB6-92117C32F524}"/>
          </ac:spMkLst>
        </pc:spChg>
      </pc:sldChg>
      <pc:sldChg chg="modSp mod">
        <pc:chgData name="Pascal Gouedo" userId="c3fafed6-2a32-40a5-b2ae-6f0e8f66f71f" providerId="ADAL" clId="{ABAE5CB2-2523-444D-B147-15373FBD29B6}" dt="2022-06-08T12:12:41.027" v="1205" actId="5793"/>
        <pc:sldMkLst>
          <pc:docMk/>
          <pc:sldMk cId="2160440561" sldId="2905"/>
        </pc:sldMkLst>
        <pc:spChg chg="mod">
          <ac:chgData name="Pascal Gouedo" userId="c3fafed6-2a32-40a5-b2ae-6f0e8f66f71f" providerId="ADAL" clId="{ABAE5CB2-2523-444D-B147-15373FBD29B6}" dt="2022-06-08T12:12:41.027" v="1205" actId="5793"/>
          <ac:spMkLst>
            <pc:docMk/>
            <pc:sldMk cId="2160440561" sldId="2905"/>
            <ac:spMk id="9" creationId="{A16FD617-713A-4296-BFB6-92117C32F524}"/>
          </ac:spMkLst>
        </pc:spChg>
      </pc:sldChg>
      <pc:sldChg chg="modSp add mod">
        <pc:chgData name="Pascal Gouedo" userId="c3fafed6-2a32-40a5-b2ae-6f0e8f66f71f" providerId="ADAL" clId="{ABAE5CB2-2523-444D-B147-15373FBD29B6}" dt="2022-06-08T08:10:07.982" v="819" actId="20577"/>
        <pc:sldMkLst>
          <pc:docMk/>
          <pc:sldMk cId="4272838697" sldId="2906"/>
        </pc:sldMkLst>
        <pc:spChg chg="mod">
          <ac:chgData name="Pascal Gouedo" userId="c3fafed6-2a32-40a5-b2ae-6f0e8f66f71f" providerId="ADAL" clId="{ABAE5CB2-2523-444D-B147-15373FBD29B6}" dt="2022-06-08T08:07:26.665" v="709" actId="20577"/>
          <ac:spMkLst>
            <pc:docMk/>
            <pc:sldMk cId="4272838697" sldId="2906"/>
            <ac:spMk id="8" creationId="{6508E2A5-5849-4F2E-B403-F3FBAA3E4C34}"/>
          </ac:spMkLst>
        </pc:spChg>
        <pc:spChg chg="mod">
          <ac:chgData name="Pascal Gouedo" userId="c3fafed6-2a32-40a5-b2ae-6f0e8f66f71f" providerId="ADAL" clId="{ABAE5CB2-2523-444D-B147-15373FBD29B6}" dt="2022-06-08T08:10:07.982" v="819" actId="20577"/>
          <ac:spMkLst>
            <pc:docMk/>
            <pc:sldMk cId="4272838697" sldId="2906"/>
            <ac:spMk id="9" creationId="{A16FD617-713A-4296-BFB6-92117C32F524}"/>
          </ac:spMkLst>
        </pc:spChg>
      </pc:sldChg>
      <pc:sldChg chg="modSp add mod">
        <pc:chgData name="Pascal Gouedo" userId="c3fafed6-2a32-40a5-b2ae-6f0e8f66f71f" providerId="ADAL" clId="{ABAE5CB2-2523-444D-B147-15373FBD29B6}" dt="2022-06-08T09:33:04.595" v="1117" actId="20577"/>
        <pc:sldMkLst>
          <pc:docMk/>
          <pc:sldMk cId="2845511073" sldId="2907"/>
        </pc:sldMkLst>
        <pc:spChg chg="mod">
          <ac:chgData name="Pascal Gouedo" userId="c3fafed6-2a32-40a5-b2ae-6f0e8f66f71f" providerId="ADAL" clId="{ABAE5CB2-2523-444D-B147-15373FBD29B6}" dt="2022-06-08T08:12:30.989" v="1026" actId="20577"/>
          <ac:spMkLst>
            <pc:docMk/>
            <pc:sldMk cId="2845511073" sldId="2907"/>
            <ac:spMk id="8" creationId="{6508E2A5-5849-4F2E-B403-F3FBAA3E4C34}"/>
          </ac:spMkLst>
        </pc:spChg>
        <pc:spChg chg="mod">
          <ac:chgData name="Pascal Gouedo" userId="c3fafed6-2a32-40a5-b2ae-6f0e8f66f71f" providerId="ADAL" clId="{ABAE5CB2-2523-444D-B147-15373FBD29B6}" dt="2022-06-08T09:33:04.595" v="1117" actId="20577"/>
          <ac:spMkLst>
            <pc:docMk/>
            <pc:sldMk cId="2845511073" sldId="2907"/>
            <ac:spMk id="9" creationId="{A16FD617-713A-4296-BFB6-92117C32F524}"/>
          </ac:spMkLst>
        </pc:spChg>
      </pc:sldChg>
    </pc:docChg>
  </pc:docChgLst>
  <pc:docChgLst>
    <pc:chgData name="Yoann Pruvost" userId="S::yoann.pruvost@dolphin.fr::7aa8cf7d-f0ae-4041-a2e7-fb5bc49edd46" providerId="AD" clId="Web-{A9EEF39B-118A-64B7-51E2-FA2045519A60}"/>
    <pc:docChg chg="modSld">
      <pc:chgData name="Yoann Pruvost" userId="S::yoann.pruvost@dolphin.fr::7aa8cf7d-f0ae-4041-a2e7-fb5bc49edd46" providerId="AD" clId="Web-{A9EEF39B-118A-64B7-51E2-FA2045519A60}" dt="2022-05-12T12:12:05.973" v="216" actId="20577"/>
      <pc:docMkLst>
        <pc:docMk/>
      </pc:docMkLst>
      <pc:sldChg chg="modSp">
        <pc:chgData name="Yoann Pruvost" userId="S::yoann.pruvost@dolphin.fr::7aa8cf7d-f0ae-4041-a2e7-fb5bc49edd46" providerId="AD" clId="Web-{A9EEF39B-118A-64B7-51E2-FA2045519A60}" dt="2022-05-12T12:12:05.973" v="216" actId="20577"/>
        <pc:sldMkLst>
          <pc:docMk/>
          <pc:sldMk cId="2160440561" sldId="2905"/>
        </pc:sldMkLst>
        <pc:spChg chg="mod">
          <ac:chgData name="Yoann Pruvost" userId="S::yoann.pruvost@dolphin.fr::7aa8cf7d-f0ae-4041-a2e7-fb5bc49edd46" providerId="AD" clId="Web-{A9EEF39B-118A-64B7-51E2-FA2045519A60}" dt="2022-05-12T12:12:05.973" v="216" actId="20577"/>
          <ac:spMkLst>
            <pc:docMk/>
            <pc:sldMk cId="2160440561" sldId="2905"/>
            <ac:spMk id="9" creationId="{A16FD617-713A-4296-BFB6-92117C32F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June 8,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lendar.google.com/calendar/u/0/embed?src=meetings@openhwgroup.or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v32e40p/issues/583" TargetMode="External"/><Relationship Id="rId2" Type="http://schemas.openxmlformats.org/officeDocument/2006/relationships/hyperlink" Target="https://github.com/openhwgroup/cv32e40p/issues/266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openhwgroup/cv32e40p/issues/618" TargetMode="External"/><Relationship Id="rId5" Type="http://schemas.openxmlformats.org/officeDocument/2006/relationships/hyperlink" Target="https://github.com/openhwgroup/cv32e40p/issues/598" TargetMode="External"/><Relationship Id="rId4" Type="http://schemas.openxmlformats.org/officeDocument/2006/relationships/hyperlink" Target="https://github.com/openhwgroup/cv32e40p/issues/58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/>
          </a:bodyPr>
          <a:lstStyle/>
          <a:p>
            <a:r>
              <a:rPr lang="en-US"/>
              <a:t>CV32E40Pv2 status</a:t>
            </a:r>
            <a:endParaRPr lang="en-US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Pascal </a:t>
            </a:r>
            <a:r>
              <a:rPr lang="en-US" err="1"/>
              <a:t>Gouédo</a:t>
            </a:r>
            <a:endParaRPr lang="en-US"/>
          </a:p>
          <a:p>
            <a:r>
              <a:rPr lang="en-US"/>
              <a:t>Yoann Pruvost</a:t>
            </a:r>
          </a:p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29401-D2D6-4F3F-8616-CFFD973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</p:spTree>
    <p:extLst>
      <p:ext uri="{BB962C8B-B14F-4D97-AF65-F5344CB8AC3E}">
        <p14:creationId xmlns:p14="http://schemas.microsoft.com/office/powerpoint/2010/main" val="16369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sz="2400"/>
              <a:t>Project</a:t>
            </a:r>
          </a:p>
          <a:p>
            <a:pPr lvl="1"/>
            <a:r>
              <a:rPr lang="nb-NO" sz="2000"/>
              <a:t>Design &amp; Verification meeting</a:t>
            </a:r>
          </a:p>
          <a:p>
            <a:pPr lvl="2"/>
            <a:r>
              <a:rPr lang="nb-NO" sz="1600"/>
              <a:t>Wednesday 14:00 CEST every 2 weeks(</a:t>
            </a:r>
            <a:r>
              <a:rPr lang="nb-NO" sz="1600">
                <a:hlinkClick r:id="rId2"/>
              </a:rPr>
              <a:t>Ical</a:t>
            </a:r>
            <a:r>
              <a:rPr lang="nb-NO" sz="1600"/>
              <a:t>)</a:t>
            </a:r>
          </a:p>
          <a:p>
            <a:pPr lvl="1"/>
            <a:r>
              <a:rPr lang="en-US" sz="2000"/>
              <a:t>Dedicated technical meetings when needed</a:t>
            </a:r>
          </a:p>
          <a:p>
            <a:pPr lvl="1"/>
            <a:r>
              <a:rPr lang="en-US" sz="2000"/>
              <a:t>Reporting to Cores TG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Next: Make a mid-term schedule</a:t>
            </a:r>
          </a:p>
          <a:p>
            <a:pPr lvl="1"/>
            <a:endParaRPr lang="nb-NO" sz="2000"/>
          </a:p>
          <a:p>
            <a:r>
              <a:rPr lang="nb-NO" sz="2400"/>
              <a:t>Mattermost channels</a:t>
            </a:r>
          </a:p>
          <a:p>
            <a:pPr lvl="1"/>
            <a:r>
              <a:rPr lang="nb-NO" sz="2000"/>
              <a:t>TWG : Cores : CV32E4*P</a:t>
            </a:r>
          </a:p>
          <a:p>
            <a:pPr lvl="1"/>
            <a:r>
              <a:rPr lang="nb-NO" sz="2000"/>
              <a:t>TWG : Verification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1091A8-CB7E-4F2D-B5DE-3EA03275B5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b-NO" sz="2400"/>
              <a:t>Resources</a:t>
            </a:r>
          </a:p>
          <a:p>
            <a:pPr lvl="1"/>
            <a:r>
              <a:rPr lang="nb-NO" sz="2000"/>
              <a:t>Pascal Gouédo</a:t>
            </a:r>
          </a:p>
          <a:p>
            <a:pPr lvl="2"/>
            <a:r>
              <a:rPr lang="nb-NO" sz="1600"/>
              <a:t>Specification, Design, Verification</a:t>
            </a:r>
          </a:p>
          <a:p>
            <a:pPr lvl="1"/>
            <a:r>
              <a:rPr lang="nb-NO" sz="2000"/>
              <a:t>Yoann Pruvost</a:t>
            </a:r>
          </a:p>
          <a:p>
            <a:pPr lvl="2"/>
            <a:r>
              <a:rPr lang="nb-NO" sz="1600"/>
              <a:t>Design, Verification (core-v-verif &amp; Formal)</a:t>
            </a:r>
          </a:p>
          <a:p>
            <a:pPr lvl="1"/>
            <a:r>
              <a:rPr lang="nb-NO" sz="2000"/>
              <a:t>1 Sub-contractor</a:t>
            </a:r>
          </a:p>
          <a:p>
            <a:pPr lvl="2"/>
            <a:r>
              <a:rPr lang="nb-NO" sz="1600"/>
              <a:t>Formal Verification (with OneSpin support)</a:t>
            </a:r>
          </a:p>
          <a:p>
            <a:pPr lvl="2"/>
            <a:endParaRPr lang="en-US" sz="1600"/>
          </a:p>
          <a:p>
            <a:r>
              <a:rPr lang="en-US" sz="2400"/>
              <a:t>OpenHW staff</a:t>
            </a:r>
          </a:p>
          <a:p>
            <a:pPr lvl="1"/>
            <a:r>
              <a:rPr lang="en-US" sz="2000"/>
              <a:t>Mike</a:t>
            </a:r>
          </a:p>
          <a:p>
            <a:pPr lvl="2"/>
            <a:r>
              <a:rPr lang="en-US" sz="1600"/>
              <a:t>Verification environment lead</a:t>
            </a:r>
          </a:p>
          <a:p>
            <a:pPr lvl="2"/>
            <a:r>
              <a:rPr lang="en-US" sz="1600"/>
              <a:t>Technical support</a:t>
            </a:r>
          </a:p>
          <a:p>
            <a:pPr lvl="1"/>
            <a:r>
              <a:rPr lang="en-US" sz="2000"/>
              <a:t>Davide</a:t>
            </a:r>
          </a:p>
          <a:p>
            <a:pPr lvl="2"/>
            <a:r>
              <a:rPr lang="en-US" sz="1600"/>
              <a:t>Architecture &amp; Design technical support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r>
              <a:rPr lang="en-US" sz="2400"/>
              <a:t>Specification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PR #452: PULP instructions re-encoding table proposal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Approved and merged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PR #704: Documentation updated with PULP instructions re-encoding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Reviewed, approved and merged in cv32e40p/dev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Next : Hardware loops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Add more details about constraints and behavior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Analyze all </a:t>
            </a:r>
            <a:r>
              <a:rPr lang="en-US" sz="1800" err="1"/>
              <a:t>HWLoops</a:t>
            </a:r>
            <a:r>
              <a:rPr lang="en-US" sz="1800"/>
              <a:t> issues (</a:t>
            </a:r>
            <a:r>
              <a:rPr lang="en-US" sz="1800">
                <a:hlinkClick r:id="rId2"/>
              </a:rPr>
              <a:t>#266</a:t>
            </a:r>
            <a:r>
              <a:rPr lang="en-US" sz="1800"/>
              <a:t>, </a:t>
            </a:r>
            <a:r>
              <a:rPr lang="en-US" sz="1800">
                <a:hlinkClick r:id="rId3"/>
              </a:rPr>
              <a:t>#583</a:t>
            </a:r>
            <a:r>
              <a:rPr lang="en-US" sz="1800"/>
              <a:t>, </a:t>
            </a:r>
            <a:r>
              <a:rPr lang="en-US" sz="1800">
                <a:hlinkClick r:id="rId4"/>
              </a:rPr>
              <a:t>#584</a:t>
            </a:r>
            <a:r>
              <a:rPr lang="en-US" sz="1800"/>
              <a:t>, </a:t>
            </a:r>
            <a:r>
              <a:rPr lang="en-US" sz="1800">
                <a:hlinkClick r:id="rId5"/>
              </a:rPr>
              <a:t>#598</a:t>
            </a:r>
            <a:r>
              <a:rPr lang="en-US" sz="1800"/>
              <a:t>, </a:t>
            </a:r>
            <a:r>
              <a:rPr lang="en-US" sz="1800">
                <a:hlinkClick r:id="rId6"/>
              </a:rPr>
              <a:t>#618</a:t>
            </a:r>
            <a:r>
              <a:rPr lang="en-US" sz="1800"/>
              <a:t>)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Specify behavior with respect to Interrupt and Debug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PR #707 (FPU integration in cv32e40p wrapper)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Waiting for review and merge</a:t>
            </a:r>
          </a:p>
          <a:p>
            <a:pPr>
              <a:lnSpc>
                <a:spcPct val="120000"/>
              </a:lnSpc>
            </a:pPr>
            <a:r>
              <a:rPr lang="en-US" sz="2400"/>
              <a:t>Crossed FPU and OBI Data latencies uncovered: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4 cases of GPR/CSR multiple/out-of-order write per instruction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Multiple APU request generation per FPU instruction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>
                <a:sym typeface="Wingdings" panose="05000000000000000000" pitchFamily="2" charset="2"/>
              </a:rPr>
              <a:t> Started to describe each case in issues</a:t>
            </a:r>
            <a:br>
              <a:rPr lang="en-US" sz="2000">
                <a:sym typeface="Wingdings" panose="05000000000000000000" pitchFamily="2" charset="2"/>
              </a:rPr>
            </a:br>
            <a:r>
              <a:rPr lang="en-US" sz="2000">
                <a:sym typeface="Wingdings" panose="05000000000000000000" pitchFamily="2" charset="2"/>
              </a:rPr>
              <a:t>    but need core-v-</a:t>
            </a:r>
            <a:r>
              <a:rPr lang="en-US" sz="2000" err="1">
                <a:sym typeface="Wingdings" panose="05000000000000000000" pitchFamily="2" charset="2"/>
              </a:rPr>
              <a:t>verif</a:t>
            </a:r>
            <a:r>
              <a:rPr lang="en-US" sz="2000">
                <a:sym typeface="Wingdings" panose="05000000000000000000" pitchFamily="2" charset="2"/>
              </a:rPr>
              <a:t>/cv32e40p hash to finalize (next slide)</a:t>
            </a:r>
            <a:endParaRPr lang="en-US" sz="2000"/>
          </a:p>
          <a:p>
            <a:pPr marL="0" indent="0">
              <a:lnSpc>
                <a:spcPct val="120000"/>
              </a:lnSpc>
              <a:buNone/>
            </a:pP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/>
              <a:t>E40P core-v-</a:t>
            </a:r>
            <a:r>
              <a:rPr lang="en-US" sz="1600" err="1"/>
              <a:t>verif</a:t>
            </a:r>
            <a:r>
              <a:rPr lang="en-US" sz="1600"/>
              <a:t> environment</a:t>
            </a:r>
          </a:p>
          <a:p>
            <a:pPr lvl="1">
              <a:lnSpc>
                <a:spcPct val="120000"/>
              </a:lnSpc>
            </a:pPr>
            <a:r>
              <a:rPr lang="en-US" sz="1400"/>
              <a:t>New Tracer to cope with OBI Data latencies (cv32e40p PR #699)</a:t>
            </a:r>
          </a:p>
          <a:p>
            <a:pPr lvl="1">
              <a:lnSpc>
                <a:spcPct val="120000"/>
              </a:lnSpc>
            </a:pPr>
            <a:r>
              <a:rPr lang="en-US" sz="1400"/>
              <a:t>FPU move to cv32e40p + configurations management (core-v-</a:t>
            </a:r>
            <a:r>
              <a:rPr lang="en-US" sz="1400" err="1"/>
              <a:t>verif</a:t>
            </a:r>
            <a:r>
              <a:rPr lang="en-US" sz="1400"/>
              <a:t> PR #1274 depending on cv32e40p PR #707)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ð"/>
            </a:pPr>
            <a:r>
              <a:rPr lang="en-US" sz="1400">
                <a:sym typeface="Wingdings" panose="05000000000000000000" pitchFamily="2" charset="2"/>
              </a:rPr>
              <a:t>Waiting for review and merge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/>
              <a:t>Environment fixes (core-v-</a:t>
            </a:r>
            <a:r>
              <a:rPr lang="en-US" sz="1400" err="1"/>
              <a:t>verif</a:t>
            </a:r>
            <a:r>
              <a:rPr lang="en-US" sz="1400"/>
              <a:t> PR #1273) </a:t>
            </a:r>
            <a:r>
              <a:rPr lang="en-US" sz="1400">
                <a:sym typeface="Wingdings" panose="05000000000000000000" pitchFamily="2" charset="2"/>
              </a:rPr>
              <a:t> Merged</a:t>
            </a:r>
            <a:endParaRPr lang="en-US" sz="1400"/>
          </a:p>
          <a:p>
            <a:pPr marL="457200" lvl="1" indent="0">
              <a:lnSpc>
                <a:spcPct val="120000"/>
              </a:lnSpc>
              <a:buNone/>
            </a:pPr>
            <a:endParaRPr lang="en-US" sz="1400"/>
          </a:p>
          <a:p>
            <a:pPr>
              <a:lnSpc>
                <a:spcPct val="120000"/>
              </a:lnSpc>
            </a:pPr>
            <a:r>
              <a:rPr lang="en-US" sz="1600"/>
              <a:t>RVFI support in E40P core-v-</a:t>
            </a:r>
            <a:r>
              <a:rPr lang="en-US" sz="1600" err="1"/>
              <a:t>verif</a:t>
            </a:r>
            <a:r>
              <a:rPr lang="en-US" sz="1600"/>
              <a:t> environment</a:t>
            </a:r>
          </a:p>
          <a:p>
            <a:pPr lvl="1">
              <a:lnSpc>
                <a:spcPct val="120000"/>
              </a:lnSpc>
            </a:pPr>
            <a:r>
              <a:rPr lang="en-US" sz="1400"/>
              <a:t>Ci basic test passing with </a:t>
            </a:r>
            <a:r>
              <a:rPr lang="en-US" sz="1400" err="1"/>
              <a:t>rvfi</a:t>
            </a:r>
            <a:r>
              <a:rPr lang="en-US" sz="1400"/>
              <a:t>/</a:t>
            </a:r>
            <a:r>
              <a:rPr lang="en-US" sz="1400" err="1"/>
              <a:t>rvvi</a:t>
            </a:r>
            <a:r>
              <a:rPr lang="en-US" sz="1400"/>
              <a:t> env</a:t>
            </a:r>
          </a:p>
          <a:p>
            <a:pPr lvl="1">
              <a:lnSpc>
                <a:spcPct val="120000"/>
              </a:lnSpc>
            </a:pPr>
            <a:r>
              <a:rPr lang="en-US" sz="1400"/>
              <a:t>Waiting for Pascal’s PR to be merged before merging and issuing mine</a:t>
            </a:r>
          </a:p>
          <a:p>
            <a:pPr lvl="1">
              <a:lnSpc>
                <a:spcPct val="120000"/>
              </a:lnSpc>
            </a:pPr>
            <a:r>
              <a:rPr lang="en-US" sz="1400"/>
              <a:t>Once done, correct other CI tests</a:t>
            </a:r>
          </a:p>
          <a:p>
            <a:pPr lvl="1">
              <a:lnSpc>
                <a:spcPct val="120000"/>
              </a:lnSpc>
            </a:pPr>
            <a:r>
              <a:rPr lang="en-US" sz="1400"/>
              <a:t>https://github.com/YoannPruvost/cv32e40p/tree/dev_rvfi</a:t>
            </a:r>
          </a:p>
          <a:p>
            <a:pPr lvl="1">
              <a:lnSpc>
                <a:spcPct val="120000"/>
              </a:lnSpc>
            </a:pPr>
            <a:r>
              <a:rPr lang="en-US" sz="1400"/>
              <a:t>https://github.com/YoannPruvost/core-v-verif/tree/cv32e40p/dev_rvfi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CV32E40P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RV32IMC</a:t>
            </a:r>
          </a:p>
          <a:p>
            <a:pPr lvl="2">
              <a:lnSpc>
                <a:spcPct val="120000"/>
              </a:lnSpc>
            </a:pPr>
            <a:r>
              <a:rPr lang="en-US" sz="1600"/>
              <a:t>No rule violation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PULP instruction</a:t>
            </a:r>
          </a:p>
          <a:p>
            <a:pPr lvl="2">
              <a:lnSpc>
                <a:spcPct val="120000"/>
              </a:lnSpc>
            </a:pPr>
            <a:r>
              <a:rPr lang="en-US" sz="1600"/>
              <a:t>Started to make sail descriptions</a:t>
            </a:r>
          </a:p>
          <a:p>
            <a:pPr>
              <a:lnSpc>
                <a:spcPct val="120000"/>
              </a:lnSpc>
            </a:pPr>
            <a:r>
              <a:rPr lang="en-US" sz="2400"/>
              <a:t>FPU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Use of unofficial cv32e40p_wrapper (Core + </a:t>
            </a:r>
            <a:r>
              <a:rPr lang="en-US" sz="2000" err="1"/>
              <a:t>Fpnew</a:t>
            </a:r>
            <a:r>
              <a:rPr lang="en-US" sz="2000"/>
              <a:t>) with OneSpin tools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Starting to verify RV32F (all but DIV/SQRT)</a:t>
            </a:r>
          </a:p>
          <a:p>
            <a:pPr>
              <a:lnSpc>
                <a:spcPct val="120000"/>
              </a:lnSpc>
            </a:pPr>
            <a:endParaRPr lang="en-US" sz="2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r>
              <a:rPr lang="en-US"/>
              <a:t>SW toolchain</a:t>
            </a:r>
          </a:p>
          <a:p>
            <a:pPr lvl="1"/>
            <a:r>
              <a:rPr lang="en-US" err="1"/>
              <a:t>Embecosm</a:t>
            </a:r>
            <a:r>
              <a:rPr lang="en-US"/>
              <a:t> business contract finalized (first step)</a:t>
            </a:r>
          </a:p>
          <a:p>
            <a:pPr lvl="1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5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08E2A5-5849-4F2E-B403-F3FBAA3E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Miscelaneous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6FD617-713A-4296-BFB6-92117C32F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10515600" cy="4893990"/>
          </a:xfrm>
        </p:spPr>
        <p:txBody>
          <a:bodyPr>
            <a:normAutofit/>
          </a:bodyPr>
          <a:lstStyle/>
          <a:p>
            <a:r>
              <a:rPr lang="en-US" sz="2400"/>
              <a:t>Pull Request/Reviews/Merge</a:t>
            </a:r>
          </a:p>
          <a:p>
            <a:pPr lvl="1"/>
            <a:r>
              <a:rPr lang="en-US" sz="2000"/>
              <a:t>Turn-around time is way too long</a:t>
            </a:r>
          </a:p>
          <a:p>
            <a:pPr lvl="1"/>
            <a:r>
              <a:rPr lang="en-US" sz="2000"/>
              <a:t>Decreases a lot our productivity</a:t>
            </a:r>
          </a:p>
          <a:p>
            <a:pPr lvl="2"/>
            <a:r>
              <a:rPr lang="en-US" sz="1600"/>
              <a:t>Especially when multiple inter-dependent PR</a:t>
            </a:r>
          </a:p>
          <a:p>
            <a:pPr lvl="2"/>
            <a:r>
              <a:rPr lang="en-US" sz="1600"/>
              <a:t>And with our E40P/FPU formal verification sub-contractors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513-0485-4DD9-B294-B513E69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8,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5454-B8D8-4176-898D-EC92CD79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C76FA-4FB4-4D87-8FC7-91758216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F9BE3DDC69D46817A851BEC5550B1" ma:contentTypeVersion="14" ma:contentTypeDescription="Crée un document." ma:contentTypeScope="" ma:versionID="6f429ff05de3a495de36a912eeee1367">
  <xsd:schema xmlns:xsd="http://www.w3.org/2001/XMLSchema" xmlns:xs="http://www.w3.org/2001/XMLSchema" xmlns:p="http://schemas.microsoft.com/office/2006/metadata/properties" xmlns:ns2="cbd820e2-9c8a-4c01-9a9c-6b4c26777899" xmlns:ns3="51aa521f-7cbd-47c5-afee-4a8147a04eed" targetNamespace="http://schemas.microsoft.com/office/2006/metadata/properties" ma:root="true" ma:fieldsID="8dba9ee4a9862521e056f2186065b8ec" ns2:_="" ns3:_="">
    <xsd:import namespace="cbd820e2-9c8a-4c01-9a9c-6b4c26777899"/>
    <xsd:import namespace="51aa521f-7cbd-47c5-afee-4a8147a04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820e2-9c8a-4c01-9a9c-6b4c26777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68bd86b6-d639-4884-9680-62e746fab3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a521f-7cbd-47c5-afee-4a8147a04ee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7132edb-7ad2-4046-b569-46a3488a100c}" ma:internalName="TaxCatchAll" ma:showField="CatchAllData" ma:web="51aa521f-7cbd-47c5-afee-4a8147a04e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d820e2-9c8a-4c01-9a9c-6b4c26777899">
      <Terms xmlns="http://schemas.microsoft.com/office/infopath/2007/PartnerControls"/>
    </lcf76f155ced4ddcb4097134ff3c332f>
    <TaxCatchAll xmlns="51aa521f-7cbd-47c5-afee-4a8147a04ee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4C31F6-1D1A-4B96-8F8F-B87E77222321}">
  <ds:schemaRefs>
    <ds:schemaRef ds:uri="51aa521f-7cbd-47c5-afee-4a8147a04eed"/>
    <ds:schemaRef ds:uri="cbd820e2-9c8a-4c01-9a9c-6b4c267778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C286F9-C95E-4E03-B382-601E61DB18E8}">
  <ds:schemaRefs>
    <ds:schemaRef ds:uri="51aa521f-7cbd-47c5-afee-4a8147a04eed"/>
    <ds:schemaRef ds:uri="cbd820e2-9c8a-4c01-9a9c-6b4c2677789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15B429-7D62-444C-8D90-243429F48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0</TotalTim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CV32E40Pv2 status</vt:lpstr>
      <vt:lpstr>Project</vt:lpstr>
      <vt:lpstr>Documentation</vt:lpstr>
      <vt:lpstr>Design</vt:lpstr>
      <vt:lpstr>Verification</vt:lpstr>
      <vt:lpstr>Formal Verification</vt:lpstr>
      <vt:lpstr>Tools</vt:lpstr>
      <vt:lpstr>Miscelaneous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OpenHW Group Overview Open Source HW IP for  high-volume production SoCs</dc:title>
  <dc:creator>Arjan Bink</dc:creator>
  <cp:revision>1</cp:revision>
  <cp:lastPrinted>2019-06-10T11:04:20Z</cp:lastPrinted>
  <dcterms:created xsi:type="dcterms:W3CDTF">2020-05-08T14:14:28Z</dcterms:created>
  <dcterms:modified xsi:type="dcterms:W3CDTF">2022-06-08T12:13:19Z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0x010100EFCF9BE3DDC69D46817A851BEC5550B1</vt:lpwstr>
  </property>
  <property fmtid="{D5CDD505-2E9C-101B-9397-08002B2CF9AE}" pid="3" name="MediaServiceImageTags">
    <vt:lpwstr/>
  </property>
</Properties>
</file>