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90" r:id="rId5"/>
    <p:sldId id="2901" r:id="rId6"/>
    <p:sldId id="2903" r:id="rId7"/>
    <p:sldId id="2902" r:id="rId8"/>
    <p:sldId id="2905" r:id="rId9"/>
    <p:sldId id="2908" r:id="rId10"/>
    <p:sldId id="2906" r:id="rId11"/>
    <p:sldId id="2904" r:id="rId12"/>
    <p:sldId id="29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90"/>
            <p14:sldId id="2901"/>
            <p14:sldId id="2903"/>
            <p14:sldId id="2902"/>
            <p14:sldId id="2905"/>
            <p14:sldId id="2908"/>
            <p14:sldId id="2906"/>
            <p14:sldId id="2904"/>
            <p14:sldId id="29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6E3CB-46A1-4DAC-913E-40BA8047EE6F}" v="8" dt="2022-07-27T14:46:39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Gouedo" userId="c3fafed6-2a32-40a5-b2ae-6f0e8f66f71f" providerId="ADAL" clId="{ABAE5CB2-2523-444D-B147-15373FBD29B6}"/>
    <pc:docChg chg="undo redo custSel addSld modSld">
      <pc:chgData name="Pascal Gouedo" userId="c3fafed6-2a32-40a5-b2ae-6f0e8f66f71f" providerId="ADAL" clId="{ABAE5CB2-2523-444D-B147-15373FBD29B6}" dt="2022-06-13T06:29:06.078" v="1216"/>
      <pc:docMkLst>
        <pc:docMk/>
      </pc:docMkLst>
      <pc:sldChg chg="modSp mod">
        <pc:chgData name="Pascal Gouedo" userId="c3fafed6-2a32-40a5-b2ae-6f0e8f66f71f" providerId="ADAL" clId="{ABAE5CB2-2523-444D-B147-15373FBD29B6}" dt="2022-06-08T11:52:10.224" v="1130" actId="20577"/>
        <pc:sldMkLst>
          <pc:docMk/>
          <pc:sldMk cId="733526935" sldId="2902"/>
        </pc:sldMkLst>
        <pc:spChg chg="mod">
          <ac:chgData name="Pascal Gouedo" userId="c3fafed6-2a32-40a5-b2ae-6f0e8f66f71f" providerId="ADAL" clId="{ABAE5CB2-2523-444D-B147-15373FBD29B6}" dt="2022-06-08T11:52:10.224" v="1130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7:59:48.310" v="666" actId="404"/>
        <pc:sldMkLst>
          <pc:docMk/>
          <pc:sldMk cId="2143220996" sldId="2903"/>
        </pc:sldMkLst>
        <pc:spChg chg="mod">
          <ac:chgData name="Pascal Gouedo" userId="c3fafed6-2a32-40a5-b2ae-6f0e8f66f71f" providerId="ADAL" clId="{ABAE5CB2-2523-444D-B147-15373FBD29B6}" dt="2022-06-08T07:59:48.310" v="666" actId="404"/>
          <ac:spMkLst>
            <pc:docMk/>
            <pc:sldMk cId="2143220996" sldId="2903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8:01:23.886" v="690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ABAE5CB2-2523-444D-B147-15373FBD29B6}" dt="2022-06-08T08:01:23.886" v="690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13T06:29:06.078" v="1216"/>
        <pc:sldMkLst>
          <pc:docMk/>
          <pc:sldMk cId="2160440561" sldId="2905"/>
        </pc:sldMkLst>
        <pc:spChg chg="mod">
          <ac:chgData name="Pascal Gouedo" userId="c3fafed6-2a32-40a5-b2ae-6f0e8f66f71f" providerId="ADAL" clId="{ABAE5CB2-2523-444D-B147-15373FBD29B6}" dt="2022-06-13T06:29:06.078" v="1216"/>
          <ac:spMkLst>
            <pc:docMk/>
            <pc:sldMk cId="2160440561" sldId="2905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8:10:07.982" v="819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ABAE5CB2-2523-444D-B147-15373FBD29B6}" dt="2022-06-08T08:07:26.665" v="709" actId="20577"/>
          <ac:spMkLst>
            <pc:docMk/>
            <pc:sldMk cId="4272838697" sldId="2906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8:10:07.982" v="819" actId="20577"/>
          <ac:spMkLst>
            <pc:docMk/>
            <pc:sldMk cId="4272838697" sldId="2906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9:33:04.595" v="1117" actId="20577"/>
        <pc:sldMkLst>
          <pc:docMk/>
          <pc:sldMk cId="2845511073" sldId="2907"/>
        </pc:sldMkLst>
        <pc:spChg chg="mod">
          <ac:chgData name="Pascal Gouedo" userId="c3fafed6-2a32-40a5-b2ae-6f0e8f66f71f" providerId="ADAL" clId="{ABAE5CB2-2523-444D-B147-15373FBD29B6}" dt="2022-06-08T08:12:30.989" v="1026" actId="20577"/>
          <ac:spMkLst>
            <pc:docMk/>
            <pc:sldMk cId="2845511073" sldId="2907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9:33:04.595" v="1117" actId="20577"/>
          <ac:spMkLst>
            <pc:docMk/>
            <pc:sldMk cId="2845511073" sldId="2907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63A6E3CB-46A1-4DAC-913E-40BA8047EE6F}"/>
    <pc:docChg chg="undo redo custSel addSld modSld">
      <pc:chgData name="Pascal Gouedo" userId="c3fafed6-2a32-40a5-b2ae-6f0e8f66f71f" providerId="ADAL" clId="{63A6E3CB-46A1-4DAC-913E-40BA8047EE6F}" dt="2022-07-28T10:45:36.076" v="1879" actId="27636"/>
      <pc:docMkLst>
        <pc:docMk/>
      </pc:docMkLst>
      <pc:sldChg chg="modSp mod">
        <pc:chgData name="Pascal Gouedo" userId="c3fafed6-2a32-40a5-b2ae-6f0e8f66f71f" providerId="ADAL" clId="{63A6E3CB-46A1-4DAC-913E-40BA8047EE6F}" dt="2022-07-28T10:45:36.076" v="1879" actId="27636"/>
        <pc:sldMkLst>
          <pc:docMk/>
          <pc:sldMk cId="733526935" sldId="2902"/>
        </pc:sldMkLst>
        <pc:spChg chg="mod">
          <ac:chgData name="Pascal Gouedo" userId="c3fafed6-2a32-40a5-b2ae-6f0e8f66f71f" providerId="ADAL" clId="{63A6E3CB-46A1-4DAC-913E-40BA8047EE6F}" dt="2022-07-28T10:45:36.076" v="1879" actId="27636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63A6E3CB-46A1-4DAC-913E-40BA8047EE6F}" dt="2022-07-28T10:45:10.210" v="1873"/>
        <pc:sldMkLst>
          <pc:docMk/>
          <pc:sldMk cId="2143220996" sldId="2903"/>
        </pc:sldMkLst>
        <pc:spChg chg="mod">
          <ac:chgData name="Pascal Gouedo" userId="c3fafed6-2a32-40a5-b2ae-6f0e8f66f71f" providerId="ADAL" clId="{63A6E3CB-46A1-4DAC-913E-40BA8047EE6F}" dt="2022-07-28T10:45:10.210" v="1873"/>
          <ac:spMkLst>
            <pc:docMk/>
            <pc:sldMk cId="2143220996" sldId="2903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63A6E3CB-46A1-4DAC-913E-40BA8047EE6F}" dt="2022-07-27T13:18:36.980" v="1342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63A6E3CB-46A1-4DAC-913E-40BA8047EE6F}" dt="2022-07-27T13:18:36.980" v="1342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63A6E3CB-46A1-4DAC-913E-40BA8047EE6F}" dt="2022-07-27T11:45:41.485" v="1337" actId="27636"/>
        <pc:sldMkLst>
          <pc:docMk/>
          <pc:sldMk cId="2160440561" sldId="2905"/>
        </pc:sldMkLst>
        <pc:spChg chg="mod">
          <ac:chgData name="Pascal Gouedo" userId="c3fafed6-2a32-40a5-b2ae-6f0e8f66f71f" providerId="ADAL" clId="{63A6E3CB-46A1-4DAC-913E-40BA8047EE6F}" dt="2022-07-27T10:59:01.440" v="445" actId="20577"/>
          <ac:spMkLst>
            <pc:docMk/>
            <pc:sldMk cId="2160440561" sldId="2905"/>
            <ac:spMk id="8" creationId="{6508E2A5-5849-4F2E-B403-F3FBAA3E4C34}"/>
          </ac:spMkLst>
        </pc:spChg>
        <pc:spChg chg="mod">
          <ac:chgData name="Pascal Gouedo" userId="c3fafed6-2a32-40a5-b2ae-6f0e8f66f71f" providerId="ADAL" clId="{63A6E3CB-46A1-4DAC-913E-40BA8047EE6F}" dt="2022-07-27T11:45:41.485" v="1337" actId="27636"/>
          <ac:spMkLst>
            <pc:docMk/>
            <pc:sldMk cId="2160440561" sldId="2905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63A6E3CB-46A1-4DAC-913E-40BA8047EE6F}" dt="2022-07-27T11:22:12.518" v="910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63A6E3CB-46A1-4DAC-913E-40BA8047EE6F}" dt="2022-07-27T11:22:12.518" v="910" actId="20577"/>
          <ac:spMkLst>
            <pc:docMk/>
            <pc:sldMk cId="4272838697" sldId="2906"/>
            <ac:spMk id="9" creationId="{A16FD617-713A-4296-BFB6-92117C32F524}"/>
          </ac:spMkLst>
        </pc:spChg>
      </pc:sldChg>
      <pc:sldChg chg="addSp modSp mod">
        <pc:chgData name="Pascal Gouedo" userId="c3fafed6-2a32-40a5-b2ae-6f0e8f66f71f" providerId="ADAL" clId="{63A6E3CB-46A1-4DAC-913E-40BA8047EE6F}" dt="2022-07-27T14:48:15.047" v="1748" actId="20577"/>
        <pc:sldMkLst>
          <pc:docMk/>
          <pc:sldMk cId="2845511073" sldId="2907"/>
        </pc:sldMkLst>
        <pc:spChg chg="mod">
          <ac:chgData name="Pascal Gouedo" userId="c3fafed6-2a32-40a5-b2ae-6f0e8f66f71f" providerId="ADAL" clId="{63A6E3CB-46A1-4DAC-913E-40BA8047EE6F}" dt="2022-07-27T14:48:15.047" v="1748" actId="20577"/>
          <ac:spMkLst>
            <pc:docMk/>
            <pc:sldMk cId="2845511073" sldId="2907"/>
            <ac:spMk id="9" creationId="{A16FD617-713A-4296-BFB6-92117C32F524}"/>
          </ac:spMkLst>
        </pc:spChg>
        <pc:picChg chg="add mod">
          <ac:chgData name="Pascal Gouedo" userId="c3fafed6-2a32-40a5-b2ae-6f0e8f66f71f" providerId="ADAL" clId="{63A6E3CB-46A1-4DAC-913E-40BA8047EE6F}" dt="2022-07-27T14:48:01.516" v="1742" actId="12788"/>
          <ac:picMkLst>
            <pc:docMk/>
            <pc:sldMk cId="2845511073" sldId="2907"/>
            <ac:picMk id="10" creationId="{FB9E2500-8725-E2B5-4E1D-A0337AAE67AD}"/>
          </ac:picMkLst>
        </pc:picChg>
      </pc:sldChg>
      <pc:sldChg chg="modSp add mod">
        <pc:chgData name="Pascal Gouedo" userId="c3fafed6-2a32-40a5-b2ae-6f0e8f66f71f" providerId="ADAL" clId="{63A6E3CB-46A1-4DAC-913E-40BA8047EE6F}" dt="2022-07-27T12:47:27.323" v="1338" actId="20577"/>
        <pc:sldMkLst>
          <pc:docMk/>
          <pc:sldMk cId="669410124" sldId="2908"/>
        </pc:sldMkLst>
        <pc:spChg chg="mod">
          <ac:chgData name="Pascal Gouedo" userId="c3fafed6-2a32-40a5-b2ae-6f0e8f66f71f" providerId="ADAL" clId="{63A6E3CB-46A1-4DAC-913E-40BA8047EE6F}" dt="2022-07-27T10:59:08.576" v="448" actId="20577"/>
          <ac:spMkLst>
            <pc:docMk/>
            <pc:sldMk cId="669410124" sldId="2908"/>
            <ac:spMk id="8" creationId="{6508E2A5-5849-4F2E-B403-F3FBAA3E4C34}"/>
          </ac:spMkLst>
        </pc:spChg>
        <pc:spChg chg="mod">
          <ac:chgData name="Pascal Gouedo" userId="c3fafed6-2a32-40a5-b2ae-6f0e8f66f71f" providerId="ADAL" clId="{63A6E3CB-46A1-4DAC-913E-40BA8047EE6F}" dt="2022-07-27T12:47:27.323" v="1338" actId="20577"/>
          <ac:spMkLst>
            <pc:docMk/>
            <pc:sldMk cId="669410124" sldId="2908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9059EC38-F693-422F-ABC2-512AAD0BAF6E}"/>
    <pc:docChg chg="undo custSel modSld">
      <pc:chgData name="Pascal Gouedo" userId="c3fafed6-2a32-40a5-b2ae-6f0e8f66f71f" providerId="ADAL" clId="{9059EC38-F693-422F-ABC2-512AAD0BAF6E}" dt="2022-07-18T13:57:18.785" v="48" actId="20577"/>
      <pc:docMkLst>
        <pc:docMk/>
      </pc:docMkLst>
      <pc:sldChg chg="modSp mod">
        <pc:chgData name="Pascal Gouedo" userId="c3fafed6-2a32-40a5-b2ae-6f0e8f66f71f" providerId="ADAL" clId="{9059EC38-F693-422F-ABC2-512AAD0BAF6E}" dt="2022-07-18T13:57:18.785" v="48" actId="20577"/>
        <pc:sldMkLst>
          <pc:docMk/>
          <pc:sldMk cId="1285758601" sldId="2901"/>
        </pc:sldMkLst>
        <pc:spChg chg="mod">
          <ac:chgData name="Pascal Gouedo" userId="c3fafed6-2a32-40a5-b2ae-6f0e8f66f71f" providerId="ADAL" clId="{9059EC38-F693-422F-ABC2-512AAD0BAF6E}" dt="2022-07-18T13:57:18.785" v="48" actId="20577"/>
          <ac:spMkLst>
            <pc:docMk/>
            <pc:sldMk cId="1285758601" sldId="2901"/>
            <ac:spMk id="2" creationId="{901091A8-CB7E-4F2D-B5DE-3EA03275B52C}"/>
          </ac:spMkLst>
        </pc:spChg>
        <pc:spChg chg="mod">
          <ac:chgData name="Pascal Gouedo" userId="c3fafed6-2a32-40a5-b2ae-6f0e8f66f71f" providerId="ADAL" clId="{9059EC38-F693-422F-ABC2-512AAD0BAF6E}" dt="2022-07-18T13:57:18.785" v="48" actId="20577"/>
          <ac:spMkLst>
            <pc:docMk/>
            <pc:sldMk cId="1285758601" sldId="2901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E2A72A18-0188-48C1-892B-CD0800F925E2}"/>
    <pc:docChg chg="undo custSel addSld delSld modSld modSection">
      <pc:chgData name="Pascal Gouedo" userId="c3fafed6-2a32-40a5-b2ae-6f0e8f66f71f" providerId="ADAL" clId="{E2A72A18-0188-48C1-892B-CD0800F925E2}" dt="2022-07-20T17:09:45.626" v="958" actId="20577"/>
      <pc:docMkLst>
        <pc:docMk/>
      </pc:docMkLst>
      <pc:sldChg chg="modSp mod">
        <pc:chgData name="Pascal Gouedo" userId="c3fafed6-2a32-40a5-b2ae-6f0e8f66f71f" providerId="ADAL" clId="{E2A72A18-0188-48C1-892B-CD0800F925E2}" dt="2022-07-20T11:58:18.092" v="571" actId="20577"/>
        <pc:sldMkLst>
          <pc:docMk/>
          <pc:sldMk cId="1636978818" sldId="2890"/>
        </pc:sldMkLst>
        <pc:spChg chg="mod">
          <ac:chgData name="Pascal Gouedo" userId="c3fafed6-2a32-40a5-b2ae-6f0e8f66f71f" providerId="ADAL" clId="{E2A72A18-0188-48C1-892B-CD0800F925E2}" dt="2022-07-20T11:58:18.092" v="571" actId="20577"/>
          <ac:spMkLst>
            <pc:docMk/>
            <pc:sldMk cId="1636978818" sldId="2890"/>
            <ac:spMk id="3" creationId="{6F956B2D-BE4E-E646-8EA4-AA679C18F3F6}"/>
          </ac:spMkLst>
        </pc:spChg>
      </pc:sldChg>
      <pc:sldChg chg="modSp mod">
        <pc:chgData name="Pascal Gouedo" userId="c3fafed6-2a32-40a5-b2ae-6f0e8f66f71f" providerId="ADAL" clId="{E2A72A18-0188-48C1-892B-CD0800F925E2}" dt="2022-07-18T13:58:37.739" v="38" actId="20577"/>
        <pc:sldMkLst>
          <pc:docMk/>
          <pc:sldMk cId="1285758601" sldId="2901"/>
        </pc:sldMkLst>
        <pc:spChg chg="mod">
          <ac:chgData name="Pascal Gouedo" userId="c3fafed6-2a32-40a5-b2ae-6f0e8f66f71f" providerId="ADAL" clId="{E2A72A18-0188-48C1-892B-CD0800F925E2}" dt="2022-07-18T13:58:37.739" v="38" actId="20577"/>
          <ac:spMkLst>
            <pc:docMk/>
            <pc:sldMk cId="1285758601" sldId="2901"/>
            <ac:spMk id="2" creationId="{901091A8-CB7E-4F2D-B5DE-3EA03275B52C}"/>
          </ac:spMkLst>
        </pc:spChg>
        <pc:spChg chg="mod">
          <ac:chgData name="Pascal Gouedo" userId="c3fafed6-2a32-40a5-b2ae-6f0e8f66f71f" providerId="ADAL" clId="{E2A72A18-0188-48C1-892B-CD0800F925E2}" dt="2022-07-18T13:58:32.415" v="16" actId="27636"/>
          <ac:spMkLst>
            <pc:docMk/>
            <pc:sldMk cId="1285758601" sldId="2901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E2A72A18-0188-48C1-892B-CD0800F925E2}" dt="2022-07-20T13:22:31.861" v="834" actId="20577"/>
        <pc:sldMkLst>
          <pc:docMk/>
          <pc:sldMk cId="733526935" sldId="2902"/>
        </pc:sldMkLst>
        <pc:spChg chg="mod">
          <ac:chgData name="Pascal Gouedo" userId="c3fafed6-2a32-40a5-b2ae-6f0e8f66f71f" providerId="ADAL" clId="{E2A72A18-0188-48C1-892B-CD0800F925E2}" dt="2022-07-20T13:22:31.861" v="834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E2A72A18-0188-48C1-892B-CD0800F925E2}" dt="2022-07-20T13:41:07.787" v="932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E2A72A18-0188-48C1-892B-CD0800F925E2}" dt="2022-07-20T13:41:07.787" v="932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E2A72A18-0188-48C1-892B-CD0800F925E2}" dt="2022-07-20T17:09:45.626" v="958" actId="20577"/>
        <pc:sldMkLst>
          <pc:docMk/>
          <pc:sldMk cId="2160440561" sldId="2905"/>
        </pc:sldMkLst>
        <pc:spChg chg="mod">
          <ac:chgData name="Pascal Gouedo" userId="c3fafed6-2a32-40a5-b2ae-6f0e8f66f71f" providerId="ADAL" clId="{E2A72A18-0188-48C1-892B-CD0800F925E2}" dt="2022-07-20T17:09:45.626" v="958" actId="20577"/>
          <ac:spMkLst>
            <pc:docMk/>
            <pc:sldMk cId="2160440561" sldId="2905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E2A72A18-0188-48C1-892B-CD0800F925E2}" dt="2022-07-18T15:30:44.834" v="569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E2A72A18-0188-48C1-892B-CD0800F925E2}" dt="2022-07-18T15:30:44.834" v="569" actId="20577"/>
          <ac:spMkLst>
            <pc:docMk/>
            <pc:sldMk cId="4272838697" sldId="2906"/>
            <ac:spMk id="9" creationId="{A16FD617-713A-4296-BFB6-92117C32F524}"/>
          </ac:spMkLst>
        </pc:spChg>
      </pc:sldChg>
      <pc:sldChg chg="modSp add del mod">
        <pc:chgData name="Pascal Gouedo" userId="c3fafed6-2a32-40a5-b2ae-6f0e8f66f71f" providerId="ADAL" clId="{E2A72A18-0188-48C1-892B-CD0800F925E2}" dt="2022-07-20T13:22:46.237" v="835" actId="47"/>
        <pc:sldMkLst>
          <pc:docMk/>
          <pc:sldMk cId="2935341342" sldId="2908"/>
        </pc:sldMkLst>
        <pc:spChg chg="mod">
          <ac:chgData name="Pascal Gouedo" userId="c3fafed6-2a32-40a5-b2ae-6f0e8f66f71f" providerId="ADAL" clId="{E2A72A18-0188-48C1-892B-CD0800F925E2}" dt="2022-07-20T13:00:05.938" v="579" actId="20577"/>
          <ac:spMkLst>
            <pc:docMk/>
            <pc:sldMk cId="2935341342" sldId="2908"/>
            <ac:spMk id="8" creationId="{6508E2A5-5849-4F2E-B403-F3FBAA3E4C34}"/>
          </ac:spMkLst>
        </pc:spChg>
        <pc:spChg chg="mod">
          <ac:chgData name="Pascal Gouedo" userId="c3fafed6-2a32-40a5-b2ae-6f0e8f66f71f" providerId="ADAL" clId="{E2A72A18-0188-48C1-892B-CD0800F925E2}" dt="2022-07-20T13:19:54.828" v="794" actId="20577"/>
          <ac:spMkLst>
            <pc:docMk/>
            <pc:sldMk cId="2935341342" sldId="2908"/>
            <ac:spMk id="9" creationId="{A16FD617-713A-4296-BFB6-92117C32F524}"/>
          </ac:spMkLst>
        </pc:spChg>
      </pc:sldChg>
    </pc:docChg>
  </pc:docChgLst>
  <pc:docChgLst>
    <pc:chgData name="Yoann Pruvost" userId="7aa8cf7d-f0ae-4041-a2e7-fb5bc49edd46" providerId="ADAL" clId="{0CFF3FEB-F288-4D08-B306-00630DA228DD}"/>
    <pc:docChg chg="custSel modSld">
      <pc:chgData name="Yoann Pruvost" userId="7aa8cf7d-f0ae-4041-a2e7-fb5bc49edd46" providerId="ADAL" clId="{0CFF3FEB-F288-4D08-B306-00630DA228DD}" dt="2022-06-08T09:46:10.883" v="214" actId="20577"/>
      <pc:docMkLst>
        <pc:docMk/>
      </pc:docMkLst>
      <pc:sldChg chg="modSp mod">
        <pc:chgData name="Yoann Pruvost" userId="7aa8cf7d-f0ae-4041-a2e7-fb5bc49edd46" providerId="ADAL" clId="{0CFF3FEB-F288-4D08-B306-00630DA228DD}" dt="2022-06-08T09:46:10.883" v="214" actId="20577"/>
        <pc:sldMkLst>
          <pc:docMk/>
          <pc:sldMk cId="2160440561" sldId="2905"/>
        </pc:sldMkLst>
        <pc:spChg chg="mod">
          <ac:chgData name="Yoann Pruvost" userId="7aa8cf7d-f0ae-4041-a2e7-fb5bc49edd46" providerId="ADAL" clId="{0CFF3FEB-F288-4D08-B306-00630DA228DD}" dt="2022-06-08T09:46:10.883" v="21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Yoann Pruvost" userId="S::yoann.pruvost@dolphin.fr::7aa8cf7d-f0ae-4041-a2e7-fb5bc49edd46" providerId="AD" clId="Web-{A9EEF39B-118A-64B7-51E2-FA2045519A60}"/>
    <pc:docChg chg="modSld">
      <pc:chgData name="Yoann Pruvost" userId="S::yoann.pruvost@dolphin.fr::7aa8cf7d-f0ae-4041-a2e7-fb5bc49edd46" providerId="AD" clId="Web-{A9EEF39B-118A-64B7-51E2-FA2045519A60}" dt="2022-05-12T12:12:05.973" v="216" actId="20577"/>
      <pc:docMkLst>
        <pc:docMk/>
      </pc:docMkLst>
      <pc:sldChg chg="modSp">
        <pc:chgData name="Yoann Pruvost" userId="S::yoann.pruvost@dolphin.fr::7aa8cf7d-f0ae-4041-a2e7-fb5bc49edd46" providerId="AD" clId="Web-{A9EEF39B-118A-64B7-51E2-FA2045519A60}" dt="2022-05-12T12:12:05.973" v="216" actId="20577"/>
        <pc:sldMkLst>
          <pc:docMk/>
          <pc:sldMk cId="2160440561" sldId="2905"/>
        </pc:sldMkLst>
        <pc:spChg chg="mod">
          <ac:chgData name="Yoann Pruvost" userId="S::yoann.pruvost@dolphin.fr::7aa8cf7d-f0ae-4041-a2e7-fb5bc49edd46" providerId="AD" clId="Web-{A9EEF39B-118A-64B7-51E2-FA2045519A60}" dt="2022-05-12T12:12:05.973" v="216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01F683D3-0F73-49EB-BF12-3EC98EEC73AF}"/>
    <pc:docChg chg="undo custSel addSld modSld sldOrd">
      <pc:chgData name="Pascal Gouedo" userId="c3fafed6-2a32-40a5-b2ae-6f0e8f66f71f" providerId="ADAL" clId="{01F683D3-0F73-49EB-BF12-3EC98EEC73AF}" dt="2022-05-12T12:48:44.706" v="947" actId="20577"/>
      <pc:docMkLst>
        <pc:docMk/>
      </pc:docMkLst>
      <pc:sldChg chg="modSp mod">
        <pc:chgData name="Pascal Gouedo" userId="c3fafed6-2a32-40a5-b2ae-6f0e8f66f71f" providerId="ADAL" clId="{01F683D3-0F73-49EB-BF12-3EC98EEC73AF}" dt="2022-05-12T12:46:41.391" v="916" actId="20577"/>
        <pc:sldMkLst>
          <pc:docMk/>
          <pc:sldMk cId="733526935" sldId="2902"/>
        </pc:sldMkLst>
        <pc:spChg chg="mod">
          <ac:chgData name="Pascal Gouedo" userId="c3fafed6-2a32-40a5-b2ae-6f0e8f66f71f" providerId="ADAL" clId="{01F683D3-0F73-49EB-BF12-3EC98EEC73AF}" dt="2022-05-11T10:54:32.069" v="632" actId="20577"/>
          <ac:spMkLst>
            <pc:docMk/>
            <pc:sldMk cId="733526935" sldId="2902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41.391" v="916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01F683D3-0F73-49EB-BF12-3EC98EEC73AF}" dt="2022-05-12T12:41:27.366" v="895" actId="20577"/>
        <pc:sldMkLst>
          <pc:docMk/>
          <pc:sldMk cId="2143220996" sldId="2903"/>
        </pc:sldMkLst>
        <pc:spChg chg="mod">
          <ac:chgData name="Pascal Gouedo" userId="c3fafed6-2a32-40a5-b2ae-6f0e8f66f71f" providerId="ADAL" clId="{01F683D3-0F73-49EB-BF12-3EC98EEC73AF}" dt="2022-05-12T12:41:27.366" v="895" actId="20577"/>
          <ac:spMkLst>
            <pc:docMk/>
            <pc:sldMk cId="2143220996" sldId="2903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01F683D3-0F73-49EB-BF12-3EC98EEC73AF}" dt="2022-05-12T12:48:44.706" v="947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01F683D3-0F73-49EB-BF12-3EC98EEC73AF}" dt="2022-05-11T10:55:07.253" v="645" actId="20577"/>
          <ac:spMkLst>
            <pc:docMk/>
            <pc:sldMk cId="3077950231" sldId="2904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8:44.706" v="947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add mod ord">
        <pc:chgData name="Pascal Gouedo" userId="c3fafed6-2a32-40a5-b2ae-6f0e8f66f71f" providerId="ADAL" clId="{01F683D3-0F73-49EB-BF12-3EC98EEC73AF}" dt="2022-05-12T12:46:57.682" v="924" actId="20577"/>
        <pc:sldMkLst>
          <pc:docMk/>
          <pc:sldMk cId="2160440561" sldId="2905"/>
        </pc:sldMkLst>
        <pc:spChg chg="mod">
          <ac:chgData name="Pascal Gouedo" userId="c3fafed6-2a32-40a5-b2ae-6f0e8f66f71f" providerId="ADAL" clId="{01F683D3-0F73-49EB-BF12-3EC98EEC73AF}" dt="2022-05-11T10:54:54.850" v="640" actId="20577"/>
          <ac:spMkLst>
            <pc:docMk/>
            <pc:sldMk cId="2160440561" sldId="2905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57.682" v="92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46F5BF8F-92C8-4A1A-AEDE-451DC0349E97}"/>
    <pc:docChg chg="custSel modSld">
      <pc:chgData name="Pascal Gouedo" userId="c3fafed6-2a32-40a5-b2ae-6f0e8f66f71f" providerId="ADAL" clId="{46F5BF8F-92C8-4A1A-AEDE-451DC0349E97}" dt="2022-06-20T07:11:12.618" v="24" actId="20577"/>
      <pc:docMkLst>
        <pc:docMk/>
      </pc:docMkLst>
      <pc:sldChg chg="modSp mod">
        <pc:chgData name="Pascal Gouedo" userId="c3fafed6-2a32-40a5-b2ae-6f0e8f66f71f" providerId="ADAL" clId="{46F5BF8F-92C8-4A1A-AEDE-451DC0349E97}" dt="2022-06-20T06:49:04.530" v="0" actId="20577"/>
        <pc:sldMkLst>
          <pc:docMk/>
          <pc:sldMk cId="2143220996" sldId="2903"/>
        </pc:sldMkLst>
        <pc:spChg chg="mod">
          <ac:chgData name="Pascal Gouedo" userId="c3fafed6-2a32-40a5-b2ae-6f0e8f66f71f" providerId="ADAL" clId="{46F5BF8F-92C8-4A1A-AEDE-451DC0349E97}" dt="2022-06-20T06:49:04.530" v="0" actId="20577"/>
          <ac:spMkLst>
            <pc:docMk/>
            <pc:sldMk cId="2143220996" sldId="2903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46F5BF8F-92C8-4A1A-AEDE-451DC0349E97}" dt="2022-06-20T06:49:50.461" v="13" actId="20577"/>
        <pc:sldMkLst>
          <pc:docMk/>
          <pc:sldMk cId="2160440561" sldId="2905"/>
        </pc:sldMkLst>
        <pc:spChg chg="mod">
          <ac:chgData name="Pascal Gouedo" userId="c3fafed6-2a32-40a5-b2ae-6f0e8f66f71f" providerId="ADAL" clId="{46F5BF8F-92C8-4A1A-AEDE-451DC0349E97}" dt="2022-06-20T06:49:50.461" v="13" actId="20577"/>
          <ac:spMkLst>
            <pc:docMk/>
            <pc:sldMk cId="2160440561" sldId="2905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46F5BF8F-92C8-4A1A-AEDE-451DC0349E97}" dt="2022-06-20T07:11:12.618" v="24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46F5BF8F-92C8-4A1A-AEDE-451DC0349E97}" dt="2022-06-20T07:11:12.618" v="24" actId="20577"/>
          <ac:spMkLst>
            <pc:docMk/>
            <pc:sldMk cId="4272838697" sldId="2906"/>
            <ac:spMk id="9" creationId="{A16FD617-713A-4296-BFB6-92117C32F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July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u/0/embed?src=meetings@openhwgroup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v32e40p/issues/583" TargetMode="External"/><Relationship Id="rId2" Type="http://schemas.openxmlformats.org/officeDocument/2006/relationships/hyperlink" Target="https://github.com/openhwgroup/cv32e40p/issues/26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penhwgroup/cv32e40p/issues/618" TargetMode="External"/><Relationship Id="rId5" Type="http://schemas.openxmlformats.org/officeDocument/2006/relationships/hyperlink" Target="https://github.com/openhwgroup/cv32e40p/issues/598" TargetMode="External"/><Relationship Id="rId4" Type="http://schemas.openxmlformats.org/officeDocument/2006/relationships/hyperlink" Target="https://github.com/openhwgroup/cv32e40p/issues/58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annPruvost/core-v-verif/tree/cv32e40p/dev_rvf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/>
              <a:t>CV32E40Pv2 status</a:t>
            </a:r>
            <a:endParaRPr lang="en-US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9401-D2D6-4F3F-8616-CFFD973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</p:spTree>
    <p:extLst>
      <p:ext uri="{BB962C8B-B14F-4D97-AF65-F5344CB8AC3E}">
        <p14:creationId xmlns:p14="http://schemas.microsoft.com/office/powerpoint/2010/main" val="1636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400" dirty="0"/>
              <a:t>Project</a:t>
            </a:r>
          </a:p>
          <a:p>
            <a:pPr lvl="1"/>
            <a:r>
              <a:rPr lang="nb-NO" sz="2000" dirty="0"/>
              <a:t>Design &amp; Verification meeting</a:t>
            </a:r>
          </a:p>
          <a:p>
            <a:pPr lvl="2"/>
            <a:r>
              <a:rPr lang="nb-NO" sz="1600" dirty="0"/>
              <a:t>Wednesday 14:00 CEST every 2 weeks(</a:t>
            </a:r>
            <a:r>
              <a:rPr lang="nb-NO" sz="1600" dirty="0">
                <a:hlinkClick r:id="rId2"/>
              </a:rPr>
              <a:t>Ical</a:t>
            </a:r>
            <a:r>
              <a:rPr lang="nb-NO" sz="1600" dirty="0"/>
              <a:t>)</a:t>
            </a:r>
          </a:p>
          <a:p>
            <a:pPr lvl="1"/>
            <a:r>
              <a:rPr lang="en-US" sz="2000" dirty="0"/>
              <a:t>Dedicated technical meetings when needed</a:t>
            </a:r>
          </a:p>
          <a:p>
            <a:pPr lvl="1"/>
            <a:r>
              <a:rPr lang="en-US" sz="2000" dirty="0"/>
              <a:t>Reporting to Cores TG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Next: Make a mid-term schedule</a:t>
            </a:r>
          </a:p>
          <a:p>
            <a:pPr lvl="1"/>
            <a:endParaRPr lang="nb-NO" sz="2000" dirty="0"/>
          </a:p>
          <a:p>
            <a:r>
              <a:rPr lang="nb-NO" sz="2400" dirty="0"/>
              <a:t>Mattermost channels</a:t>
            </a:r>
          </a:p>
          <a:p>
            <a:pPr lvl="1"/>
            <a:r>
              <a:rPr lang="nb-NO" sz="2000" dirty="0"/>
              <a:t>TWG : Cores : CV32E4*P</a:t>
            </a:r>
          </a:p>
          <a:p>
            <a:pPr lvl="1"/>
            <a:r>
              <a:rPr lang="nb-NO" sz="2000" dirty="0"/>
              <a:t>TWG : Verification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091A8-CB7E-4F2D-B5DE-3EA03275B5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b-NO" sz="2400" dirty="0"/>
              <a:t>Resources</a:t>
            </a:r>
          </a:p>
          <a:p>
            <a:pPr lvl="1"/>
            <a:r>
              <a:rPr lang="nb-NO" sz="2000" dirty="0"/>
              <a:t>Pascal Gouédo</a:t>
            </a:r>
          </a:p>
          <a:p>
            <a:pPr lvl="2"/>
            <a:r>
              <a:rPr lang="nb-NO" sz="1600" dirty="0"/>
              <a:t>Specification, Design, Verification</a:t>
            </a:r>
          </a:p>
          <a:p>
            <a:pPr lvl="1"/>
            <a:r>
              <a:rPr lang="nb-NO" sz="2000" dirty="0"/>
              <a:t>Yoann Pruvost</a:t>
            </a:r>
          </a:p>
          <a:p>
            <a:pPr lvl="2"/>
            <a:r>
              <a:rPr lang="nb-NO" sz="1600" dirty="0"/>
              <a:t>Design, Verification (core-v-verif &amp; Formal)</a:t>
            </a:r>
          </a:p>
          <a:p>
            <a:pPr lvl="1"/>
            <a:r>
              <a:rPr lang="nb-NO" sz="2000" dirty="0"/>
              <a:t>Xavier Aubert</a:t>
            </a:r>
          </a:p>
          <a:p>
            <a:pPr lvl="2"/>
            <a:r>
              <a:rPr lang="nb-NO" sz="1600" dirty="0"/>
              <a:t>Verification leader</a:t>
            </a:r>
          </a:p>
          <a:p>
            <a:pPr lvl="1"/>
            <a:r>
              <a:rPr lang="nb-NO" sz="2000" dirty="0"/>
              <a:t>1 Sub-contractor</a:t>
            </a:r>
          </a:p>
          <a:p>
            <a:pPr lvl="2"/>
            <a:r>
              <a:rPr lang="nb-NO" sz="1600" dirty="0"/>
              <a:t>Formal Verification (with OneSpin support)</a:t>
            </a:r>
          </a:p>
          <a:p>
            <a:pPr lvl="2"/>
            <a:endParaRPr lang="en-US" sz="1600" dirty="0"/>
          </a:p>
          <a:p>
            <a:r>
              <a:rPr lang="en-US" sz="2400" dirty="0"/>
              <a:t>OpenHW staff</a:t>
            </a:r>
          </a:p>
          <a:p>
            <a:pPr lvl="1"/>
            <a:r>
              <a:rPr lang="en-US" sz="2000" dirty="0"/>
              <a:t>Mike</a:t>
            </a:r>
          </a:p>
          <a:p>
            <a:pPr lvl="2"/>
            <a:r>
              <a:rPr lang="en-US" sz="1600" dirty="0"/>
              <a:t>Verification environment lead</a:t>
            </a:r>
          </a:p>
          <a:p>
            <a:pPr lvl="2"/>
            <a:r>
              <a:rPr lang="en-US" sz="1600" dirty="0"/>
              <a:t>Technical support</a:t>
            </a:r>
          </a:p>
          <a:p>
            <a:pPr lvl="1"/>
            <a:r>
              <a:rPr lang="en-US" sz="2000" dirty="0"/>
              <a:t>Davide</a:t>
            </a:r>
          </a:p>
          <a:p>
            <a:pPr lvl="2"/>
            <a:r>
              <a:rPr lang="en-US" sz="1600" dirty="0"/>
              <a:t>Architecture &amp; Design technical support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 sz="2400" dirty="0"/>
              <a:t>Specification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Next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Add a Revision History section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Some analysis &amp; cleanup</a:t>
            </a:r>
          </a:p>
          <a:p>
            <a:pPr lvl="3">
              <a:lnSpc>
                <a:spcPct val="120000"/>
              </a:lnSpc>
            </a:pPr>
            <a:r>
              <a:rPr lang="en-US" sz="1600" dirty="0" err="1"/>
              <a:t>privlv</a:t>
            </a:r>
            <a:r>
              <a:rPr lang="en-US" sz="1600" dirty="0"/>
              <a:t>, </a:t>
            </a:r>
            <a:r>
              <a:rPr lang="en-US" sz="1600" dirty="0" err="1"/>
              <a:t>uhartid</a:t>
            </a:r>
            <a:r>
              <a:rPr lang="en-US" sz="1600" dirty="0"/>
              <a:t>,…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Add MSTATUS.FS &amp; MSTATUS.SD (once common agreement reached)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Move from PULP_ZFINX to RISC-V </a:t>
            </a:r>
            <a:r>
              <a:rPr lang="en-US" sz="1800" dirty="0" err="1"/>
              <a:t>Zfinx</a:t>
            </a:r>
            <a:endParaRPr lang="en-US" sz="1800" dirty="0"/>
          </a:p>
          <a:p>
            <a:pPr lvl="2">
              <a:lnSpc>
                <a:spcPct val="120000"/>
              </a:lnSpc>
            </a:pPr>
            <a:r>
              <a:rPr lang="en-US" sz="1800" dirty="0"/>
              <a:t>Hardware loops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Add more details about constraints and behavior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Analyze all </a:t>
            </a:r>
            <a:r>
              <a:rPr lang="en-US" sz="1600" dirty="0" err="1"/>
              <a:t>HWLoops</a:t>
            </a:r>
            <a:r>
              <a:rPr lang="en-US" sz="1600" dirty="0"/>
              <a:t> issues (</a:t>
            </a:r>
            <a:r>
              <a:rPr lang="en-US" sz="1600" dirty="0">
                <a:hlinkClick r:id="rId2"/>
              </a:rPr>
              <a:t>#266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#583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#584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#598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#618</a:t>
            </a:r>
            <a:r>
              <a:rPr lang="en-US" sz="1600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Specify behavior with respect to Interrupt and Debug</a:t>
            </a:r>
            <a:endParaRPr lang="en-US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PR #716 (Move cv32e40p_fp_wrapper from </a:t>
            </a:r>
            <a:r>
              <a:rPr lang="en-US" sz="2400" dirty="0" err="1"/>
              <a:t>bhv</a:t>
            </a:r>
            <a:r>
              <a:rPr lang="en-US" sz="2400" dirty="0"/>
              <a:t> to </a:t>
            </a:r>
            <a:r>
              <a:rPr lang="en-US" sz="2400" dirty="0" err="1"/>
              <a:t>rtl</a:t>
            </a:r>
            <a:r>
              <a:rPr lang="en-US" sz="2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Merge to be done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FPU test execution highlighted missing MSTATUS.FS &amp; MSTATUS. SD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Issue to be created &amp; to be corrected  (once common agreement reached)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Re-encoded PULP LD/ST and General ALU/Bit Manipulation/MAC RTL available for internal Formal verification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Crossed FPU and OBI Data latencies uncovered: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4 cases of GPR/CSR multiple/out-of-order write per instruction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Multiple APU request generation per FPU instruction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 Started to describe each case in issues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(1)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E40P core-v-</a:t>
            </a:r>
            <a:r>
              <a:rPr lang="en-US" sz="2000" dirty="0" err="1"/>
              <a:t>verif</a:t>
            </a:r>
            <a:r>
              <a:rPr lang="en-US" sz="2000" dirty="0"/>
              <a:t> environment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ym typeface="Wingdings" panose="05000000000000000000" pitchFamily="2" charset="2"/>
              </a:rPr>
              <a:t>All on-going PR merged (1273, 699, 1274)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 #1340 (step-and-compare update with F extension CSRs) created &amp; merged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Added F extension enable function in floating point test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600" dirty="0">
                <a:sym typeface="Wingdings" panose="05000000000000000000" pitchFamily="2" charset="2"/>
              </a:rPr>
              <a:t>Showed missing MSTATUS.FS &amp; SD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600" dirty="0">
                <a:sym typeface="Wingdings" panose="05000000000000000000" pitchFamily="2" charset="2"/>
              </a:rPr>
              <a:t>Test ok with OBI stall disabled (no CSRs &amp; full RF check)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600" dirty="0"/>
              <a:t>All FPU instructions need to be added to ISA Coverage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XPULP re-encoded instruction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Added ISS options to enable XPULP v2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400" dirty="0"/>
              <a:t>ISS requires </a:t>
            </a:r>
            <a:r>
              <a:rPr lang="en-US" sz="1400" dirty="0" err="1"/>
              <a:t>privlv</a:t>
            </a:r>
            <a:r>
              <a:rPr lang="en-US" sz="1400" dirty="0"/>
              <a:t> and </a:t>
            </a:r>
            <a:r>
              <a:rPr lang="en-US" sz="1400" dirty="0" err="1"/>
              <a:t>uhartid</a:t>
            </a:r>
            <a:r>
              <a:rPr lang="en-US" sz="1400" dirty="0"/>
              <a:t> non RISC-V CSRs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400" dirty="0"/>
              <a:t>To be removed from ISS or parametrized with PULP_SECURE?</a:t>
            </a:r>
          </a:p>
          <a:p>
            <a:pPr lvl="2">
              <a:lnSpc>
                <a:spcPct val="120000"/>
              </a:lnSpc>
            </a:pPr>
            <a:r>
              <a:rPr lang="en-US" sz="1400" dirty="0" err="1"/>
              <a:t>pulp_post_increment_load_store</a:t>
            </a:r>
            <a:r>
              <a:rPr lang="en-US" sz="1400" dirty="0"/>
              <a:t> (re-encoded) execution shows tracer &amp; step-and-compare are missing second GPR write functionality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Google RISC-DV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Started to add XPULP instructions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(2)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RVFI support in E40P core-v-</a:t>
            </a:r>
            <a:r>
              <a:rPr lang="en-US" sz="2000" dirty="0" err="1"/>
              <a:t>verif</a:t>
            </a:r>
            <a:r>
              <a:rPr lang="en-US" sz="2000" dirty="0"/>
              <a:t> environment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Ci basic test passing with </a:t>
            </a:r>
            <a:r>
              <a:rPr lang="en-US" sz="1800" dirty="0" err="1"/>
              <a:t>rvfi</a:t>
            </a:r>
            <a:r>
              <a:rPr lang="en-US" sz="1800" dirty="0"/>
              <a:t>/</a:t>
            </a:r>
            <a:r>
              <a:rPr lang="en-US" sz="1800" dirty="0" err="1"/>
              <a:t>rvvi</a:t>
            </a:r>
            <a:r>
              <a:rPr lang="en-US" sz="1800" dirty="0"/>
              <a:t> env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Waiting for Pascal’s PR to be merged before merging and issuing mine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Once done, correct other CI tests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https://github.com/YoannPruvost/cv32e40p/tree/dev_rvfi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hlinkClick r:id="rId2"/>
              </a:rPr>
              <a:t>https://github.com/YoannPruvost/core-v-verif/tree/cv32e40p/dev_rvfi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Next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Add </a:t>
            </a:r>
            <a:r>
              <a:rPr lang="en-US" sz="1800" dirty="0" err="1"/>
              <a:t>Imperas</a:t>
            </a:r>
            <a:r>
              <a:rPr lang="en-US" sz="1800" dirty="0"/>
              <a:t> Floating Point compliance tests in core-v-</a:t>
            </a:r>
            <a:r>
              <a:rPr lang="en-US" sz="1800" dirty="0" err="1"/>
              <a:t>verif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Switch E40Pv2 test-bench to RVVI/</a:t>
            </a:r>
            <a:r>
              <a:rPr lang="en-US" sz="1800" dirty="0" err="1"/>
              <a:t>Imperas</a:t>
            </a:r>
            <a:r>
              <a:rPr lang="en-US" sz="1800" dirty="0"/>
              <a:t>-DV framework once fully functional on E40X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CV32E40P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RV32IMC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No rule violation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PULP instruction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Sail descriptions finalized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LD/ST rules verified at 70%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FPU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Started to verify RV32F (all but DIV/SQRT)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13 rules violations up to now due to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F instructions decoding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F instructions result impact on pipeline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FFLAGS not correctly set</a:t>
            </a:r>
          </a:p>
          <a:p>
            <a:pPr lvl="2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SW toolchain</a:t>
            </a:r>
          </a:p>
          <a:p>
            <a:pPr lvl="1"/>
            <a:r>
              <a:rPr lang="en-US" sz="2000" dirty="0" err="1"/>
              <a:t>Embecosm</a:t>
            </a:r>
            <a:r>
              <a:rPr lang="en-US" sz="2000" dirty="0"/>
              <a:t> business contract finalized</a:t>
            </a:r>
          </a:p>
          <a:p>
            <a:pPr lvl="1"/>
            <a:r>
              <a:rPr lang="en-US" sz="2000" dirty="0"/>
              <a:t>Toolchain development for re-encoded PULP instruction will start on September 1</a:t>
            </a:r>
            <a:r>
              <a:rPr lang="en-US" sz="2000" baseline="30000" dirty="0"/>
              <a:t>st</a:t>
            </a:r>
            <a:r>
              <a:rPr lang="en-US" sz="2000" dirty="0"/>
              <a:t>, 2022</a:t>
            </a:r>
          </a:p>
          <a:p>
            <a:pPr lvl="1"/>
            <a:r>
              <a:rPr lang="en-US" sz="2000" dirty="0"/>
              <a:t>Deliveries:</a:t>
            </a:r>
          </a:p>
          <a:p>
            <a:pPr lvl="2"/>
            <a:r>
              <a:rPr lang="en-US" sz="1800" dirty="0"/>
              <a:t>October 1st</a:t>
            </a:r>
          </a:p>
          <a:p>
            <a:pPr lvl="3"/>
            <a:r>
              <a:rPr lang="en-US" sz="1600" dirty="0"/>
              <a:t>Establish baseline RV32IMFCZcisr functionality, test and benchmarking environment</a:t>
            </a:r>
          </a:p>
          <a:p>
            <a:pPr lvl="3"/>
            <a:r>
              <a:rPr lang="en-US" sz="1600" dirty="0"/>
              <a:t>Implement the PULP 8- and 16-bit SIMD extensions</a:t>
            </a:r>
          </a:p>
          <a:p>
            <a:pPr lvl="2"/>
            <a:r>
              <a:rPr lang="en-US" sz="1800" dirty="0"/>
              <a:t>November 1st</a:t>
            </a:r>
          </a:p>
          <a:p>
            <a:pPr lvl="3"/>
            <a:r>
              <a:rPr lang="en-US" sz="1600" dirty="0"/>
              <a:t>Implement the PULP bit manipulation extensions</a:t>
            </a:r>
          </a:p>
          <a:p>
            <a:pPr lvl="3"/>
            <a:r>
              <a:rPr lang="en-US" sz="1600" dirty="0"/>
              <a:t>Implement the PULP 8- and 16-bit SIMD </a:t>
            </a:r>
            <a:r>
              <a:rPr lang="en-US" sz="1600" dirty="0" err="1"/>
              <a:t>ext</a:t>
            </a:r>
            <a:endParaRPr lang="en-US" sz="1600" dirty="0"/>
          </a:p>
          <a:p>
            <a:pPr lvl="2"/>
            <a:r>
              <a:rPr lang="en-US" sz="1800" dirty="0"/>
              <a:t>December 1st</a:t>
            </a:r>
          </a:p>
          <a:p>
            <a:pPr lvl="3"/>
            <a:r>
              <a:rPr lang="en-US" sz="1600" dirty="0"/>
              <a:t>Implement </a:t>
            </a:r>
            <a:r>
              <a:rPr lang="en-US" sz="1600" dirty="0" err="1"/>
              <a:t>Zfinx</a:t>
            </a:r>
            <a:r>
              <a:rPr lang="en-US" sz="1600" dirty="0"/>
              <a:t> support</a:t>
            </a:r>
          </a:p>
          <a:p>
            <a:pPr lvl="3"/>
            <a:r>
              <a:rPr lang="en-US" sz="1600" dirty="0"/>
              <a:t>Benchmarking</a:t>
            </a:r>
          </a:p>
          <a:p>
            <a:pPr lvl="2"/>
            <a:r>
              <a:rPr lang="en-US" dirty="0"/>
              <a:t>Later on</a:t>
            </a:r>
          </a:p>
          <a:p>
            <a:pPr lvl="3"/>
            <a:r>
              <a:rPr lang="en-US" dirty="0"/>
              <a:t>Hardware Loop support</a:t>
            </a:r>
          </a:p>
          <a:p>
            <a:pPr marL="1371600" lvl="3" indent="0">
              <a:buNone/>
            </a:pPr>
            <a:r>
              <a:rPr lang="en-US" dirty="0"/>
              <a:t>…</a:t>
            </a:r>
          </a:p>
          <a:p>
            <a:pPr lvl="3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Miscelaneous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 sz="2400" dirty="0"/>
              <a:t>Pull Request/Reviews/Merge</a:t>
            </a:r>
          </a:p>
          <a:p>
            <a:pPr lvl="1"/>
            <a:r>
              <a:rPr lang="en-US" sz="2000" dirty="0"/>
              <a:t>Turn-around time is way too long</a:t>
            </a:r>
          </a:p>
          <a:p>
            <a:pPr lvl="1"/>
            <a:r>
              <a:rPr lang="en-US" sz="2000" dirty="0"/>
              <a:t>Decreases a lot our productivity</a:t>
            </a:r>
          </a:p>
          <a:p>
            <a:pPr lvl="2"/>
            <a:r>
              <a:rPr lang="en-US" sz="1600" dirty="0"/>
              <a:t>Especially when multiple inter-dependent PR</a:t>
            </a:r>
            <a:br>
              <a:rPr lang="en-US" sz="1600" dirty="0"/>
            </a:br>
            <a:endParaRPr lang="en-US" sz="1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ð"/>
            </a:pPr>
            <a:r>
              <a:rPr lang="en-US" sz="2400" dirty="0">
                <a:sym typeface="Wingdings" panose="05000000000000000000" pitchFamily="2" charset="2"/>
              </a:rPr>
              <a:t>At least one Dolphin people should be able to be a “Committer”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on core-v-</a:t>
            </a:r>
            <a:r>
              <a:rPr lang="en-US" sz="2400" dirty="0" err="1">
                <a:sym typeface="Wingdings" panose="05000000000000000000" pitchFamily="2" charset="2"/>
              </a:rPr>
              <a:t>verif</a:t>
            </a:r>
            <a:r>
              <a:rPr lang="en-US" sz="2400" dirty="0">
                <a:sym typeface="Wingdings" panose="05000000000000000000" pitchFamily="2" charset="2"/>
              </a:rPr>
              <a:t> and cv32e40p OpenHW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repos</a:t>
            </a:r>
          </a:p>
          <a:p>
            <a:pPr>
              <a:buFont typeface="Wingdings" panose="05000000000000000000" pitchFamily="2" charset="2"/>
              <a:buChar char="ð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ð"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27,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E2500-8725-E2B5-4E1D-A0337AAE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56" y="3660477"/>
            <a:ext cx="4282888" cy="24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14" ma:contentTypeDescription="Crée un document." ma:contentTypeScope="" ma:versionID="6f429ff05de3a495de36a912eeee1367">
  <xsd:schema xmlns:xsd="http://www.w3.org/2001/XMLSchema" xmlns:xs="http://www.w3.org/2001/XMLSchema" xmlns:p="http://schemas.microsoft.com/office/2006/metadata/properties" xmlns:ns2="cbd820e2-9c8a-4c01-9a9c-6b4c26777899" xmlns:ns3="51aa521f-7cbd-47c5-afee-4a8147a04eed" targetNamespace="http://schemas.microsoft.com/office/2006/metadata/properties" ma:root="true" ma:fieldsID="8dba9ee4a9862521e056f2186065b8ec" ns2:_="" ns3:_="">
    <xsd:import namespace="cbd820e2-9c8a-4c01-9a9c-6b4c26777899"/>
    <xsd:import namespace="51aa521f-7cbd-47c5-afee-4a8147a04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68bd86b6-d639-4884-9680-62e746fab3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a521f-7cbd-47c5-afee-4a8147a04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7132edb-7ad2-4046-b569-46a3488a100c}" ma:internalName="TaxCatchAll" ma:showField="CatchAllData" ma:web="51aa521f-7cbd-47c5-afee-4a8147a04e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d820e2-9c8a-4c01-9a9c-6b4c26777899">
      <Terms xmlns="http://schemas.microsoft.com/office/infopath/2007/PartnerControls"/>
    </lcf76f155ced4ddcb4097134ff3c332f>
    <TaxCatchAll xmlns="51aa521f-7cbd-47c5-afee-4a8147a04eed" xsi:nil="true"/>
  </documentManagement>
</p:properties>
</file>

<file path=customXml/itemProps1.xml><?xml version="1.0" encoding="utf-8"?>
<ds:datastoreItem xmlns:ds="http://schemas.openxmlformats.org/officeDocument/2006/customXml" ds:itemID="{DC2DC450-725E-4260-8030-0C8053374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820e2-9c8a-4c01-9a9c-6b4c26777899"/>
    <ds:schemaRef ds:uri="51aa521f-7cbd-47c5-afee-4a8147a04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15B429-7D62-444C-8D90-243429F48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C286F9-C95E-4E03-B382-601E61DB18E8}">
  <ds:schemaRefs>
    <ds:schemaRef ds:uri="51aa521f-7cbd-47c5-afee-4a8147a04eed"/>
    <ds:schemaRef ds:uri="cbd820e2-9c8a-4c01-9a9c-6b4c2677789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0</TotalTime>
  <Words>727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Wingdings</vt:lpstr>
      <vt:lpstr>Office Theme</vt:lpstr>
      <vt:lpstr>CV32E40Pv2 status</vt:lpstr>
      <vt:lpstr>Project</vt:lpstr>
      <vt:lpstr>Documentation</vt:lpstr>
      <vt:lpstr>Design</vt:lpstr>
      <vt:lpstr>Verification (1)</vt:lpstr>
      <vt:lpstr>Verification (2)</vt:lpstr>
      <vt:lpstr>Formal Verification</vt:lpstr>
      <vt:lpstr>Tools</vt:lpstr>
      <vt:lpstr>Miscelaneous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Pascal Gouedo</cp:lastModifiedBy>
  <cp:revision>1</cp:revision>
  <cp:lastPrinted>2019-06-10T11:04:20Z</cp:lastPrinted>
  <dcterms:created xsi:type="dcterms:W3CDTF">2020-05-08T14:14:28Z</dcterms:created>
  <dcterms:modified xsi:type="dcterms:W3CDTF">2022-07-28T10:45:42Z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  <property fmtid="{D5CDD505-2E9C-101B-9397-08002B2CF9AE}" pid="3" name="MediaServiceImageTags">
    <vt:lpwstr/>
  </property>
</Properties>
</file>