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2C07756E-55BA-4B00-9DD6-2A48D36CC3A3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2C3363D-17A0-4E45-9449-42470590514F}" type="slidenum">
              <a:rPr lang="en-US" sz="1400" b="0" strike="noStrike" spc="-1">
                <a:latin typeface="Times New Roman"/>
              </a:rPr>
              <a:t>1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Just a reminder... there is a VTG meeting on the calendar for this monday coming, 17th Oct.  plan is to a) review core-v core verification projects, b) review core-v-verif testbench sub-projects, and c) review the first of the new Advanced RISC-V Verification Methodologies (ARVM) sub-projects - so please attend.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7297888-5D38-41E1-B347-6F71EF2E5679}" type="slidenum">
              <a:rPr lang="en-US" sz="1400" b="0" strike="noStrike" spc="-1">
                <a:latin typeface="Times New Roman"/>
              </a:rPr>
              <a:t>2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Just a reminder... there is a VTG meeting on the calendar for this monday coming, 17th Oct.  plan is to a) review core-v core verification projects, b) review core-v-verif testbench sub-projects, and c) review the first of the new Advanced RISC-V Verification Methodologies (ARVM) sub-projects - so please attend.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9811857-E01C-4925-B60C-C5D5DA7A60A3}" type="slidenum">
              <a:rPr lang="en-US" sz="1400" b="0" strike="noStrike" spc="-1">
                <a:latin typeface="Times New Roman"/>
              </a:rPr>
              <a:t>3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629F0D-E63A-42A1-A4BF-EBECDB28B0F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2FA180-6353-4D78-B23E-EB3F7D88AD4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921899-423D-42A9-97F7-20D28709D67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1E3EFE-382A-4803-8DDC-FA39660A46A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57C8B0-192D-41DE-8EF2-EE0E161E74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2E3260-B66B-41C7-B34D-EC10DEA198C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723F24-9018-49CB-8FC8-8A46A6E8CA1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8AD523-D62E-42B0-860E-9656A396BC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317746-C6CA-4100-8AF9-282A557A67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EC3797-BFEA-43D6-A140-9D8926A7778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CE7454-CF2C-46B8-9BEB-79E68B4635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B4F1D8-DF3D-4469-ADCF-8A5FEAD340E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C2DC52-39D9-4928-9D43-CAEED713BF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4F0F98-83FA-4034-B64E-653DB3E18F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B299FED-89E1-43BF-AAAC-05804CBE45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4482C1-BFED-48C1-8320-DCBD1110117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5D0E20-9913-42F1-894B-F17B25BAF77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652976-5D35-4B81-BE1C-53EBB7AC42D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EA6C2E-E1F5-4431-B77F-4D5E102A317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0CE2B3-C225-4665-BFC4-DF4DD98E0B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D273B8-8317-49C8-B8B5-70B2171FA7D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56258A-E25E-46D3-B373-D9EB3667B89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596056-8E23-49AD-8935-19ED1E5F53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C4A05C-60AD-4C93-AF31-2B6D20650D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5;p13"/>
          <p:cNvPicPr/>
          <p:nvPr/>
        </p:nvPicPr>
        <p:blipFill>
          <a:blip r:embed="rId14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6;p13"/>
          <p:cNvPicPr/>
          <p:nvPr/>
        </p:nvPicPr>
        <p:blipFill>
          <a:blip r:embed="rId15"/>
          <a:stretch/>
        </p:blipFill>
        <p:spPr>
          <a:xfrm>
            <a:off x="10982880" y="75960"/>
            <a:ext cx="1076040" cy="1101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r>
              <a:rPr lang="en-CA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8920" y="6356520"/>
            <a:ext cx="21780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762560" y="6356520"/>
            <a:ext cx="59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5D662A0-BFAA-439D-8ABD-87A07ECA44BA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5;p13"/>
          <p:cNvPicPr/>
          <p:nvPr/>
        </p:nvPicPr>
        <p:blipFill>
          <a:blip r:embed="rId14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16;p13"/>
          <p:cNvPicPr/>
          <p:nvPr/>
        </p:nvPicPr>
        <p:blipFill>
          <a:blip r:embed="rId15"/>
          <a:stretch/>
        </p:blipFill>
        <p:spPr>
          <a:xfrm>
            <a:off x="10982880" y="75960"/>
            <a:ext cx="1076040" cy="11016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CA" sz="4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0A4B195-4596-49F6-926A-5E133891BB45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mailto:jean-roch.coulon@thalesgroup.com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70;p1"/>
          <p:cNvPicPr/>
          <p:nvPr/>
        </p:nvPicPr>
        <p:blipFill>
          <a:blip r:embed="rId3"/>
          <a:srcRect l="10457" t="34368" r="11109"/>
          <a:stretch/>
        </p:blipFill>
        <p:spPr>
          <a:xfrm>
            <a:off x="0" y="0"/>
            <a:ext cx="12191760" cy="4384080"/>
          </a:xfrm>
          <a:prstGeom prst="rect">
            <a:avLst/>
          </a:prstGeom>
          <a:ln w="0">
            <a:noFill/>
          </a:ln>
          <a:effectLst>
            <a:reflection stA="45000" endPos="65000" dist="50800" dir="5400000" sy="-100000" algn="bl" rotWithShape="0"/>
          </a:effectLst>
        </p:spPr>
      </p:pic>
      <p:pic>
        <p:nvPicPr>
          <p:cNvPr id="93" name="Google Shape;71;p1"/>
          <p:cNvPicPr/>
          <p:nvPr/>
        </p:nvPicPr>
        <p:blipFill>
          <a:blip r:embed="rId4"/>
          <a:srcRect l="647" r="14495"/>
          <a:stretch/>
        </p:blipFill>
        <p:spPr>
          <a:xfrm>
            <a:off x="0" y="457200"/>
            <a:ext cx="12191760" cy="2292480"/>
          </a:xfrm>
          <a:prstGeom prst="rect">
            <a:avLst/>
          </a:prstGeom>
          <a:ln w="0">
            <a:noFill/>
          </a:ln>
        </p:spPr>
      </p:pic>
      <p:sp>
        <p:nvSpPr>
          <p:cNvPr id="94" name="Google Shape;72;p1"/>
          <p:cNvSpPr/>
          <p:nvPr/>
        </p:nvSpPr>
        <p:spPr>
          <a:xfrm>
            <a:off x="7752240" y="692640"/>
            <a:ext cx="2088000" cy="1800000"/>
          </a:xfrm>
          <a:prstGeom prst="ellipse">
            <a:avLst/>
          </a:prstGeom>
          <a:solidFill>
            <a:schemeClr val="lt1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90200" y="3474000"/>
            <a:ext cx="10563120" cy="96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2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17325D"/>
                </a:solidFill>
                <a:latin typeface="Orbitron"/>
                <a:ea typeface="Orbitron"/>
              </a:rPr>
              <a:t>Verification Task Group (VTG)</a:t>
            </a:r>
            <a:br>
              <a:rPr sz="6000"/>
            </a:br>
            <a:r>
              <a:rPr lang="en-US" sz="6000" b="0" strike="noStrike" spc="-1">
                <a:solidFill>
                  <a:srgbClr val="17325D"/>
                </a:solidFill>
                <a:latin typeface="Orbitron"/>
                <a:ea typeface="Orbitron"/>
              </a:rPr>
              <a:t>Status Meeting</a:t>
            </a:r>
            <a:endParaRPr lang="en-CA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990720" y="4483800"/>
            <a:ext cx="1021032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60A049"/>
                </a:solidFill>
                <a:latin typeface="Orbitron"/>
                <a:ea typeface="Orbitron"/>
              </a:rPr>
              <a:t>Simon Davidmann – chair, simond@imperas.com</a:t>
            </a:r>
            <a:endParaRPr lang="en-CA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60A049"/>
                </a:solidFill>
                <a:latin typeface="Orbitron"/>
                <a:ea typeface="Orbitron"/>
              </a:rPr>
              <a:t>Jean-Roch Coulon – vice-chair, </a:t>
            </a:r>
            <a:r>
              <a:rPr lang="en-US" sz="1800" b="1" u="sng" strike="noStrike" spc="-1">
                <a:solidFill>
                  <a:srgbClr val="6B9F25"/>
                </a:solidFill>
                <a:uFillTx/>
                <a:latin typeface="Orbitron"/>
                <a:ea typeface="Orbitron"/>
                <a:hlinkClick r:id="rId5"/>
              </a:rPr>
              <a:t>jean-roch.coulon@thalesgroup.com</a:t>
            </a:r>
            <a:endParaRPr lang="en-CA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60A049"/>
                </a:solidFill>
                <a:latin typeface="Orbitron"/>
                <a:ea typeface="Orbitron"/>
              </a:rPr>
              <a:t>Mike Thompson – Director of Engineering, VTG,  mike@openhwgroup.org</a:t>
            </a:r>
            <a:endParaRPr lang="en-CA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60A049"/>
                </a:solidFill>
                <a:latin typeface="Orbitron"/>
                <a:ea typeface="Orbitron"/>
              </a:rPr>
              <a:t>[2022-Nov-21]</a:t>
            </a:r>
            <a:endParaRPr lang="en-CA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CA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CA" sz="24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10"/>
          </p:nvPr>
        </p:nvSpPr>
        <p:spPr>
          <a:xfrm>
            <a:off x="10762560" y="6356520"/>
            <a:ext cx="59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C193267-AC6F-422A-9346-720B1AEC8390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11"/>
          </p:nvPr>
        </p:nvSpPr>
        <p:spPr>
          <a:xfrm>
            <a:off x="8368920" y="6356520"/>
            <a:ext cx="21780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 idx="12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pic>
        <p:nvPicPr>
          <p:cNvPr id="100" name="Google Shape;78;p1"/>
          <p:cNvPicPr/>
          <p:nvPr/>
        </p:nvPicPr>
        <p:blipFill>
          <a:blip r:embed="rId6"/>
          <a:stretch/>
        </p:blipFill>
        <p:spPr>
          <a:xfrm>
            <a:off x="8045640" y="849960"/>
            <a:ext cx="1475640" cy="151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17325D"/>
                </a:solidFill>
                <a:latin typeface="Orbitron"/>
                <a:ea typeface="Orbitron"/>
              </a:rPr>
              <a:t>CORE-V-VERIF Project Status</a:t>
            </a: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312200"/>
            <a:ext cx="10515240" cy="488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134"/>
              </a:spcBef>
              <a:buClr>
                <a:srgbClr val="5F5F5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5F5F5F"/>
                </a:solidFill>
                <a:latin typeface="Open Sans"/>
              </a:rPr>
              <a:t>Transition to ImperasDV is on-going:</a:t>
            </a:r>
            <a:endParaRPr lang="en-US" sz="26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5F5F5F"/>
                </a:solidFill>
                <a:latin typeface="Open Sans"/>
              </a:rPr>
              <a:t>CV32E40X and E40S “done”.</a:t>
            </a:r>
            <a:endParaRPr lang="en-US" sz="26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5F5F5F"/>
                </a:solidFill>
                <a:latin typeface="Open Sans"/>
              </a:rPr>
              <a:t>CV32E40P team has had “Integrator’s Training”</a:t>
            </a:r>
            <a:endParaRPr lang="en-US" sz="26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5F5F5F"/>
                </a:solidFill>
                <a:latin typeface="Open Sans"/>
              </a:rPr>
              <a:t>CV32E20 team will go “straight” to ImperasDV.</a:t>
            </a:r>
            <a:br>
              <a:rPr sz="2600" dirty="0"/>
            </a:br>
            <a:r>
              <a:rPr lang="en-US" sz="2600" b="0" strike="noStrike" spc="-1" dirty="0">
                <a:solidFill>
                  <a:srgbClr val="5F5F5F"/>
                </a:solidFill>
                <a:latin typeface="Open Sans"/>
              </a:rPr>
              <a:t> </a:t>
            </a:r>
            <a:endParaRPr lang="en-US" sz="26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228600" indent="-228600">
              <a:spcBef>
                <a:spcPts val="1417"/>
              </a:spcBef>
              <a:buClr>
                <a:srgbClr val="5F5F5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Minor (?) confusion about RVFI vs. RVVI: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1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Symbiotic RVFI</a:t>
            </a:r>
            <a:r>
              <a:rPr lang="en-US" sz="26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 : tracer used by E40P, E20 and CVA6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1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CORE-V RVFI</a:t>
            </a:r>
            <a:r>
              <a:rPr lang="en-US" sz="26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 : tracer used by E40X and E40S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1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RVVI</a:t>
            </a:r>
            <a:r>
              <a:rPr lang="en-US" sz="26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 : tracer defined by Imperas and donated to OpenHW Group.</a:t>
            </a:r>
          </a:p>
        </p:txBody>
      </p:sp>
      <p:sp>
        <p:nvSpPr>
          <p:cNvPr id="103" name="PlaceHolder 3"/>
          <p:cNvSpPr>
            <a:spLocks noGrp="1"/>
          </p:cNvSpPr>
          <p:nvPr>
            <p:ph type="dt" idx="13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 idx="14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Verification Task Group           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15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99449F9-6881-44C9-B4F3-8E7938C309A2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2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17325D"/>
                </a:solidFill>
                <a:latin typeface="Orbitron"/>
                <a:ea typeface="Orbitron"/>
              </a:rPr>
              <a:t>CORE-V-VERIF Status against Strategic Goals</a:t>
            </a: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500" lnSpcReduction="10000"/>
          </a:bodyPr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2A6099"/>
                </a:solidFill>
                <a:latin typeface="Open Sans"/>
                <a:ea typeface="Open Sans"/>
              </a:rPr>
              <a:t>Automated linting for coding guidelines (</a:t>
            </a:r>
            <a:r>
              <a:rPr lang="en-US" sz="2800" b="0" strike="noStrike" spc="-1" dirty="0" err="1">
                <a:solidFill>
                  <a:srgbClr val="2A6099"/>
                </a:solidFill>
                <a:latin typeface="Open Sans"/>
                <a:ea typeface="Open Sans"/>
              </a:rPr>
              <a:t>Verissimo</a:t>
            </a:r>
            <a:r>
              <a:rPr lang="en-US" sz="2800" b="0" strike="noStrike" spc="-1" dirty="0">
                <a:solidFill>
                  <a:srgbClr val="2A6099"/>
                </a:solidFill>
                <a:latin typeface="Open Sans"/>
                <a:ea typeface="Open Sans"/>
              </a:rPr>
              <a:t>):</a:t>
            </a:r>
            <a:endParaRPr lang="en-CA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Nothing new to report.</a:t>
            </a:r>
            <a:br>
              <a:rPr sz="2800" dirty="0"/>
            </a:br>
            <a:r>
              <a:rPr lang="en-US" sz="2800" b="0" strike="noStrike" spc="-1" dirty="0">
                <a:solidFill>
                  <a:srgbClr val="5F5F5F"/>
                </a:solidFill>
                <a:latin typeface="Open Sans"/>
              </a:rPr>
              <a:t> </a:t>
            </a:r>
            <a:endParaRPr lang="en-CA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2A6099"/>
                </a:solidFill>
                <a:latin typeface="Open Sans"/>
                <a:ea typeface="Open Sans"/>
              </a:rPr>
              <a:t>Creation of an open-source formal verification testbench for at least one CORE-V core:</a:t>
            </a:r>
            <a:endParaRPr lang="en-CA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CV32E40X/S formal testbench </a:t>
            </a:r>
            <a:r>
              <a:rPr lang="en-US" sz="2800" b="0" strike="noStrike" spc="-1" dirty="0" err="1">
                <a:solidFill>
                  <a:srgbClr val="5F5F5F"/>
                </a:solidFill>
                <a:latin typeface="Open Sans"/>
                <a:ea typeface="Open Sans"/>
              </a:rPr>
              <a:t>identifed</a:t>
            </a: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 for initial release of this.</a:t>
            </a:r>
            <a:br>
              <a:rPr sz="2800" dirty="0"/>
            </a:br>
            <a:r>
              <a:rPr lang="en-US" sz="2800" b="0" strike="noStrike" spc="-1" dirty="0">
                <a:solidFill>
                  <a:srgbClr val="5F5F5F"/>
                </a:solidFill>
                <a:latin typeface="Open Sans"/>
              </a:rPr>
              <a:t> </a:t>
            </a:r>
            <a:endParaRPr lang="en-CA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2A6099"/>
                </a:solidFill>
                <a:latin typeface="Open Sans"/>
                <a:ea typeface="Open Sans"/>
              </a:rPr>
              <a:t>Make ISACOV standalone VIP:</a:t>
            </a:r>
            <a:endParaRPr lang="en-CA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Need to discuss impact of ARVM Functional Coverage</a:t>
            </a:r>
            <a:br>
              <a:rPr sz="2800" dirty="0"/>
            </a:br>
            <a:r>
              <a:rPr lang="en-US" sz="2800" b="0" strike="noStrike" spc="-1" dirty="0">
                <a:solidFill>
                  <a:srgbClr val="5F5F5F"/>
                </a:solidFill>
                <a:latin typeface="Open Sans"/>
              </a:rPr>
              <a:t> </a:t>
            </a:r>
            <a:endParaRPr lang="en-CA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2A6099"/>
                </a:solidFill>
                <a:latin typeface="Open Sans"/>
                <a:ea typeface="Open Sans"/>
              </a:rPr>
              <a:t>Improved processes for </a:t>
            </a:r>
            <a:r>
              <a:rPr lang="en-US" sz="2800" b="0" strike="noStrike" spc="-1" dirty="0" err="1">
                <a:solidFill>
                  <a:srgbClr val="2A6099"/>
                </a:solidFill>
                <a:latin typeface="Open Sans"/>
                <a:ea typeface="Open Sans"/>
              </a:rPr>
              <a:t>DVplans</a:t>
            </a:r>
            <a:r>
              <a:rPr lang="en-US" sz="2800" b="0" strike="noStrike" spc="-1" dirty="0">
                <a:solidFill>
                  <a:srgbClr val="2A6099"/>
                </a:solidFill>
                <a:latin typeface="Open Sans"/>
                <a:ea typeface="Open Sans"/>
              </a:rPr>
              <a:t>:</a:t>
            </a:r>
            <a:endParaRPr lang="en-CA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On-going work on VPTOOL</a:t>
            </a:r>
            <a:endParaRPr lang="en-CA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16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 idx="17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Verification Task Group           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18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67CC4B6-7A97-4539-AD27-E512FE3346E7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buClr>
                <a:srgbClr val="5F5F5F"/>
              </a:buClr>
              <a:buFont typeface="Arial"/>
              <a:buChar char="•"/>
            </a:pPr>
            <a:endParaRPr lang="en-CA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buClr>
                <a:srgbClr val="5F5F5F"/>
              </a:buClr>
              <a:buFont typeface="Arial"/>
              <a:buChar char="•"/>
            </a:pPr>
            <a:endParaRPr lang="en-CA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buClr>
                <a:srgbClr val="5F5F5F"/>
              </a:buClr>
              <a:buFont typeface="Arial"/>
              <a:buChar char="•"/>
            </a:pPr>
            <a:endParaRPr lang="en-CA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buClr>
                <a:srgbClr val="5F5F5F"/>
              </a:buClr>
              <a:buFont typeface="Arial"/>
              <a:buChar char="•"/>
            </a:pPr>
            <a:endParaRPr lang="en-CA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90000"/>
              </a:lnSpc>
              <a:buClr>
                <a:srgbClr val="5F5F5F"/>
              </a:buClr>
              <a:buFont typeface="Arial"/>
              <a:buChar char="•"/>
            </a:pPr>
            <a:r>
              <a:rPr lang="en-US" sz="7200" b="0" strike="noStrike" spc="-1">
                <a:solidFill>
                  <a:srgbClr val="2A6099"/>
                </a:solidFill>
                <a:latin typeface="Open Sans"/>
                <a:ea typeface="Open Sans"/>
              </a:rPr>
              <a:t>Thank you</a:t>
            </a:r>
            <a:endParaRPr lang="en-CA" sz="72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7632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dt" idx="19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ftr" idx="20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Verification Task Group           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sldNum" idx="21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82FB2C2-FDEB-41EC-BE97-2F4308377E2E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15" name="Google Shape;172;p11"/>
          <p:cNvSpPr/>
          <p:nvPr/>
        </p:nvSpPr>
        <p:spPr>
          <a:xfrm>
            <a:off x="710280" y="311760"/>
            <a:ext cx="10157040" cy="73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  <a:ea typeface="Orbitron"/>
              </a:rPr>
              <a:t> </a:t>
            </a:r>
            <a:endParaRPr lang="en-CA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Widescreen</PresentationFormat>
  <Paragraphs>46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Open Sans</vt:lpstr>
      <vt:lpstr>Orbitron</vt:lpstr>
      <vt:lpstr>Symbol</vt:lpstr>
      <vt:lpstr>Times New Roman</vt:lpstr>
      <vt:lpstr>Wingdings</vt:lpstr>
      <vt:lpstr>Office Theme</vt:lpstr>
      <vt:lpstr>Office Theme</vt:lpstr>
      <vt:lpstr>Verification Task Group (VTG) Status Meeting</vt:lpstr>
      <vt:lpstr>CORE-V-VERIF Project Status</vt:lpstr>
      <vt:lpstr>CORE-V-VERIF Status against Strategic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(VTG) Status Meeting</dc:title>
  <dc:subject/>
  <dc:creator>Steve Richmond</dc:creator>
  <dc:description/>
  <cp:lastModifiedBy>simon davidmann</cp:lastModifiedBy>
  <cp:revision>3</cp:revision>
  <dcterms:created xsi:type="dcterms:W3CDTF">2020-07-16T14:11:26Z</dcterms:created>
  <dcterms:modified xsi:type="dcterms:W3CDTF">2022-11-18T10:57:50Z</dcterms:modified>
  <dc:language>en-CA</dc:language>
</cp:coreProperties>
</file>