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90" r:id="rId5"/>
    <p:sldId id="2908" r:id="rId6"/>
    <p:sldId id="2903" r:id="rId7"/>
    <p:sldId id="2909" r:id="rId8"/>
    <p:sldId id="2905" r:id="rId9"/>
    <p:sldId id="29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90"/>
            <p14:sldId id="2908"/>
            <p14:sldId id="2903"/>
            <p14:sldId id="2909"/>
            <p14:sldId id="2905"/>
            <p14:sldId id="2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nn Pruvost" userId="S::yoann.pruvost@dolphin.fr::7aa8cf7d-f0ae-4041-a2e7-fb5bc49edd46" providerId="AD" clId="Web-{A9EEF39B-118A-64B7-51E2-FA2045519A60}"/>
    <pc:docChg chg="modSld">
      <pc:chgData name="Yoann Pruvost" userId="S::yoann.pruvost@dolphin.fr::7aa8cf7d-f0ae-4041-a2e7-fb5bc49edd46" providerId="AD" clId="Web-{A9EEF39B-118A-64B7-51E2-FA2045519A60}" dt="2022-05-12T12:12:05.973" v="216" actId="20577"/>
      <pc:docMkLst>
        <pc:docMk/>
      </pc:docMkLst>
      <pc:sldChg chg="modSp">
        <pc:chgData name="Yoann Pruvost" userId="S::yoann.pruvost@dolphin.fr::7aa8cf7d-f0ae-4041-a2e7-fb5bc49edd46" providerId="AD" clId="Web-{A9EEF39B-118A-64B7-51E2-FA2045519A60}" dt="2022-05-12T12:12:05.973" v="216" actId="20577"/>
        <pc:sldMkLst>
          <pc:docMk/>
          <pc:sldMk cId="2160440561" sldId="2905"/>
        </pc:sldMkLst>
        <pc:spChg chg="mod">
          <ac:chgData name="Yoann Pruvost" userId="S::yoann.pruvost@dolphin.fr::7aa8cf7d-f0ae-4041-a2e7-fb5bc49edd46" providerId="AD" clId="Web-{A9EEF39B-118A-64B7-51E2-FA2045519A60}" dt="2022-05-12T12:12:05.973" v="216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6492BD6B-BC81-48A6-984B-DACD67F05E37}"/>
    <pc:docChg chg="modSld">
      <pc:chgData name="Pascal Gouedo" userId="c3fafed6-2a32-40a5-b2ae-6f0e8f66f71f" providerId="ADAL" clId="{6492BD6B-BC81-48A6-984B-DACD67F05E37}" dt="2022-06-14T14:52:50.711" v="1" actId="20577"/>
      <pc:docMkLst>
        <pc:docMk/>
      </pc:docMkLst>
      <pc:sldChg chg="modSp mod">
        <pc:chgData name="Pascal Gouedo" userId="c3fafed6-2a32-40a5-b2ae-6f0e8f66f71f" providerId="ADAL" clId="{6492BD6B-BC81-48A6-984B-DACD67F05E37}" dt="2022-06-14T14:52:50.711" v="1" actId="20577"/>
        <pc:sldMkLst>
          <pc:docMk/>
          <pc:sldMk cId="4290266687" sldId="2909"/>
        </pc:sldMkLst>
        <pc:spChg chg="mod">
          <ac:chgData name="Pascal Gouedo" userId="c3fafed6-2a32-40a5-b2ae-6f0e8f66f71f" providerId="ADAL" clId="{6492BD6B-BC81-48A6-984B-DACD67F05E37}" dt="2022-06-14T14:52:50.711" v="1" actId="20577"/>
          <ac:spMkLst>
            <pc:docMk/>
            <pc:sldMk cId="4290266687" sldId="2909"/>
            <ac:spMk id="8" creationId="{6508E2A5-5849-4F2E-B403-F3FBAA3E4C34}"/>
          </ac:spMkLst>
        </pc:spChg>
      </pc:sldChg>
    </pc:docChg>
  </pc:docChgLst>
  <pc:docChgLst>
    <pc:chgData name="Pascal Gouedo" userId="c3fafed6-2a32-40a5-b2ae-6f0e8f66f71f" providerId="ADAL" clId="{ABAE5CB2-2523-444D-B147-15373FBD29B6}"/>
    <pc:docChg chg="undo redo custSel addSld modSld">
      <pc:chgData name="Pascal Gouedo" userId="c3fafed6-2a32-40a5-b2ae-6f0e8f66f71f" providerId="ADAL" clId="{ABAE5CB2-2523-444D-B147-15373FBD29B6}" dt="2022-06-13T06:29:06.078" v="1216"/>
      <pc:docMkLst>
        <pc:docMk/>
      </pc:docMkLst>
      <pc:sldChg chg="modSp mod">
        <pc:chgData name="Pascal Gouedo" userId="c3fafed6-2a32-40a5-b2ae-6f0e8f66f71f" providerId="ADAL" clId="{ABAE5CB2-2523-444D-B147-15373FBD29B6}" dt="2022-06-08T11:52:10.224" v="1130" actId="20577"/>
        <pc:sldMkLst>
          <pc:docMk/>
          <pc:sldMk cId="733526935" sldId="2902"/>
        </pc:sldMkLst>
        <pc:spChg chg="mod">
          <ac:chgData name="Pascal Gouedo" userId="c3fafed6-2a32-40a5-b2ae-6f0e8f66f71f" providerId="ADAL" clId="{ABAE5CB2-2523-444D-B147-15373FBD29B6}" dt="2022-06-08T11:52:10.224" v="1130" actId="20577"/>
          <ac:spMkLst>
            <pc:docMk/>
            <pc:sldMk cId="733526935" sldId="2902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08T07:59:48.310" v="666" actId="404"/>
        <pc:sldMkLst>
          <pc:docMk/>
          <pc:sldMk cId="2143220996" sldId="2903"/>
        </pc:sldMkLst>
        <pc:spChg chg="mod">
          <ac:chgData name="Pascal Gouedo" userId="c3fafed6-2a32-40a5-b2ae-6f0e8f66f71f" providerId="ADAL" clId="{ABAE5CB2-2523-444D-B147-15373FBD29B6}" dt="2022-06-08T07:59:48.310" v="666" actId="404"/>
          <ac:spMkLst>
            <pc:docMk/>
            <pc:sldMk cId="2143220996" sldId="2903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08T08:01:23.886" v="690" actId="20577"/>
        <pc:sldMkLst>
          <pc:docMk/>
          <pc:sldMk cId="3077950231" sldId="2904"/>
        </pc:sldMkLst>
        <pc:spChg chg="mod">
          <ac:chgData name="Pascal Gouedo" userId="c3fafed6-2a32-40a5-b2ae-6f0e8f66f71f" providerId="ADAL" clId="{ABAE5CB2-2523-444D-B147-15373FBD29B6}" dt="2022-06-08T08:01:23.886" v="690" actId="20577"/>
          <ac:spMkLst>
            <pc:docMk/>
            <pc:sldMk cId="3077950231" sldId="2904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13T06:29:06.078" v="1216"/>
        <pc:sldMkLst>
          <pc:docMk/>
          <pc:sldMk cId="2160440561" sldId="2905"/>
        </pc:sldMkLst>
        <pc:spChg chg="mod">
          <ac:chgData name="Pascal Gouedo" userId="c3fafed6-2a32-40a5-b2ae-6f0e8f66f71f" providerId="ADAL" clId="{ABAE5CB2-2523-444D-B147-15373FBD29B6}" dt="2022-06-13T06:29:06.078" v="1216"/>
          <ac:spMkLst>
            <pc:docMk/>
            <pc:sldMk cId="2160440561" sldId="2905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ABAE5CB2-2523-444D-B147-15373FBD29B6}" dt="2022-06-08T08:10:07.982" v="819" actId="20577"/>
        <pc:sldMkLst>
          <pc:docMk/>
          <pc:sldMk cId="4272838697" sldId="2906"/>
        </pc:sldMkLst>
        <pc:spChg chg="mod">
          <ac:chgData name="Pascal Gouedo" userId="c3fafed6-2a32-40a5-b2ae-6f0e8f66f71f" providerId="ADAL" clId="{ABAE5CB2-2523-444D-B147-15373FBD29B6}" dt="2022-06-08T08:07:26.665" v="709" actId="20577"/>
          <ac:spMkLst>
            <pc:docMk/>
            <pc:sldMk cId="4272838697" sldId="2906"/>
            <ac:spMk id="8" creationId="{6508E2A5-5849-4F2E-B403-F3FBAA3E4C34}"/>
          </ac:spMkLst>
        </pc:spChg>
        <pc:spChg chg="mod">
          <ac:chgData name="Pascal Gouedo" userId="c3fafed6-2a32-40a5-b2ae-6f0e8f66f71f" providerId="ADAL" clId="{ABAE5CB2-2523-444D-B147-15373FBD29B6}" dt="2022-06-08T08:10:07.982" v="819" actId="20577"/>
          <ac:spMkLst>
            <pc:docMk/>
            <pc:sldMk cId="4272838697" sldId="2906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ABAE5CB2-2523-444D-B147-15373FBD29B6}" dt="2022-06-08T09:33:04.595" v="1117" actId="20577"/>
        <pc:sldMkLst>
          <pc:docMk/>
          <pc:sldMk cId="2845511073" sldId="2907"/>
        </pc:sldMkLst>
        <pc:spChg chg="mod">
          <ac:chgData name="Pascal Gouedo" userId="c3fafed6-2a32-40a5-b2ae-6f0e8f66f71f" providerId="ADAL" clId="{ABAE5CB2-2523-444D-B147-15373FBD29B6}" dt="2022-06-08T08:12:30.989" v="1026" actId="20577"/>
          <ac:spMkLst>
            <pc:docMk/>
            <pc:sldMk cId="2845511073" sldId="2907"/>
            <ac:spMk id="8" creationId="{6508E2A5-5849-4F2E-B403-F3FBAA3E4C34}"/>
          </ac:spMkLst>
        </pc:spChg>
        <pc:spChg chg="mod">
          <ac:chgData name="Pascal Gouedo" userId="c3fafed6-2a32-40a5-b2ae-6f0e8f66f71f" providerId="ADAL" clId="{ABAE5CB2-2523-444D-B147-15373FBD29B6}" dt="2022-06-08T09:33:04.595" v="1117" actId="20577"/>
          <ac:spMkLst>
            <pc:docMk/>
            <pc:sldMk cId="2845511073" sldId="2907"/>
            <ac:spMk id="9" creationId="{A16FD617-713A-4296-BFB6-92117C32F524}"/>
          </ac:spMkLst>
        </pc:spChg>
      </pc:sldChg>
    </pc:docChg>
  </pc:docChgLst>
  <pc:docChgLst>
    <pc:chgData name="Yoann Pruvost" userId="7aa8cf7d-f0ae-4041-a2e7-fb5bc49edd46" providerId="ADAL" clId="{0CFF3FEB-F288-4D08-B306-00630DA228DD}"/>
    <pc:docChg chg="custSel modSld">
      <pc:chgData name="Yoann Pruvost" userId="7aa8cf7d-f0ae-4041-a2e7-fb5bc49edd46" providerId="ADAL" clId="{0CFF3FEB-F288-4D08-B306-00630DA228DD}" dt="2022-06-08T09:46:10.883" v="214" actId="20577"/>
      <pc:docMkLst>
        <pc:docMk/>
      </pc:docMkLst>
      <pc:sldChg chg="modSp mod">
        <pc:chgData name="Yoann Pruvost" userId="7aa8cf7d-f0ae-4041-a2e7-fb5bc49edd46" providerId="ADAL" clId="{0CFF3FEB-F288-4D08-B306-00630DA228DD}" dt="2022-06-08T09:46:10.883" v="214" actId="20577"/>
        <pc:sldMkLst>
          <pc:docMk/>
          <pc:sldMk cId="2160440561" sldId="2905"/>
        </pc:sldMkLst>
        <pc:spChg chg="mod">
          <ac:chgData name="Yoann Pruvost" userId="7aa8cf7d-f0ae-4041-a2e7-fb5bc49edd46" providerId="ADAL" clId="{0CFF3FEB-F288-4D08-B306-00630DA228DD}" dt="2022-06-08T09:46:10.883" v="214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01F683D3-0F73-49EB-BF12-3EC98EEC73AF}"/>
    <pc:docChg chg="undo custSel addSld modSld sldOrd">
      <pc:chgData name="Pascal Gouedo" userId="c3fafed6-2a32-40a5-b2ae-6f0e8f66f71f" providerId="ADAL" clId="{01F683D3-0F73-49EB-BF12-3EC98EEC73AF}" dt="2022-05-12T12:48:44.706" v="947" actId="20577"/>
      <pc:docMkLst>
        <pc:docMk/>
      </pc:docMkLst>
      <pc:sldChg chg="modSp mod">
        <pc:chgData name="Pascal Gouedo" userId="c3fafed6-2a32-40a5-b2ae-6f0e8f66f71f" providerId="ADAL" clId="{01F683D3-0F73-49EB-BF12-3EC98EEC73AF}" dt="2022-05-12T12:46:41.391" v="916" actId="20577"/>
        <pc:sldMkLst>
          <pc:docMk/>
          <pc:sldMk cId="733526935" sldId="2902"/>
        </pc:sldMkLst>
        <pc:spChg chg="mod">
          <ac:chgData name="Pascal Gouedo" userId="c3fafed6-2a32-40a5-b2ae-6f0e8f66f71f" providerId="ADAL" clId="{01F683D3-0F73-49EB-BF12-3EC98EEC73AF}" dt="2022-05-11T10:54:32.069" v="632" actId="20577"/>
          <ac:spMkLst>
            <pc:docMk/>
            <pc:sldMk cId="733526935" sldId="2902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6:41.391" v="916" actId="20577"/>
          <ac:spMkLst>
            <pc:docMk/>
            <pc:sldMk cId="733526935" sldId="2902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01F683D3-0F73-49EB-BF12-3EC98EEC73AF}" dt="2022-05-12T12:41:27.366" v="895" actId="20577"/>
        <pc:sldMkLst>
          <pc:docMk/>
          <pc:sldMk cId="2143220996" sldId="2903"/>
        </pc:sldMkLst>
        <pc:spChg chg="mod">
          <ac:chgData name="Pascal Gouedo" userId="c3fafed6-2a32-40a5-b2ae-6f0e8f66f71f" providerId="ADAL" clId="{01F683D3-0F73-49EB-BF12-3EC98EEC73AF}" dt="2022-05-12T12:41:27.366" v="895" actId="20577"/>
          <ac:spMkLst>
            <pc:docMk/>
            <pc:sldMk cId="2143220996" sldId="2903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01F683D3-0F73-49EB-BF12-3EC98EEC73AF}" dt="2022-05-12T12:48:44.706" v="947" actId="20577"/>
        <pc:sldMkLst>
          <pc:docMk/>
          <pc:sldMk cId="3077950231" sldId="2904"/>
        </pc:sldMkLst>
        <pc:spChg chg="mod">
          <ac:chgData name="Pascal Gouedo" userId="c3fafed6-2a32-40a5-b2ae-6f0e8f66f71f" providerId="ADAL" clId="{01F683D3-0F73-49EB-BF12-3EC98EEC73AF}" dt="2022-05-11T10:55:07.253" v="645" actId="20577"/>
          <ac:spMkLst>
            <pc:docMk/>
            <pc:sldMk cId="3077950231" sldId="2904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8:44.706" v="947" actId="20577"/>
          <ac:spMkLst>
            <pc:docMk/>
            <pc:sldMk cId="3077950231" sldId="2904"/>
            <ac:spMk id="9" creationId="{A16FD617-713A-4296-BFB6-92117C32F524}"/>
          </ac:spMkLst>
        </pc:spChg>
      </pc:sldChg>
      <pc:sldChg chg="modSp add mod ord">
        <pc:chgData name="Pascal Gouedo" userId="c3fafed6-2a32-40a5-b2ae-6f0e8f66f71f" providerId="ADAL" clId="{01F683D3-0F73-49EB-BF12-3EC98EEC73AF}" dt="2022-05-12T12:46:57.682" v="924" actId="20577"/>
        <pc:sldMkLst>
          <pc:docMk/>
          <pc:sldMk cId="2160440561" sldId="2905"/>
        </pc:sldMkLst>
        <pc:spChg chg="mod">
          <ac:chgData name="Pascal Gouedo" userId="c3fafed6-2a32-40a5-b2ae-6f0e8f66f71f" providerId="ADAL" clId="{01F683D3-0F73-49EB-BF12-3EC98EEC73AF}" dt="2022-05-11T10:54:54.850" v="640" actId="20577"/>
          <ac:spMkLst>
            <pc:docMk/>
            <pc:sldMk cId="2160440561" sldId="2905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6:57.682" v="924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June 15,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/>
          </a:bodyPr>
          <a:lstStyle/>
          <a:p>
            <a:r>
              <a:rPr lang="en-US" dirty="0"/>
              <a:t>CVFPU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Pascal </a:t>
            </a:r>
            <a:r>
              <a:rPr lang="en-US" dirty="0" err="1"/>
              <a:t>Gouédo</a:t>
            </a:r>
            <a:endParaRPr lang="en-US" dirty="0"/>
          </a:p>
          <a:p>
            <a:r>
              <a:rPr lang="en-US" dirty="0"/>
              <a:t>Mike Thompson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29401-D2D6-4F3F-8616-CFFD973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</p:spTree>
    <p:extLst>
      <p:ext uri="{BB962C8B-B14F-4D97-AF65-F5344CB8AC3E}">
        <p14:creationId xmlns:p14="http://schemas.microsoft.com/office/powerpoint/2010/main" val="16369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13B0-9395-1E97-7A1D-1715F13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FF8D-2128-65C3-3FF3-D3B17B92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FPnew</a:t>
            </a:r>
            <a:r>
              <a:rPr lang="en-US" dirty="0"/>
              <a:t> developed by ETH</a:t>
            </a:r>
          </a:p>
          <a:p>
            <a:r>
              <a:rPr lang="en-US" dirty="0"/>
              <a:t>Donated to OpenHW group in May 2022 to become CVFPU</a:t>
            </a:r>
          </a:p>
          <a:p>
            <a:r>
              <a:rPr lang="en-US" dirty="0"/>
              <a:t>Support different Floating-Point precisions, formats, Packed-SIMD, pipeline stages, Implementation through parameters.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8D78-D49E-BE2B-768D-CB82A20D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8056-4B64-829E-7D35-CC21EBFE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1B6C-8CA1-066C-24E1-E38D21F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&amp;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en-US" sz="2400" dirty="0"/>
              <a:t>Specification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https://github.com/openhwgroup/cvfpu/blob/develop/docs/README.md</a:t>
            </a: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5890A-465D-E397-EE15-EB99C031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0" y="2100267"/>
            <a:ext cx="5328060" cy="4001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C5B7A8-AD86-BE85-2E90-A0E2DFEC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260" y="2086650"/>
            <a:ext cx="5328060" cy="40146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3B9C1A-0ADF-006A-FDCE-221D798DB691}"/>
              </a:ext>
            </a:extLst>
          </p:cNvPr>
          <p:cNvSpPr/>
          <p:nvPr/>
        </p:nvSpPr>
        <p:spPr>
          <a:xfrm>
            <a:off x="3630706" y="4052047"/>
            <a:ext cx="2395034" cy="152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39470-6808-3EED-C96A-806F1A6CAF6B}"/>
              </a:ext>
            </a:extLst>
          </p:cNvPr>
          <p:cNvSpPr/>
          <p:nvPr/>
        </p:nvSpPr>
        <p:spPr>
          <a:xfrm>
            <a:off x="1013012" y="3290047"/>
            <a:ext cx="2537012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CVFPU configurations for CV32E40Pv2 and CVA6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461F323-20B8-84AE-D817-FB4B57ABB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3096" y="1282700"/>
            <a:ext cx="9965808" cy="48942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Formal Verification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OneSpin proposes 2 Formal Verification App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sym typeface="Wingdings" panose="05000000000000000000" pitchFamily="2" charset="2"/>
              </a:rPr>
              <a:t>RISC-V Processor Verification App with F extension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sym typeface="Wingdings" panose="05000000000000000000" pitchFamily="2" charset="2"/>
              </a:rPr>
              <a:t>Floating-Point App (all instructions but DIV/SQRT)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ð"/>
            </a:pPr>
            <a:r>
              <a:rPr lang="en-US" sz="1800" dirty="0">
                <a:sym typeface="Wingdings" panose="05000000000000000000" pitchFamily="2" charset="2"/>
              </a:rPr>
              <a:t>As FP instructions decoding is done inside CV32E40P core and controls are propagated to CVFPU through APU interface, Processor app will be run on a CV32E40P + CVFPU wrapper.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ð"/>
            </a:pPr>
            <a:endParaRPr lang="en-US" sz="1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dirty="0"/>
              <a:t>CV32E40P core-v-</a:t>
            </a:r>
            <a:r>
              <a:rPr lang="en-US" dirty="0" err="1"/>
              <a:t>verif</a:t>
            </a:r>
            <a:r>
              <a:rPr lang="en-US" dirty="0"/>
              <a:t> environment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DIV/SQRT will be verified using core-v-</a:t>
            </a:r>
            <a:r>
              <a:rPr lang="en-US" sz="2000" dirty="0" err="1"/>
              <a:t>verif</a:t>
            </a:r>
            <a:r>
              <a:rPr lang="en-US" sz="2000" dirty="0"/>
              <a:t> and RISC-V DV test generator.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CVFPU status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DIV rounding modes and flags are not respecting IEEE 754 in some corner cases.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ETH is currently evaluating it and testing new DIV/SQRT unit coming from the T-head open core to replace actual one.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dirty="0"/>
              <a:t>Formal verification started in June 2022 and should last until end of August 2022.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DIV/SQRT : Sync-up with </a:t>
            </a:r>
            <a:r>
              <a:rPr lang="en-US"/>
              <a:t>Thales (and ASTC-Design?)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d820e2-9c8a-4c01-9a9c-6b4c26777899">
      <Terms xmlns="http://schemas.microsoft.com/office/infopath/2007/PartnerControls"/>
    </lcf76f155ced4ddcb4097134ff3c332f>
    <TaxCatchAll xmlns="51aa521f-7cbd-47c5-afee-4a8147a04e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F9BE3DDC69D46817A851BEC5550B1" ma:contentTypeVersion="14" ma:contentTypeDescription="Crée un document." ma:contentTypeScope="" ma:versionID="6f429ff05de3a495de36a912eeee1367">
  <xsd:schema xmlns:xsd="http://www.w3.org/2001/XMLSchema" xmlns:xs="http://www.w3.org/2001/XMLSchema" xmlns:p="http://schemas.microsoft.com/office/2006/metadata/properties" xmlns:ns2="cbd820e2-9c8a-4c01-9a9c-6b4c26777899" xmlns:ns3="51aa521f-7cbd-47c5-afee-4a8147a04eed" targetNamespace="http://schemas.microsoft.com/office/2006/metadata/properties" ma:root="true" ma:fieldsID="8dba9ee4a9862521e056f2186065b8ec" ns2:_="" ns3:_="">
    <xsd:import namespace="cbd820e2-9c8a-4c01-9a9c-6b4c26777899"/>
    <xsd:import namespace="51aa521f-7cbd-47c5-afee-4a8147a04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820e2-9c8a-4c01-9a9c-6b4c26777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68bd86b6-d639-4884-9680-62e746fab3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a521f-7cbd-47c5-afee-4a8147a04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7132edb-7ad2-4046-b569-46a3488a100c}" ma:internalName="TaxCatchAll" ma:showField="CatchAllData" ma:web="51aa521f-7cbd-47c5-afee-4a8147a04e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C286F9-C95E-4E03-B382-601E61DB18E8}">
  <ds:schemaRefs>
    <ds:schemaRef ds:uri="51aa521f-7cbd-47c5-afee-4a8147a04eed"/>
    <ds:schemaRef ds:uri="cbd820e2-9c8a-4c01-9a9c-6b4c2677789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5B429-7D62-444C-8D90-243429F48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4C31F6-1D1A-4B96-8F8F-B87E77222321}">
  <ds:schemaRefs>
    <ds:schemaRef ds:uri="51aa521f-7cbd-47c5-afee-4a8147a04eed"/>
    <ds:schemaRef ds:uri="cbd820e2-9c8a-4c01-9a9c-6b4c267778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0</TotalTime>
  <Words>253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Orbitron</vt:lpstr>
      <vt:lpstr>Wingdings</vt:lpstr>
      <vt:lpstr>Office Theme</vt:lpstr>
      <vt:lpstr>CVFPU</vt:lpstr>
      <vt:lpstr>Origin</vt:lpstr>
      <vt:lpstr>Documentation &amp; Parameters</vt:lpstr>
      <vt:lpstr>CVFPU configurations for CV32E40Pv2 and CVA6</vt:lpstr>
      <vt:lpstr>Verification</vt:lpstr>
      <vt:lpstr>CVFPU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 Overview Open Source HW IP for  high-volume production SoCs</dc:title>
  <dc:creator>Arjan Bink</dc:creator>
  <cp:lastModifiedBy>Pascal Gouedo</cp:lastModifiedBy>
  <cp:revision>4</cp:revision>
  <cp:lastPrinted>2019-06-10T11:04:20Z</cp:lastPrinted>
  <dcterms:created xsi:type="dcterms:W3CDTF">2020-05-08T14:14:28Z</dcterms:created>
  <dcterms:modified xsi:type="dcterms:W3CDTF">2022-06-14T14:52:59Z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0x010100EFCF9BE3DDC69D46817A851BEC5550B1</vt:lpwstr>
  </property>
  <property fmtid="{D5CDD505-2E9C-101B-9397-08002B2CF9AE}" pid="3" name="MediaServiceImageTags">
    <vt:lpwstr/>
  </property>
</Properties>
</file>