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2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B33-19E9-44F0-8637-36230A8A7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4D44FF-E8BE-4032-9770-A05375837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518C6-D3C3-43A0-93A6-71A9486E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1642-8F19-44CF-ACC3-7F9D0996CA2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D9B8A-084A-4284-ADFB-2F0B2461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DDA22-F7CB-4803-83EA-6B800070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1BB0-B998-40A2-AE51-A6BA8B3D5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7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8C797-05AE-4C11-A620-78E28D89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FAFEA-8BBF-4753-B3E9-C93E94A13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9AA94-5179-426A-9C30-24826FB0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1642-8F19-44CF-ACC3-7F9D0996CA2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AA8AC-F289-4F85-952E-7256A332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AEB19-9574-4E09-9F43-34251879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1BB0-B998-40A2-AE51-A6BA8B3D5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70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568761-E6B0-4D82-998C-AFD7B159C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E3625-0F68-441A-A96D-2F1191B99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A8798-8BF6-49E2-8B09-DC4A9369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1642-8F19-44CF-ACC3-7F9D0996CA2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628DA-A3CB-4599-9923-9D735B62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AF3AF-E779-476B-A6F9-CD6CD428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1BB0-B998-40A2-AE51-A6BA8B3D5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4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27E07-9AED-4689-9396-5773AAD6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96F11-5330-4498-AF07-62208C9C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C98B2-A5AF-47E3-9CE0-63F3A3D8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1642-8F19-44CF-ACC3-7F9D0996CA2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AAA6C-C2F9-47E0-9D34-49AFB882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91527-B02F-4FAC-8FEC-43024BF8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1BB0-B998-40A2-AE51-A6BA8B3D5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4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1CA30-4676-4106-B797-7E653671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7923E-2751-4E8A-A3A2-EBABB381C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E306E-890B-404D-B91A-4A0A92F6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1642-8F19-44CF-ACC3-7F9D0996CA2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98AB4-6AA3-419B-9590-FE9C2F12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C1153-BC7C-4521-A661-3C190AAA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1BB0-B998-40A2-AE51-A6BA8B3D5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8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A7BA3-9433-4737-B2A4-F617439F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ADBB6-7BE8-4D7F-AB06-F3FA10AEA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47E695-C5F9-4710-97A1-8DE3066A7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F9776-8C48-48EA-AEED-EA2E311E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1642-8F19-44CF-ACC3-7F9D0996CA2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8343F-8203-48D6-B8BB-E712E5C8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DA7D2C-FAD5-4D44-B1A3-2CDD3B50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1BB0-B998-40A2-AE51-A6BA8B3D5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2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9EBF0-2CEE-4EF2-B1ED-90B03B90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3ED2CD-1A23-4373-B994-CA500572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7BBFC8-5785-4027-92ED-F285F4670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E81D42-5E97-48FB-A72C-3AAD2743F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014289-9001-4EA1-9B2D-48B86F124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B13A22-74A1-4EB6-AD90-0AB1DFC9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1642-8F19-44CF-ACC3-7F9D0996CA2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ED15DC-C264-499C-8D13-F1EB4F64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A1DFC6-A898-407C-A32E-11C5E0E6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1BB0-B998-40A2-AE51-A6BA8B3D5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5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0801B-24F3-4E88-AE8A-EBE4015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B2D76D-6522-412A-8AF9-14B07AE4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1642-8F19-44CF-ACC3-7F9D0996CA2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610D7B-E75D-4B1C-B6D4-16A40AAF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7AEEDA-4167-411F-9839-1CA38C92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1BB0-B998-40A2-AE51-A6BA8B3D5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196D54-F1D1-4C51-A840-BFAB1FAD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1642-8F19-44CF-ACC3-7F9D0996CA2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08ABA-2D6C-4410-B4BA-0B50B33A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73AC26-FBEC-4CD1-9765-82D9C2F3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1BB0-B998-40A2-AE51-A6BA8B3D5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969D4-5F3E-4720-A7A6-84466405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32365-FB8B-4967-A919-AD151F4B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EC0AD-C69D-4E54-8506-B0073B31E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81332-507A-4882-932F-92AF8050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1642-8F19-44CF-ACC3-7F9D0996CA2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DCED7C-1D45-4EA4-9A53-D8BBC7A1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94DBFE-6C53-404B-865C-C9106A9D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1BB0-B998-40A2-AE51-A6BA8B3D5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A9D96-020E-451D-B135-0A736E39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6CCE6-46EC-4D18-A6E6-3E029383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63266C-4833-4ACA-9126-FD6032DA1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FA4EBF-9077-4D8C-99B4-449F8990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1642-8F19-44CF-ACC3-7F9D0996CA2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0887E9-1CFF-4DB6-B64D-C1412FD5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4FD8F-F79C-4499-94A3-0AE7D846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1BB0-B998-40A2-AE51-A6BA8B3D5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4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82E828-19D9-4D2A-8C99-2C430EB7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99661-4995-4D4A-B5BD-E1F351E59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C2B05-7340-4CF5-AF4D-127D547B6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A1642-8F19-44CF-ACC3-7F9D0996CA2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98C38-5571-4E17-9A17-4EC2AB3FB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F2568-0919-45F1-84E3-C396D5D7F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1BB0-B998-40A2-AE51-A6BA8B3D5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5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B64C9-7EB5-45CA-9AC9-881850615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784755-6732-4BD7-BEE0-D5ABE8A97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201700357 </a:t>
            </a:r>
            <a:r>
              <a:rPr lang="ko-KR" altLang="en-US" dirty="0" err="1"/>
              <a:t>곽진섭</a:t>
            </a:r>
            <a:endParaRPr lang="en-US" altLang="ko-KR" dirty="0"/>
          </a:p>
          <a:p>
            <a:r>
              <a:rPr lang="en-US" altLang="ko-KR" dirty="0"/>
              <a:t>201704436 </a:t>
            </a:r>
            <a:r>
              <a:rPr lang="ko-KR" altLang="en-US" dirty="0" err="1"/>
              <a:t>이홍렬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481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16C11-5F0F-4BA6-A082-990975FE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994825-7A3B-4661-A9AD-63A8B57E0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9480"/>
            <a:ext cx="439886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0402BE-3A68-4D7E-A878-C9E9918D7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64" y="1708272"/>
            <a:ext cx="61167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4BC2E-D0FA-4FED-9C99-6BEDBF5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491E01-0AA4-4314-AA8D-0A029BEA2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719331" cy="4351338"/>
          </a:xfrm>
        </p:spPr>
      </p:pic>
    </p:spTree>
    <p:extLst>
      <p:ext uri="{BB962C8B-B14F-4D97-AF65-F5344CB8AC3E}">
        <p14:creationId xmlns:p14="http://schemas.microsoft.com/office/powerpoint/2010/main" val="411684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76E6-50EC-4E3B-A594-F1E0C7E9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4D384-6593-4A14-97AE-381164EB1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1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1474F-86FC-40EA-8092-AC706F3B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name Chameleon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F1742-A298-4FFE-B5DB-4BDF2718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Limit Switch – PHP</a:t>
            </a:r>
          </a:p>
          <a:p>
            <a:r>
              <a:rPr lang="en-US" altLang="ko-KR" dirty="0"/>
              <a:t>Soil Moisture - MQTT</a:t>
            </a:r>
          </a:p>
          <a:p>
            <a:r>
              <a:rPr lang="en-US" altLang="ko-KR" dirty="0"/>
              <a:t>Dust -MQTT</a:t>
            </a:r>
          </a:p>
          <a:p>
            <a:r>
              <a:rPr lang="en-US" altLang="ko-KR" dirty="0"/>
              <a:t>Analog Temp -MQTT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28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ED46E-0259-41BE-9607-097813EE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EB05-C7B1-4D66-A7A5-33E2F562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Soil Moisture        </a:t>
            </a:r>
            <a:r>
              <a:rPr lang="en-US" altLang="ko-KR" dirty="0" err="1"/>
              <a:t>DCMotor</a:t>
            </a:r>
            <a:r>
              <a:rPr lang="en-US" altLang="ko-KR" dirty="0"/>
              <a:t> On and Blue LED</a:t>
            </a:r>
          </a:p>
          <a:p>
            <a:endParaRPr lang="en-US" altLang="ko-KR" dirty="0"/>
          </a:p>
          <a:p>
            <a:r>
              <a:rPr lang="en-US" altLang="ko-KR" dirty="0"/>
              <a:t>If Dust                </a:t>
            </a:r>
            <a:r>
              <a:rPr lang="en-US" altLang="ko-KR" dirty="0" err="1"/>
              <a:t>DCMotor</a:t>
            </a:r>
            <a:r>
              <a:rPr lang="en-US" altLang="ko-KR" dirty="0"/>
              <a:t> OFF and Buzz On</a:t>
            </a:r>
          </a:p>
          <a:p>
            <a:endParaRPr lang="en-US" altLang="ko-KR" dirty="0"/>
          </a:p>
          <a:p>
            <a:r>
              <a:rPr lang="en-US" altLang="ko-KR" dirty="0"/>
              <a:t>When (Limit Switch == 0) Buzz On</a:t>
            </a:r>
            <a:endParaRPr lang="ko-KR" altLang="en-US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4C1844A-74B2-47E3-A898-1F5A3CFC3E08}"/>
              </a:ext>
            </a:extLst>
          </p:cNvPr>
          <p:cNvSpPr/>
          <p:nvPr/>
        </p:nvSpPr>
        <p:spPr>
          <a:xfrm rot="10800000">
            <a:off x="3908181" y="1825625"/>
            <a:ext cx="342900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B39F2F1-24BE-452A-AF09-78171C6C4600}"/>
              </a:ext>
            </a:extLst>
          </p:cNvPr>
          <p:cNvSpPr/>
          <p:nvPr/>
        </p:nvSpPr>
        <p:spPr>
          <a:xfrm rot="10800000">
            <a:off x="2847243" y="2769333"/>
            <a:ext cx="342900" cy="474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F6A6C-9A1D-4726-829C-648E71E6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3A53F0-6902-4C0D-AE5A-50E68C5A3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5699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B902B2-17C1-4B61-82F1-2B5FBCC13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192" y="1690689"/>
            <a:ext cx="52184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4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2871C-48A4-404C-A8EA-8C4E6EA5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9F3740-E008-406D-9CDF-DEEBEEB9F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5226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7E5AD7-1CF6-41D3-9017-675CB79E9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62" y="1690688"/>
            <a:ext cx="58580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CE018-6A5B-4593-A85B-935751DA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79684E-9F86-481D-A533-5E47FEA01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24" y="1690687"/>
            <a:ext cx="499810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50A479-A6B2-4B35-BD39-0E8A2924A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28" y="1690688"/>
            <a:ext cx="62677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B1A65-86C4-439C-9E7B-6E5AF934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MQTT_pub.c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3CECD70-2CED-4EB2-84C2-C26319224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0794"/>
            <a:ext cx="4805032" cy="4351338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B6F105-329D-4407-87A5-6FB5D3D72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32" y="1860794"/>
            <a:ext cx="61153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8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8C831-2C39-44EC-936D-CD726505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3ACB219-FF1B-47BE-B87C-B97B8F394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93263" cy="4351338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1B030B-BFDF-49C0-BB07-B3341106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63" y="1690688"/>
            <a:ext cx="56223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A0887-3E17-4828-B31C-49E8EDD7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8D9FCA0-0092-4DB8-9B36-4CA9B5215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4342"/>
            <a:ext cx="3349244" cy="4293223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1EC211-904C-4535-BD83-48F03A3D7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44" y="1784341"/>
            <a:ext cx="4557972" cy="429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1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56</Words>
  <Application>Microsoft Office PowerPoint</Application>
  <PresentationFormat>와이드스크린</PresentationFormat>
  <Paragraphs>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Final Project</vt:lpstr>
      <vt:lpstr>Application name Chameleon</vt:lpstr>
      <vt:lpstr>PowerPoint 프레젠테이션</vt:lpstr>
      <vt:lpstr>Index.html</vt:lpstr>
      <vt:lpstr>PowerPoint 프레젠테이션</vt:lpstr>
      <vt:lpstr>PowerPoint 프레젠테이션</vt:lpstr>
      <vt:lpstr>MQTT_pub.c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홍ㄹ 이</dc:creator>
  <cp:lastModifiedBy>홍ㄹ 이</cp:lastModifiedBy>
  <cp:revision>8</cp:revision>
  <dcterms:created xsi:type="dcterms:W3CDTF">2021-06-07T13:48:35Z</dcterms:created>
  <dcterms:modified xsi:type="dcterms:W3CDTF">2021-06-07T14:57:33Z</dcterms:modified>
</cp:coreProperties>
</file>