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9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7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3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2E0B-6622-4CF2-8878-027E0F4FD8B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66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977869" y="728283"/>
            <a:ext cx="6069027" cy="4353515"/>
            <a:chOff x="2977869" y="728283"/>
            <a:chExt cx="6069027" cy="4353515"/>
          </a:xfrm>
        </p:grpSpPr>
        <p:grpSp>
          <p:nvGrpSpPr>
            <p:cNvPr id="16" name="그룹 15"/>
            <p:cNvGrpSpPr/>
            <p:nvPr/>
          </p:nvGrpSpPr>
          <p:grpSpPr>
            <a:xfrm>
              <a:off x="2977869" y="1391830"/>
              <a:ext cx="6069027" cy="2809285"/>
              <a:chOff x="2977869" y="1391830"/>
              <a:chExt cx="6069027" cy="280928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989372" y="1391830"/>
                <a:ext cx="4152563" cy="2809285"/>
                <a:chOff x="3989372" y="1391830"/>
                <a:chExt cx="4152563" cy="2809285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3989372" y="1391830"/>
                  <a:ext cx="4152563" cy="2809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4474896" y="1788340"/>
                  <a:ext cx="113288" cy="1213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2977869" y="2796472"/>
                <a:ext cx="60690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/>
            <p:cNvCxnSpPr/>
            <p:nvPr/>
          </p:nvCxnSpPr>
          <p:spPr>
            <a:xfrm>
              <a:off x="6012382" y="728283"/>
              <a:ext cx="0" cy="4353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rot="20519358">
            <a:off x="3002144" y="728282"/>
            <a:ext cx="6069027" cy="4353515"/>
            <a:chOff x="2977869" y="728283"/>
            <a:chExt cx="6069027" cy="4353515"/>
          </a:xfrm>
        </p:grpSpPr>
        <p:grpSp>
          <p:nvGrpSpPr>
            <p:cNvPr id="29" name="그룹 28"/>
            <p:cNvGrpSpPr/>
            <p:nvPr/>
          </p:nvGrpSpPr>
          <p:grpSpPr>
            <a:xfrm>
              <a:off x="2977869" y="1391830"/>
              <a:ext cx="6069027" cy="2809285"/>
              <a:chOff x="2977869" y="1391830"/>
              <a:chExt cx="6069027" cy="280928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3989372" y="1391830"/>
                <a:ext cx="4152563" cy="2809285"/>
                <a:chOff x="3989372" y="1391830"/>
                <a:chExt cx="4152563" cy="2809285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89372" y="1391830"/>
                  <a:ext cx="4152563" cy="2809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4474896" y="1788340"/>
                  <a:ext cx="113288" cy="1213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2" name="직선 연결선 31"/>
              <p:cNvCxnSpPr/>
              <p:nvPr/>
            </p:nvCxnSpPr>
            <p:spPr>
              <a:xfrm>
                <a:off x="2977869" y="2796472"/>
                <a:ext cx="60690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/>
            <p:cNvCxnSpPr/>
            <p:nvPr/>
          </p:nvCxnSpPr>
          <p:spPr>
            <a:xfrm>
              <a:off x="6012382" y="728283"/>
              <a:ext cx="0" cy="4353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>
            <a:grpSpLocks noChangeAspect="1"/>
          </p:cNvGrpSpPr>
          <p:nvPr/>
        </p:nvGrpSpPr>
        <p:grpSpPr>
          <a:xfrm rot="18251845">
            <a:off x="4760080" y="1666757"/>
            <a:ext cx="647352" cy="1777800"/>
            <a:chOff x="5850542" y="2352022"/>
            <a:chExt cx="161840" cy="44445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850542" y="2352022"/>
              <a:ext cx="161840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003483" y="2352022"/>
              <a:ext cx="8899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>
            <a:grpSpLocks noChangeAspect="1"/>
          </p:cNvGrpSpPr>
          <p:nvPr/>
        </p:nvGrpSpPr>
        <p:grpSpPr>
          <a:xfrm rot="11949304">
            <a:off x="10829720" y="1448822"/>
            <a:ext cx="647352" cy="1777800"/>
            <a:chOff x="5850542" y="2352022"/>
            <a:chExt cx="161840" cy="44445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5850542" y="2352022"/>
              <a:ext cx="161840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6003483" y="2352022"/>
              <a:ext cx="8899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/>
          <p:cNvCxnSpPr/>
          <p:nvPr/>
        </p:nvCxnSpPr>
        <p:spPr>
          <a:xfrm>
            <a:off x="2710070" y="1391830"/>
            <a:ext cx="7944678" cy="3392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3869635" y="671193"/>
            <a:ext cx="1119808" cy="272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517082" y="834945"/>
            <a:ext cx="0" cy="37370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829339" y="2338765"/>
            <a:ext cx="3664226" cy="752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259512" y="1134340"/>
            <a:ext cx="3515128" cy="332426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217307" y="1527354"/>
            <a:ext cx="603065" cy="60659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4900" y="807532"/>
            <a:ext cx="4817699" cy="3976503"/>
          </a:xfrm>
          <a:prstGeom prst="rect">
            <a:avLst/>
          </a:prstGeom>
          <a:noFill/>
          <a:ln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977869" y="728283"/>
            <a:ext cx="6069027" cy="4353515"/>
            <a:chOff x="2977869" y="728283"/>
            <a:chExt cx="6069027" cy="4353515"/>
          </a:xfrm>
        </p:grpSpPr>
        <p:grpSp>
          <p:nvGrpSpPr>
            <p:cNvPr id="16" name="그룹 15"/>
            <p:cNvGrpSpPr/>
            <p:nvPr/>
          </p:nvGrpSpPr>
          <p:grpSpPr>
            <a:xfrm>
              <a:off x="2977869" y="1391830"/>
              <a:ext cx="6069027" cy="2809285"/>
              <a:chOff x="2977869" y="1391830"/>
              <a:chExt cx="6069027" cy="280928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989372" y="1391830"/>
                <a:ext cx="4152563" cy="2809285"/>
                <a:chOff x="3989372" y="1391830"/>
                <a:chExt cx="4152563" cy="2809285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3989372" y="1391830"/>
                  <a:ext cx="4152563" cy="2809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4474896" y="1788340"/>
                  <a:ext cx="113288" cy="1213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2977869" y="2796472"/>
                <a:ext cx="60690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/>
            <p:cNvCxnSpPr/>
            <p:nvPr/>
          </p:nvCxnSpPr>
          <p:spPr>
            <a:xfrm>
              <a:off x="6012382" y="728283"/>
              <a:ext cx="0" cy="4353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rot="19618856">
            <a:off x="3036740" y="728282"/>
            <a:ext cx="6069027" cy="4353515"/>
            <a:chOff x="2977869" y="728283"/>
            <a:chExt cx="6069027" cy="4353515"/>
          </a:xfrm>
        </p:grpSpPr>
        <p:grpSp>
          <p:nvGrpSpPr>
            <p:cNvPr id="29" name="그룹 28"/>
            <p:cNvGrpSpPr/>
            <p:nvPr/>
          </p:nvGrpSpPr>
          <p:grpSpPr>
            <a:xfrm>
              <a:off x="2977869" y="1391830"/>
              <a:ext cx="6069027" cy="2809285"/>
              <a:chOff x="2977869" y="1391830"/>
              <a:chExt cx="6069027" cy="280928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3989372" y="1391830"/>
                <a:ext cx="4152563" cy="2809285"/>
                <a:chOff x="3989372" y="1391830"/>
                <a:chExt cx="4152563" cy="2809285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89372" y="1391830"/>
                  <a:ext cx="4152563" cy="2809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4474896" y="1788340"/>
                  <a:ext cx="113288" cy="1213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2" name="직선 연결선 31"/>
              <p:cNvCxnSpPr/>
              <p:nvPr/>
            </p:nvCxnSpPr>
            <p:spPr>
              <a:xfrm>
                <a:off x="2977869" y="2796472"/>
                <a:ext cx="60690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/>
            <p:cNvCxnSpPr/>
            <p:nvPr/>
          </p:nvCxnSpPr>
          <p:spPr>
            <a:xfrm>
              <a:off x="6012382" y="728283"/>
              <a:ext cx="0" cy="4353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>
            <a:grpSpLocks noChangeAspect="1"/>
          </p:cNvGrpSpPr>
          <p:nvPr/>
        </p:nvGrpSpPr>
        <p:grpSpPr>
          <a:xfrm rot="18251845">
            <a:off x="4760080" y="1666757"/>
            <a:ext cx="647352" cy="1777800"/>
            <a:chOff x="5850542" y="2352022"/>
            <a:chExt cx="161840" cy="44445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850542" y="2352022"/>
              <a:ext cx="161840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003483" y="2352022"/>
              <a:ext cx="8899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>
            <a:grpSpLocks noChangeAspect="1"/>
          </p:cNvGrpSpPr>
          <p:nvPr/>
        </p:nvGrpSpPr>
        <p:grpSpPr>
          <a:xfrm rot="11949304">
            <a:off x="10829720" y="1448822"/>
            <a:ext cx="647352" cy="1777800"/>
            <a:chOff x="5850542" y="2352022"/>
            <a:chExt cx="161840" cy="44445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5850542" y="2352022"/>
              <a:ext cx="161840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6003483" y="2352022"/>
              <a:ext cx="8899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/>
          <p:cNvCxnSpPr/>
          <p:nvPr/>
        </p:nvCxnSpPr>
        <p:spPr>
          <a:xfrm>
            <a:off x="3140766" y="1977472"/>
            <a:ext cx="6970643" cy="197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3913313" y="371063"/>
            <a:ext cx="1044617" cy="3653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517082" y="834945"/>
            <a:ext cx="0" cy="37370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829339" y="2338765"/>
            <a:ext cx="3664226" cy="752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0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604356" y="2053244"/>
            <a:ext cx="8138160" cy="1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1604356" y="3485804"/>
            <a:ext cx="8138160" cy="1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172989" y="1130531"/>
            <a:ext cx="16626" cy="384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83978" y="1130531"/>
            <a:ext cx="16626" cy="384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4851" y="137159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5266" y="14280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3360" y="63730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 5sec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9041" y="63730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 10sec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87389" y="1637607"/>
            <a:ext cx="167085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4922" y="1169323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4427" y="528332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sclip_list</a:t>
            </a:r>
            <a:r>
              <a:rPr lang="en-US" altLang="ko-KR" dirty="0" smtClean="0"/>
              <a:t> = [s0]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8441" y="528332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sclip_list</a:t>
            </a:r>
            <a:r>
              <a:rPr lang="en-US" altLang="ko-KR" dirty="0" smtClean="0"/>
              <a:t> = 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0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17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CREATION07</cp:lastModifiedBy>
  <cp:revision>14</cp:revision>
  <dcterms:created xsi:type="dcterms:W3CDTF">2024-06-06T09:09:46Z</dcterms:created>
  <dcterms:modified xsi:type="dcterms:W3CDTF">2024-06-12T08:48:53Z</dcterms:modified>
</cp:coreProperties>
</file>