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2E0B-6622-4CF2-8878-027E0F4FD8BE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DA76-3A47-4C5D-946E-7D60CC86D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57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2E0B-6622-4CF2-8878-027E0F4FD8BE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DA76-3A47-4C5D-946E-7D60CC86D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39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2E0B-6622-4CF2-8878-027E0F4FD8BE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DA76-3A47-4C5D-946E-7D60CC86D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33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2E0B-6622-4CF2-8878-027E0F4FD8BE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DA76-3A47-4C5D-946E-7D60CC86D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71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2E0B-6622-4CF2-8878-027E0F4FD8BE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DA76-3A47-4C5D-946E-7D60CC86D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88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2E0B-6622-4CF2-8878-027E0F4FD8BE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DA76-3A47-4C5D-946E-7D60CC86D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69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2E0B-6622-4CF2-8878-027E0F4FD8BE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DA76-3A47-4C5D-946E-7D60CC86D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17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2E0B-6622-4CF2-8878-027E0F4FD8BE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DA76-3A47-4C5D-946E-7D60CC86D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4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2E0B-6622-4CF2-8878-027E0F4FD8BE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DA76-3A47-4C5D-946E-7D60CC86D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55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2E0B-6622-4CF2-8878-027E0F4FD8BE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DA76-3A47-4C5D-946E-7D60CC86D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3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2E0B-6622-4CF2-8878-027E0F4FD8BE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DA76-3A47-4C5D-946E-7D60CC86D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59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D2E0B-6622-4CF2-8878-027E0F4FD8BE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DDA76-3A47-4C5D-946E-7D60CC86D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66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2977869" y="728283"/>
            <a:ext cx="6069027" cy="4353515"/>
            <a:chOff x="2977869" y="728283"/>
            <a:chExt cx="6069027" cy="4353515"/>
          </a:xfrm>
        </p:grpSpPr>
        <p:grpSp>
          <p:nvGrpSpPr>
            <p:cNvPr id="16" name="그룹 15"/>
            <p:cNvGrpSpPr/>
            <p:nvPr/>
          </p:nvGrpSpPr>
          <p:grpSpPr>
            <a:xfrm>
              <a:off x="2977869" y="1391830"/>
              <a:ext cx="6069027" cy="2809285"/>
              <a:chOff x="2977869" y="1391830"/>
              <a:chExt cx="6069027" cy="2809285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989372" y="1391830"/>
                <a:ext cx="4152563" cy="2809285"/>
                <a:chOff x="3989372" y="1391830"/>
                <a:chExt cx="4152563" cy="2809285"/>
              </a:xfrm>
            </p:grpSpPr>
            <p:sp>
              <p:nvSpPr>
                <p:cNvPr id="2" name="직사각형 1"/>
                <p:cNvSpPr/>
                <p:nvPr/>
              </p:nvSpPr>
              <p:spPr>
                <a:xfrm>
                  <a:off x="3989372" y="1391830"/>
                  <a:ext cx="4152563" cy="28092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4474896" y="1788340"/>
                  <a:ext cx="113288" cy="1213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2" name="직선 연결선 11"/>
              <p:cNvCxnSpPr/>
              <p:nvPr/>
            </p:nvCxnSpPr>
            <p:spPr>
              <a:xfrm>
                <a:off x="2977869" y="2796472"/>
                <a:ext cx="60690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직선 연결선 24"/>
            <p:cNvCxnSpPr/>
            <p:nvPr/>
          </p:nvCxnSpPr>
          <p:spPr>
            <a:xfrm>
              <a:off x="6012382" y="728283"/>
              <a:ext cx="0" cy="4353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 rot="20519358">
            <a:off x="3002144" y="728282"/>
            <a:ext cx="6069027" cy="4353515"/>
            <a:chOff x="2977869" y="728283"/>
            <a:chExt cx="6069027" cy="4353515"/>
          </a:xfrm>
        </p:grpSpPr>
        <p:grpSp>
          <p:nvGrpSpPr>
            <p:cNvPr id="29" name="그룹 28"/>
            <p:cNvGrpSpPr/>
            <p:nvPr/>
          </p:nvGrpSpPr>
          <p:grpSpPr>
            <a:xfrm>
              <a:off x="2977869" y="1391830"/>
              <a:ext cx="6069027" cy="2809285"/>
              <a:chOff x="2977869" y="1391830"/>
              <a:chExt cx="6069027" cy="2809285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3989372" y="1391830"/>
                <a:ext cx="4152563" cy="2809285"/>
                <a:chOff x="3989372" y="1391830"/>
                <a:chExt cx="4152563" cy="2809285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3989372" y="1391830"/>
                  <a:ext cx="4152563" cy="28092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3"/>
                <p:cNvSpPr/>
                <p:nvPr/>
              </p:nvSpPr>
              <p:spPr>
                <a:xfrm>
                  <a:off x="4474896" y="1788340"/>
                  <a:ext cx="113288" cy="1213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32" name="직선 연결선 31"/>
              <p:cNvCxnSpPr/>
              <p:nvPr/>
            </p:nvCxnSpPr>
            <p:spPr>
              <a:xfrm>
                <a:off x="2977869" y="2796472"/>
                <a:ext cx="60690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직선 연결선 29"/>
            <p:cNvCxnSpPr/>
            <p:nvPr/>
          </p:nvCxnSpPr>
          <p:spPr>
            <a:xfrm>
              <a:off x="6012382" y="728283"/>
              <a:ext cx="0" cy="4353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>
            <a:grpSpLocks noChangeAspect="1"/>
          </p:cNvGrpSpPr>
          <p:nvPr/>
        </p:nvGrpSpPr>
        <p:grpSpPr>
          <a:xfrm rot="18251845">
            <a:off x="4760080" y="1666757"/>
            <a:ext cx="647352" cy="1777800"/>
            <a:chOff x="5850542" y="2352022"/>
            <a:chExt cx="161840" cy="444450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5850542" y="2352022"/>
              <a:ext cx="161840" cy="444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 flipV="1">
              <a:off x="6003483" y="2352022"/>
              <a:ext cx="8899" cy="444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>
            <a:grpSpLocks noChangeAspect="1"/>
          </p:cNvGrpSpPr>
          <p:nvPr/>
        </p:nvGrpSpPr>
        <p:grpSpPr>
          <a:xfrm rot="11949304">
            <a:off x="10829720" y="1448822"/>
            <a:ext cx="647352" cy="1777800"/>
            <a:chOff x="5850542" y="2352022"/>
            <a:chExt cx="161840" cy="444450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5850542" y="2352022"/>
              <a:ext cx="161840" cy="444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H="1" flipV="1">
              <a:off x="6003483" y="2352022"/>
              <a:ext cx="8899" cy="444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/>
          <p:cNvCxnSpPr/>
          <p:nvPr/>
        </p:nvCxnSpPr>
        <p:spPr>
          <a:xfrm>
            <a:off x="2710070" y="1391830"/>
            <a:ext cx="7944678" cy="33922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3869635" y="671193"/>
            <a:ext cx="1119808" cy="27213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517082" y="834945"/>
            <a:ext cx="0" cy="373705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829339" y="2338765"/>
            <a:ext cx="3664226" cy="7523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4259512" y="1134340"/>
            <a:ext cx="3515128" cy="3324264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4217307" y="1527354"/>
            <a:ext cx="603065" cy="606594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86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2977869" y="728283"/>
            <a:ext cx="6069027" cy="4353515"/>
            <a:chOff x="2977869" y="728283"/>
            <a:chExt cx="6069027" cy="4353515"/>
          </a:xfrm>
        </p:grpSpPr>
        <p:grpSp>
          <p:nvGrpSpPr>
            <p:cNvPr id="16" name="그룹 15"/>
            <p:cNvGrpSpPr/>
            <p:nvPr/>
          </p:nvGrpSpPr>
          <p:grpSpPr>
            <a:xfrm>
              <a:off x="2977869" y="1391830"/>
              <a:ext cx="6069027" cy="2809285"/>
              <a:chOff x="2977869" y="1391830"/>
              <a:chExt cx="6069027" cy="2809285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989372" y="1391830"/>
                <a:ext cx="4152563" cy="2809285"/>
                <a:chOff x="3989372" y="1391830"/>
                <a:chExt cx="4152563" cy="2809285"/>
              </a:xfrm>
            </p:grpSpPr>
            <p:sp>
              <p:nvSpPr>
                <p:cNvPr id="2" name="직사각형 1"/>
                <p:cNvSpPr/>
                <p:nvPr/>
              </p:nvSpPr>
              <p:spPr>
                <a:xfrm>
                  <a:off x="3989372" y="1391830"/>
                  <a:ext cx="4152563" cy="28092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4474896" y="1788340"/>
                  <a:ext cx="113288" cy="1213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2" name="직선 연결선 11"/>
              <p:cNvCxnSpPr/>
              <p:nvPr/>
            </p:nvCxnSpPr>
            <p:spPr>
              <a:xfrm>
                <a:off x="2977869" y="2796472"/>
                <a:ext cx="60690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직선 연결선 24"/>
            <p:cNvCxnSpPr/>
            <p:nvPr/>
          </p:nvCxnSpPr>
          <p:spPr>
            <a:xfrm>
              <a:off x="6012382" y="728283"/>
              <a:ext cx="0" cy="4353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 rot="19618856">
            <a:off x="3036740" y="728282"/>
            <a:ext cx="6069027" cy="4353515"/>
            <a:chOff x="2977869" y="728283"/>
            <a:chExt cx="6069027" cy="4353515"/>
          </a:xfrm>
        </p:grpSpPr>
        <p:grpSp>
          <p:nvGrpSpPr>
            <p:cNvPr id="29" name="그룹 28"/>
            <p:cNvGrpSpPr/>
            <p:nvPr/>
          </p:nvGrpSpPr>
          <p:grpSpPr>
            <a:xfrm>
              <a:off x="2977869" y="1391830"/>
              <a:ext cx="6069027" cy="2809285"/>
              <a:chOff x="2977869" y="1391830"/>
              <a:chExt cx="6069027" cy="2809285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3989372" y="1391830"/>
                <a:ext cx="4152563" cy="2809285"/>
                <a:chOff x="3989372" y="1391830"/>
                <a:chExt cx="4152563" cy="2809285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3989372" y="1391830"/>
                  <a:ext cx="4152563" cy="28092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3"/>
                <p:cNvSpPr/>
                <p:nvPr/>
              </p:nvSpPr>
              <p:spPr>
                <a:xfrm>
                  <a:off x="4474896" y="1788340"/>
                  <a:ext cx="113288" cy="1213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32" name="직선 연결선 31"/>
              <p:cNvCxnSpPr/>
              <p:nvPr/>
            </p:nvCxnSpPr>
            <p:spPr>
              <a:xfrm>
                <a:off x="2977869" y="2796472"/>
                <a:ext cx="60690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직선 연결선 29"/>
            <p:cNvCxnSpPr/>
            <p:nvPr/>
          </p:nvCxnSpPr>
          <p:spPr>
            <a:xfrm>
              <a:off x="6012382" y="728283"/>
              <a:ext cx="0" cy="4353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>
            <a:grpSpLocks noChangeAspect="1"/>
          </p:cNvGrpSpPr>
          <p:nvPr/>
        </p:nvGrpSpPr>
        <p:grpSpPr>
          <a:xfrm rot="18251845">
            <a:off x="4760080" y="1666757"/>
            <a:ext cx="647352" cy="1777800"/>
            <a:chOff x="5850542" y="2352022"/>
            <a:chExt cx="161840" cy="444450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5850542" y="2352022"/>
              <a:ext cx="161840" cy="444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 flipV="1">
              <a:off x="6003483" y="2352022"/>
              <a:ext cx="8899" cy="444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>
            <a:grpSpLocks noChangeAspect="1"/>
          </p:cNvGrpSpPr>
          <p:nvPr/>
        </p:nvGrpSpPr>
        <p:grpSpPr>
          <a:xfrm rot="11949304">
            <a:off x="10829720" y="1448822"/>
            <a:ext cx="647352" cy="1777800"/>
            <a:chOff x="5850542" y="2352022"/>
            <a:chExt cx="161840" cy="444450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5850542" y="2352022"/>
              <a:ext cx="161840" cy="444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H="1" flipV="1">
              <a:off x="6003483" y="2352022"/>
              <a:ext cx="8899" cy="444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/>
          <p:cNvCxnSpPr/>
          <p:nvPr/>
        </p:nvCxnSpPr>
        <p:spPr>
          <a:xfrm>
            <a:off x="3140766" y="1977472"/>
            <a:ext cx="6970643" cy="19716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3913313" y="371063"/>
            <a:ext cx="1044617" cy="36531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517082" y="834945"/>
            <a:ext cx="0" cy="373705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829339" y="2338765"/>
            <a:ext cx="3664226" cy="7523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30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11</cp:revision>
  <dcterms:created xsi:type="dcterms:W3CDTF">2024-06-06T09:09:46Z</dcterms:created>
  <dcterms:modified xsi:type="dcterms:W3CDTF">2024-06-07T07:13:26Z</dcterms:modified>
</cp:coreProperties>
</file>