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4" r:id="rId3"/>
    <p:sldId id="272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F4FF"/>
    <a:srgbClr val="ECECEC"/>
    <a:srgbClr val="017188"/>
    <a:srgbClr val="F0E8DE"/>
    <a:srgbClr val="919693"/>
    <a:srgbClr val="343C49"/>
    <a:srgbClr val="DAD9DE"/>
    <a:srgbClr val="6C7A84"/>
    <a:srgbClr val="84DEFC"/>
    <a:srgbClr val="F1FD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68" y="136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BCA8E-9333-1A22-8D6C-82B722AF1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4C31B4-6BE5-7C44-56EC-AF6EBE24A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7ABBF-32EF-7FE5-C7EC-6FC483CB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E8EED-C703-8DFF-8BC6-8E14E91F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FA66A-F5E6-3555-DD68-9418AB22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7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8ED6C-5183-A3FB-1A03-797A1D8C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F050E2-AAE2-825E-6686-9B6F6531A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3B9788-4959-86F2-9B63-0FD8A162A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920C9-87ED-E541-CA6D-B8E4E817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7A7335-EAEE-ACDB-396B-5B98DACC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843874-E41E-D21C-891E-7BEBBCEA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4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E314F-E467-35EF-4F00-603D5830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5E4629-7EB6-787C-5B77-44E349D7E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E16D5-3A7C-950D-70B1-30EB2D92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C0A0D-326F-2397-9114-A0D8DB69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F77D4-2B62-D295-622F-11DC5BEF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326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D5072C-363A-3523-AD61-1B211EF25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B27046-E80F-B9C6-5F50-974FBF8AB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7CC4A-74E9-CF69-1444-2EC892A6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0EBEF-7225-ABF1-494A-172059F6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C465E-95E6-5FB7-F923-8A5054F8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43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2FDEE-C897-F129-D246-B32B8E95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E1BD4-D9D9-FEC7-0C3F-360852DB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6FE90-D859-F938-13E6-BAAA70C8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DF352-075F-272E-2F53-F85D6A90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4B452-0FA6-383B-1481-59F5EB30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2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86095-1742-B860-1825-48029917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73687-87D8-7034-EF12-057997BAD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A4964-316D-BF52-3259-00D33469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9A15B-A458-C5FD-C763-290E1647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925DD-0C98-0F0B-23D3-92672DBD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6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967BC-4278-5FF8-8579-9466CAE9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E2CCE-5787-4972-0ADB-5ABD85810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12C45C-2B58-6298-6D0D-1004932F2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F1905-C7DE-F249-27BA-8A1D1546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E9606-DED8-A0C5-13E6-B8669EB3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37C64-B2C3-2E00-15E6-4CB954C5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9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B11D4-3611-61D6-5467-072C8CF7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B5751-3842-6443-CC8C-32FC46DA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AAB91A-8C96-5B49-0AE2-CCAFA98FF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EC570F-2EC3-BA5B-2B61-8701351AE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D72C66-37FF-5D37-D8DA-B3F4A01D3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79DB17-00E3-CBB2-212E-4E184D7F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C0F0B4-B15D-70B5-4D8F-19A3D100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A8191F-8E35-311A-0ACC-7C51A378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0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14434-86EA-5F4D-DB5E-94C503F4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4701CB-78BD-8716-9B8E-9C655D98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2565ED-13CF-5451-6FBE-204E065B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BA4CA3-8260-23C9-B14D-2820F6E1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1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69EA3E-9787-6A4F-6F0B-F6ADC809FB9C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9201A1-5D41-A577-3DCD-55055102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B7C009-AC52-2E17-DB36-213CA10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97DDDA-5FB7-20DE-6893-D7B24819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83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69EA3E-9787-6A4F-6F0B-F6ADC809FB9C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9201A1-5D41-A577-3DCD-55055102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B7C009-AC52-2E17-DB36-213CA10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97DDDA-5FB7-20DE-6893-D7B24819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73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59282-6318-1FDD-1EC2-338E8568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0E4C4-FFA8-A132-883C-2FFDEB6B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DAD9D8-45F8-071D-F97E-250AA36FE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2BE8C-4F48-C745-0FF2-FEB9C3CD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EAAD8-1AEE-45A5-920F-D51CAF4BDD7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7D53F-2E5E-FCE0-7FAB-0EF17EE2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EF84C0-2B17-AD6D-5DBB-09836717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8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4AD12C-E34C-2CFC-6012-AA49B50D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96D85B-6C15-7A9B-0C6D-8F0FF958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74A3F-C782-2EDE-055B-98C8434A0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EAAD8-1AEE-45A5-920F-D51CAF4BDD7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9CC79-1BD6-A4E8-EA80-D5EE06E7B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DA7DB-5A38-8891-D878-570510BCB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E49E-BC3B-461C-BC75-0179005326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식물, 자기이(가) 표시된 사진&#10;&#10;자동 생성된 설명">
            <a:extLst>
              <a:ext uri="{FF2B5EF4-FFF2-40B4-BE49-F238E27FC236}">
                <a16:creationId xmlns:a16="http://schemas.microsoft.com/office/drawing/2014/main" id="{0C74A7D2-0815-B3F5-99D0-8D3B78C836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1266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C6702EF-D857-B446-2E6B-F2DDC245C93A}"/>
              </a:ext>
            </a:extLst>
          </p:cNvPr>
          <p:cNvSpPr/>
          <p:nvPr/>
        </p:nvSpPr>
        <p:spPr>
          <a:xfrm>
            <a:off x="-21266" y="0"/>
            <a:ext cx="12213265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71723" y="2259449"/>
            <a:ext cx="26485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 smtClean="0">
                <a:solidFill>
                  <a:schemeClr val="bg1"/>
                </a:solidFill>
              </a:rPr>
              <a:t>S.M.S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261937" y="3554088"/>
            <a:ext cx="7661709" cy="9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91800" y="3688760"/>
            <a:ext cx="39174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solidFill>
                  <a:schemeClr val="bg1"/>
                </a:solidFill>
              </a:rPr>
              <a:t>Smart Mirror System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9508" y="5380672"/>
            <a:ext cx="4302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컴퓨터공학과 </a:t>
            </a:r>
            <a:r>
              <a:rPr lang="ko-KR" altLang="en-US" dirty="0" err="1" smtClean="0">
                <a:solidFill>
                  <a:schemeClr val="bg1"/>
                </a:solidFill>
              </a:rPr>
              <a:t>이홍교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컴퓨터공학과 </a:t>
            </a:r>
            <a:r>
              <a:rPr lang="ko-KR" altLang="en-US" dirty="0" err="1" smtClean="0">
                <a:solidFill>
                  <a:schemeClr val="bg1"/>
                </a:solidFill>
              </a:rPr>
              <a:t>임하민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경영학과 다오 티 타오 반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경영학과 팜 티 </a:t>
            </a:r>
            <a:r>
              <a:rPr lang="ko-KR" altLang="en-US" dirty="0" err="1" smtClean="0">
                <a:solidFill>
                  <a:schemeClr val="bg1"/>
                </a:solidFill>
              </a:rPr>
              <a:t>프엉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경영학과 탐 티 마이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6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식물, 자기이(가) 표시된 사진&#10;&#10;자동 생성된 설명">
            <a:extLst>
              <a:ext uri="{FF2B5EF4-FFF2-40B4-BE49-F238E27FC236}">
                <a16:creationId xmlns:a16="http://schemas.microsoft.com/office/drawing/2014/main" id="{0C74A7D2-0815-B3F5-99D0-8D3B78C836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1266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C6702EF-D857-B446-2E6B-F2DDC245C93A}"/>
              </a:ext>
            </a:extLst>
          </p:cNvPr>
          <p:cNvSpPr/>
          <p:nvPr/>
        </p:nvSpPr>
        <p:spPr>
          <a:xfrm>
            <a:off x="-21265" y="0"/>
            <a:ext cx="1221326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55" y="920281"/>
            <a:ext cx="4903205" cy="48101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29442"/>
            <a:ext cx="5591798" cy="41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2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 descr="식물, 자기이(가) 표시된 사진&#10;&#10;자동 생성된 설명">
            <a:extLst>
              <a:ext uri="{FF2B5EF4-FFF2-40B4-BE49-F238E27FC236}">
                <a16:creationId xmlns:a16="http://schemas.microsoft.com/office/drawing/2014/main" id="{0C74A7D2-0815-B3F5-99D0-8D3B78C836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1266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C6702EF-D857-B446-2E6B-F2DDC245C93A}"/>
              </a:ext>
            </a:extLst>
          </p:cNvPr>
          <p:cNvSpPr/>
          <p:nvPr/>
        </p:nvSpPr>
        <p:spPr>
          <a:xfrm>
            <a:off x="-42333" y="0"/>
            <a:ext cx="12231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14" y="1684113"/>
            <a:ext cx="4129821" cy="309585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378690" y="1080840"/>
            <a:ext cx="1859371" cy="6641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63266" y="1232034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Solar Panel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378690" y="1896177"/>
            <a:ext cx="1859371" cy="6641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871274" y="2043582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battery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378690" y="2711514"/>
            <a:ext cx="1859371" cy="6641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563265" y="2862708"/>
            <a:ext cx="1674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Sonic Sensor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378690" y="3526851"/>
            <a:ext cx="1859371" cy="6641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837585" y="3679239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Arduino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378690" y="4342188"/>
            <a:ext cx="1859371" cy="6641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967527" y="4489593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LED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329611" y="1080840"/>
            <a:ext cx="4605715" cy="6641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531053" y="1222409"/>
            <a:ext cx="36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EPXMDGXU(</a:t>
            </a:r>
            <a:r>
              <a:rPr lang="en-US" altLang="ko-KR" dirty="0" err="1" smtClean="0"/>
              <a:t>eleparts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7329611" y="1896177"/>
            <a:ext cx="4605715" cy="6641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531053" y="2043582"/>
            <a:ext cx="36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밸류엠</a:t>
            </a:r>
            <a:r>
              <a:rPr lang="en-US" altLang="ko-KR" dirty="0" smtClean="0"/>
              <a:t> 20,000w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7329611" y="2711514"/>
            <a:ext cx="4605715" cy="6641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531053" y="2862708"/>
            <a:ext cx="414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HC-SR04P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7329611" y="3526851"/>
            <a:ext cx="4605715" cy="6641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531053" y="3674256"/>
            <a:ext cx="36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r>
              <a:rPr lang="ko-KR" altLang="en-US" dirty="0"/>
              <a:t> </a:t>
            </a:r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7329611" y="4342188"/>
            <a:ext cx="4605715" cy="6641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531053" y="4489593"/>
            <a:ext cx="369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논네온</a:t>
            </a:r>
            <a:r>
              <a:rPr lang="ko-KR" altLang="en-US" dirty="0"/>
              <a:t> 방수 </a:t>
            </a:r>
            <a:r>
              <a:rPr lang="en-US" altLang="ko-KR" dirty="0"/>
              <a:t>LED</a:t>
            </a:r>
            <a:r>
              <a:rPr lang="ko-KR" altLang="en-US" dirty="0"/>
              <a:t>바 </a:t>
            </a:r>
            <a:r>
              <a:rPr lang="en-US" altLang="ko-KR" dirty="0"/>
              <a:t>12V </a:t>
            </a:r>
            <a:r>
              <a:rPr lang="ko-KR" altLang="en-US" dirty="0" err="1"/>
              <a:t>면발광</a:t>
            </a:r>
            <a:endParaRPr lang="ko-KR" altLang="en-US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6468" y="443835"/>
            <a:ext cx="1278858" cy="13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식물, 자기이(가) 표시된 사진&#10;&#10;자동 생성된 설명">
            <a:extLst>
              <a:ext uri="{FF2B5EF4-FFF2-40B4-BE49-F238E27FC236}">
                <a16:creationId xmlns:a16="http://schemas.microsoft.com/office/drawing/2014/main" id="{0C74A7D2-0815-B3F5-99D0-8D3B78C836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1266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64E68E6-BBC6-E6ED-F214-C6F91429E8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A852E-05D3-371A-5037-9449ADE93A11}"/>
              </a:ext>
            </a:extLst>
          </p:cNvPr>
          <p:cNvSpPr txBox="1"/>
          <p:nvPr/>
        </p:nvSpPr>
        <p:spPr>
          <a:xfrm>
            <a:off x="837319" y="3136612"/>
            <a:ext cx="1955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>
                <a:solidFill>
                  <a:schemeClr val="bg1"/>
                </a:solidFill>
              </a:rPr>
              <a:t>감사합니다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6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30227_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3C49"/>
      </a:accent1>
      <a:accent2>
        <a:srgbClr val="0273A9"/>
      </a:accent2>
      <a:accent3>
        <a:srgbClr val="5AB2D7"/>
      </a:accent3>
      <a:accent4>
        <a:srgbClr val="F0E8DE"/>
      </a:accent4>
      <a:accent5>
        <a:srgbClr val="919693"/>
      </a:accent5>
      <a:accent6>
        <a:srgbClr val="6C7A84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43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Pretendard</vt:lpstr>
      <vt:lpstr>Pretendard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25</cp:revision>
  <dcterms:created xsi:type="dcterms:W3CDTF">2023-02-13T04:30:31Z</dcterms:created>
  <dcterms:modified xsi:type="dcterms:W3CDTF">2023-04-09T12:35:46Z</dcterms:modified>
</cp:coreProperties>
</file>