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80C4B-A1EF-4D45-8150-852B553E5D21}" v="2055" dt="2022-04-27T06:42:13.536"/>
    <p1510:client id="{D80CED46-2442-17C6-75C6-30200AFA51D7}" v="833" dt="2022-04-27T11:09:5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son, Lee (DLSLtd,RAL,LSCI)" userId="S::lee.hudson@diamond.ac.uk::80451ff5-ef44-4160-8700-739de915f6d2" providerId="AD" clId="Web-{A0E80C4B-A1EF-4D45-8150-852B553E5D21}"/>
    <pc:docChg chg="addSld delSld modSld sldOrd">
      <pc:chgData name="Hudson, Lee (DLSLtd,RAL,LSCI)" userId="S::lee.hudson@diamond.ac.uk::80451ff5-ef44-4160-8700-739de915f6d2" providerId="AD" clId="Web-{A0E80C4B-A1EF-4D45-8150-852B553E5D21}" dt="2022-04-27T06:41:49.237" v="1566" actId="20577"/>
      <pc:docMkLst>
        <pc:docMk/>
      </pc:docMkLst>
      <pc:sldChg chg="modSp">
        <pc:chgData name="Hudson, Lee (DLSLtd,RAL,LSCI)" userId="S::lee.hudson@diamond.ac.uk::80451ff5-ef44-4160-8700-739de915f6d2" providerId="AD" clId="Web-{A0E80C4B-A1EF-4D45-8150-852B553E5D21}" dt="2022-04-26T10:08:06.895" v="39" actId="20577"/>
        <pc:sldMkLst>
          <pc:docMk/>
          <pc:sldMk cId="109857222" sldId="256"/>
        </pc:sldMkLst>
        <pc:spChg chg="mod">
          <ac:chgData name="Hudson, Lee (DLSLtd,RAL,LSCI)" userId="S::lee.hudson@diamond.ac.uk::80451ff5-ef44-4160-8700-739de915f6d2" providerId="AD" clId="Web-{A0E80C4B-A1EF-4D45-8150-852B553E5D21}" dt="2022-04-26T10:02:53.33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0:08:06.895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Hudson, Lee (DLSLtd,RAL,LSCI)" userId="S::lee.hudson@diamond.ac.uk::80451ff5-ef44-4160-8700-739de915f6d2" providerId="AD" clId="Web-{A0E80C4B-A1EF-4D45-8150-852B553E5D21}" dt="2022-04-26T10:41:14.994" v="192" actId="14100"/>
        <pc:sldMkLst>
          <pc:docMk/>
          <pc:sldMk cId="3368458074" sldId="257"/>
        </pc:sldMkLst>
        <pc:spChg chg="mod">
          <ac:chgData name="Hudson, Lee (DLSLtd,RAL,LSCI)" userId="S::lee.hudson@diamond.ac.uk::80451ff5-ef44-4160-8700-739de915f6d2" providerId="AD" clId="Web-{A0E80C4B-A1EF-4D45-8150-852B553E5D21}" dt="2022-04-26T10:09:35.601" v="83" actId="20577"/>
          <ac:spMkLst>
            <pc:docMk/>
            <pc:sldMk cId="3368458074" sldId="257"/>
            <ac:spMk id="2" creationId="{9680B5FE-B767-96B1-E886-C71FCC94F3D0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0:41:14.994" v="192" actId="14100"/>
          <ac:spMkLst>
            <pc:docMk/>
            <pc:sldMk cId="3368458074" sldId="257"/>
            <ac:spMk id="3" creationId="{27884B24-0FC5-A488-462B-13C4ED257CC8}"/>
          </ac:spMkLst>
        </pc:spChg>
      </pc:sldChg>
      <pc:sldChg chg="modSp new">
        <pc:chgData name="Hudson, Lee (DLSLtd,RAL,LSCI)" userId="S::lee.hudson@diamond.ac.uk::80451ff5-ef44-4160-8700-739de915f6d2" providerId="AD" clId="Web-{A0E80C4B-A1EF-4D45-8150-852B553E5D21}" dt="2022-04-26T10:53:20.935" v="401" actId="20577"/>
        <pc:sldMkLst>
          <pc:docMk/>
          <pc:sldMk cId="3896170561" sldId="258"/>
        </pc:sldMkLst>
        <pc:spChg chg="mod">
          <ac:chgData name="Hudson, Lee (DLSLtd,RAL,LSCI)" userId="S::lee.hudson@diamond.ac.uk::80451ff5-ef44-4160-8700-739de915f6d2" providerId="AD" clId="Web-{A0E80C4B-A1EF-4D45-8150-852B553E5D21}" dt="2022-04-26T10:41:26.947" v="204" actId="20577"/>
          <ac:spMkLst>
            <pc:docMk/>
            <pc:sldMk cId="3896170561" sldId="258"/>
            <ac:spMk id="2" creationId="{29443997-D026-74A3-11AD-019E26F88264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0:53:20.935" v="401" actId="20577"/>
          <ac:spMkLst>
            <pc:docMk/>
            <pc:sldMk cId="3896170561" sldId="258"/>
            <ac:spMk id="3" creationId="{AC3087EC-7830-75C4-3FD5-EC719C05C6AA}"/>
          </ac:spMkLst>
        </pc:spChg>
      </pc:sldChg>
      <pc:sldChg chg="addSp modSp new">
        <pc:chgData name="Hudson, Lee (DLSLtd,RAL,LSCI)" userId="S::lee.hudson@diamond.ac.uk::80451ff5-ef44-4160-8700-739de915f6d2" providerId="AD" clId="Web-{A0E80C4B-A1EF-4D45-8150-852B553E5D21}" dt="2022-04-26T11:11:09.448" v="1020" actId="20577"/>
        <pc:sldMkLst>
          <pc:docMk/>
          <pc:sldMk cId="3161692212" sldId="259"/>
        </pc:sldMkLst>
        <pc:spChg chg="mod">
          <ac:chgData name="Hudson, Lee (DLSLtd,RAL,LSCI)" userId="S::lee.hudson@diamond.ac.uk::80451ff5-ef44-4160-8700-739de915f6d2" providerId="AD" clId="Web-{A0E80C4B-A1EF-4D45-8150-852B553E5D21}" dt="2022-04-26T11:07:58.630" v="877" actId="20577"/>
          <ac:spMkLst>
            <pc:docMk/>
            <pc:sldMk cId="3161692212" sldId="259"/>
            <ac:spMk id="2" creationId="{2E6B9555-4244-5309-BB1D-EE64612B9CA3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1:08:14.240" v="898" actId="14100"/>
          <ac:spMkLst>
            <pc:docMk/>
            <pc:sldMk cId="3161692212" sldId="259"/>
            <ac:spMk id="3" creationId="{B4B04DAA-0D85-AE6A-402F-24D631DA4CC5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09:36.867" v="935" actId="20577"/>
          <ac:spMkLst>
            <pc:docMk/>
            <pc:sldMk cId="3161692212" sldId="259"/>
            <ac:spMk id="4" creationId="{636C000C-A42D-A428-E1C5-948F1DD5EBB4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11:09.448" v="1020" actId="20577"/>
          <ac:spMkLst>
            <pc:docMk/>
            <pc:sldMk cId="3161692212" sldId="259"/>
            <ac:spMk id="5" creationId="{107AB6A0-14CA-6B7C-EDB7-F214F91D1850}"/>
          </ac:spMkLst>
        </pc:spChg>
      </pc:sldChg>
      <pc:sldChg chg="addSp modSp add ord replId">
        <pc:chgData name="Hudson, Lee (DLSLtd,RAL,LSCI)" userId="S::lee.hudson@diamond.ac.uk::80451ff5-ef44-4160-8700-739de915f6d2" providerId="AD" clId="Web-{A0E80C4B-A1EF-4D45-8150-852B553E5D21}" dt="2022-04-26T11:25:18.423" v="1207" actId="1076"/>
        <pc:sldMkLst>
          <pc:docMk/>
          <pc:sldMk cId="3151026625" sldId="260"/>
        </pc:sldMkLst>
        <pc:spChg chg="mod">
          <ac:chgData name="Hudson, Lee (DLSLtd,RAL,LSCI)" userId="S::lee.hudson@diamond.ac.uk::80451ff5-ef44-4160-8700-739de915f6d2" providerId="AD" clId="Web-{A0E80C4B-A1EF-4D45-8150-852B553E5D21}" dt="2022-04-26T10:53:55.029" v="435" actId="14100"/>
          <ac:spMkLst>
            <pc:docMk/>
            <pc:sldMk cId="3151026625" sldId="260"/>
            <ac:spMk id="3" creationId="{AC3087EC-7830-75C4-3FD5-EC719C05C6AA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25:18.423" v="1207" actId="1076"/>
          <ac:spMkLst>
            <pc:docMk/>
            <pc:sldMk cId="3151026625" sldId="260"/>
            <ac:spMk id="5" creationId="{6496915A-6186-0A63-DF35-AEE5E937964A}"/>
          </ac:spMkLst>
        </pc:spChg>
        <pc:picChg chg="add mod">
          <ac:chgData name="Hudson, Lee (DLSLtd,RAL,LSCI)" userId="S::lee.hudson@diamond.ac.uk::80451ff5-ef44-4160-8700-739de915f6d2" providerId="AD" clId="Web-{A0E80C4B-A1EF-4D45-8150-852B553E5D21}" dt="2022-04-26T10:55:09.891" v="439" actId="14100"/>
          <ac:picMkLst>
            <pc:docMk/>
            <pc:sldMk cId="3151026625" sldId="260"/>
            <ac:picMk id="4" creationId="{6605FCA6-3576-DF16-8B78-80CA22C39051}"/>
          </ac:picMkLst>
        </pc:picChg>
      </pc:sldChg>
      <pc:sldChg chg="modSp add ord replId">
        <pc:chgData name="Hudson, Lee (DLSLtd,RAL,LSCI)" userId="S::lee.hudson@diamond.ac.uk::80451ff5-ef44-4160-8700-739de915f6d2" providerId="AD" clId="Web-{A0E80C4B-A1EF-4D45-8150-852B553E5D21}" dt="2022-04-26T10:57:26.988" v="544" actId="20577"/>
        <pc:sldMkLst>
          <pc:docMk/>
          <pc:sldMk cId="4054874947" sldId="261"/>
        </pc:sldMkLst>
        <pc:spChg chg="mod">
          <ac:chgData name="Hudson, Lee (DLSLtd,RAL,LSCI)" userId="S::lee.hudson@diamond.ac.uk::80451ff5-ef44-4160-8700-739de915f6d2" providerId="AD" clId="Web-{A0E80C4B-A1EF-4D45-8150-852B553E5D21}" dt="2022-04-26T10:55:44.954" v="446" actId="20577"/>
          <ac:spMkLst>
            <pc:docMk/>
            <pc:sldMk cId="4054874947" sldId="261"/>
            <ac:spMk id="2" creationId="{29443997-D026-74A3-11AD-019E26F88264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0:57:26.988" v="544" actId="20577"/>
          <ac:spMkLst>
            <pc:docMk/>
            <pc:sldMk cId="4054874947" sldId="261"/>
            <ac:spMk id="3" creationId="{AC3087EC-7830-75C4-3FD5-EC719C05C6AA}"/>
          </ac:spMkLst>
        </pc:spChg>
      </pc:sldChg>
      <pc:sldChg chg="modSp add ord replId">
        <pc:chgData name="Hudson, Lee (DLSLtd,RAL,LSCI)" userId="S::lee.hudson@diamond.ac.uk::80451ff5-ef44-4160-8700-739de915f6d2" providerId="AD" clId="Web-{A0E80C4B-A1EF-4D45-8150-852B553E5D21}" dt="2022-04-27T06:41:49.237" v="1566" actId="20577"/>
        <pc:sldMkLst>
          <pc:docMk/>
          <pc:sldMk cId="2846143442" sldId="262"/>
        </pc:sldMkLst>
        <pc:spChg chg="mod">
          <ac:chgData name="Hudson, Lee (DLSLtd,RAL,LSCI)" userId="S::lee.hudson@diamond.ac.uk::80451ff5-ef44-4160-8700-739de915f6d2" providerId="AD" clId="Web-{A0E80C4B-A1EF-4D45-8150-852B553E5D21}" dt="2022-04-27T06:41:49.237" v="1566" actId="20577"/>
          <ac:spMkLst>
            <pc:docMk/>
            <pc:sldMk cId="2846143442" sldId="262"/>
            <ac:spMk id="3" creationId="{AC3087EC-7830-75C4-3FD5-EC719C05C6AA}"/>
          </ac:spMkLst>
        </pc:sp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1:25:29.877" v="1210" actId="20577"/>
        <pc:sldMkLst>
          <pc:docMk/>
          <pc:sldMk cId="3898921843" sldId="263"/>
        </pc:sldMkLst>
        <pc:spChg chg="mod">
          <ac:chgData name="Hudson, Lee (DLSLtd,RAL,LSCI)" userId="S::lee.hudson@diamond.ac.uk::80451ff5-ef44-4160-8700-739de915f6d2" providerId="AD" clId="Web-{A0E80C4B-A1EF-4D45-8150-852B553E5D21}" dt="2022-04-26T11:14:17.406" v="1039" actId="20577"/>
          <ac:spMkLst>
            <pc:docMk/>
            <pc:sldMk cId="3898921843" sldId="263"/>
            <ac:spMk id="3" creationId="{B4B04DAA-0D85-AE6A-402F-24D631DA4CC5}"/>
          </ac:spMkLst>
        </pc:spChg>
        <pc:spChg chg="del mod">
          <ac:chgData name="Hudson, Lee (DLSLtd,RAL,LSCI)" userId="S::lee.hudson@diamond.ac.uk::80451ff5-ef44-4160-8700-739de915f6d2" providerId="AD" clId="Web-{A0E80C4B-A1EF-4D45-8150-852B553E5D21}" dt="2022-04-26T11:14:19.500" v="1040"/>
          <ac:spMkLst>
            <pc:docMk/>
            <pc:sldMk cId="3898921843" sldId="263"/>
            <ac:spMk id="4" creationId="{636C000C-A42D-A428-E1C5-948F1DD5EBB4}"/>
          </ac:spMkLst>
        </pc:spChg>
        <pc:spChg chg="del">
          <ac:chgData name="Hudson, Lee (DLSLtd,RAL,LSCI)" userId="S::lee.hudson@diamond.ac.uk::80451ff5-ef44-4160-8700-739de915f6d2" providerId="AD" clId="Web-{A0E80C4B-A1EF-4D45-8150-852B553E5D21}" dt="2022-04-26T11:14:22.265" v="1041"/>
          <ac:spMkLst>
            <pc:docMk/>
            <pc:sldMk cId="3898921843" sldId="263"/>
            <ac:spMk id="5" creationId="{107AB6A0-14CA-6B7C-EDB7-F214F91D1850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19:28.320" v="1119" actId="14100"/>
          <ac:spMkLst>
            <pc:docMk/>
            <pc:sldMk cId="3898921843" sldId="263"/>
            <ac:spMk id="7" creationId="{9DD79305-1A32-67C4-D65C-CAED735CE4F0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25:29.877" v="1210" actId="20577"/>
          <ac:spMkLst>
            <pc:docMk/>
            <pc:sldMk cId="3898921843" sldId="263"/>
            <ac:spMk id="9" creationId="{EB74B432-37CC-746C-5BD6-12ADE7243C22}"/>
          </ac:spMkLst>
        </pc:spChg>
        <pc:picChg chg="add mod">
          <ac:chgData name="Hudson, Lee (DLSLtd,RAL,LSCI)" userId="S::lee.hudson@diamond.ac.uk::80451ff5-ef44-4160-8700-739de915f6d2" providerId="AD" clId="Web-{A0E80C4B-A1EF-4D45-8150-852B553E5D21}" dt="2022-04-26T11:23:30.186" v="1147" actId="14100"/>
          <ac:picMkLst>
            <pc:docMk/>
            <pc:sldMk cId="3898921843" sldId="263"/>
            <ac:picMk id="6" creationId="{1E1DB42A-5DE9-F379-082B-6A1ECF2750EE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1:25:39.486" v="1213" actId="20577"/>
        <pc:sldMkLst>
          <pc:docMk/>
          <pc:sldMk cId="898150234" sldId="264"/>
        </pc:sldMkLst>
        <pc:spChg chg="add mod">
          <ac:chgData name="Hudson, Lee (DLSLtd,RAL,LSCI)" userId="S::lee.hudson@diamond.ac.uk::80451ff5-ef44-4160-8700-739de915f6d2" providerId="AD" clId="Web-{A0E80C4B-A1EF-4D45-8150-852B553E5D21}" dt="2022-04-26T11:25:39.486" v="1213" actId="20577"/>
          <ac:spMkLst>
            <pc:docMk/>
            <pc:sldMk cId="898150234" sldId="264"/>
            <ac:spMk id="5" creationId="{72918FF8-7CD3-4640-AC3A-2C472560D86E}"/>
          </ac:spMkLst>
        </pc:spChg>
        <pc:spChg chg="del">
          <ac:chgData name="Hudson, Lee (DLSLtd,RAL,LSCI)" userId="S::lee.hudson@diamond.ac.uk::80451ff5-ef44-4160-8700-739de915f6d2" providerId="AD" clId="Web-{A0E80C4B-A1EF-4D45-8150-852B553E5D21}" dt="2022-04-26T11:20:28.806" v="1128"/>
          <ac:spMkLst>
            <pc:docMk/>
            <pc:sldMk cId="898150234" sldId="264"/>
            <ac:spMk id="7" creationId="{9DD79305-1A32-67C4-D65C-CAED735CE4F0}"/>
          </ac:spMkLst>
        </pc:spChg>
        <pc:picChg chg="add mod">
          <ac:chgData name="Hudson, Lee (DLSLtd,RAL,LSCI)" userId="S::lee.hudson@diamond.ac.uk::80451ff5-ef44-4160-8700-739de915f6d2" providerId="AD" clId="Web-{A0E80C4B-A1EF-4D45-8150-852B553E5D21}" dt="2022-04-26T11:20:34.869" v="1131" actId="1076"/>
          <ac:picMkLst>
            <pc:docMk/>
            <pc:sldMk cId="898150234" sldId="264"/>
            <ac:picMk id="4" creationId="{28B5189D-3974-3265-39A8-FBA2E8E3B7F6}"/>
          </ac:picMkLst>
        </pc:picChg>
        <pc:picChg chg="del">
          <ac:chgData name="Hudson, Lee (DLSLtd,RAL,LSCI)" userId="S::lee.hudson@diamond.ac.uk::80451ff5-ef44-4160-8700-739de915f6d2" providerId="AD" clId="Web-{A0E80C4B-A1EF-4D45-8150-852B553E5D21}" dt="2022-04-26T11:20:02.931" v="1124"/>
          <ac:picMkLst>
            <pc:docMk/>
            <pc:sldMk cId="898150234" sldId="264"/>
            <ac:picMk id="6" creationId="{1E1DB42A-5DE9-F379-082B-6A1ECF2750EE}"/>
          </ac:picMkLst>
        </pc:picChg>
      </pc:sldChg>
      <pc:sldChg chg="add del replId">
        <pc:chgData name="Hudson, Lee (DLSLtd,RAL,LSCI)" userId="S::lee.hudson@diamond.ac.uk::80451ff5-ef44-4160-8700-739de915f6d2" providerId="AD" clId="Web-{A0E80C4B-A1EF-4D45-8150-852B553E5D21}" dt="2022-04-26T11:19:55.118" v="1120"/>
        <pc:sldMkLst>
          <pc:docMk/>
          <pc:sldMk cId="3823730906" sldId="264"/>
        </pc:sldMkLst>
      </pc:sldChg>
      <pc:sldChg chg="add del replId">
        <pc:chgData name="Hudson, Lee (DLSLtd,RAL,LSCI)" userId="S::lee.hudson@diamond.ac.uk::80451ff5-ef44-4160-8700-739de915f6d2" providerId="AD" clId="Web-{A0E80C4B-A1EF-4D45-8150-852B553E5D21}" dt="2022-04-26T11:19:56.040" v="1121"/>
        <pc:sldMkLst>
          <pc:docMk/>
          <pc:sldMk cId="58340443" sldId="265"/>
        </pc:sldMkLst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1:25:46.674" v="1216" actId="20577"/>
        <pc:sldMkLst>
          <pc:docMk/>
          <pc:sldMk cId="1790151430" sldId="265"/>
        </pc:sldMkLst>
        <pc:spChg chg="add mod">
          <ac:chgData name="Hudson, Lee (DLSLtd,RAL,LSCI)" userId="S::lee.hudson@diamond.ac.uk::80451ff5-ef44-4160-8700-739de915f6d2" providerId="AD" clId="Web-{A0E80C4B-A1EF-4D45-8150-852B553E5D21}" dt="2022-04-26T11:25:46.674" v="1216" actId="20577"/>
          <ac:spMkLst>
            <pc:docMk/>
            <pc:sldMk cId="1790151430" sldId="265"/>
            <ac:spMk id="7" creationId="{CC0BFB9C-961D-2BB8-6B04-72C221B81F53}"/>
          </ac:spMkLst>
        </pc:spChg>
        <pc:picChg chg="del">
          <ac:chgData name="Hudson, Lee (DLSLtd,RAL,LSCI)" userId="S::lee.hudson@diamond.ac.uk::80451ff5-ef44-4160-8700-739de915f6d2" providerId="AD" clId="Web-{A0E80C4B-A1EF-4D45-8150-852B553E5D21}" dt="2022-04-26T11:20:41.728" v="1133"/>
          <ac:picMkLst>
            <pc:docMk/>
            <pc:sldMk cId="1790151430" sldId="265"/>
            <ac:picMk id="4" creationId="{28B5189D-3974-3265-39A8-FBA2E8E3B7F6}"/>
          </ac:picMkLst>
        </pc:picChg>
        <pc:picChg chg="add mod">
          <ac:chgData name="Hudson, Lee (DLSLtd,RAL,LSCI)" userId="S::lee.hudson@diamond.ac.uk::80451ff5-ef44-4160-8700-739de915f6d2" providerId="AD" clId="Web-{A0E80C4B-A1EF-4D45-8150-852B553E5D21}" dt="2022-04-26T11:21:17.448" v="1137" actId="1076"/>
          <ac:picMkLst>
            <pc:docMk/>
            <pc:sldMk cId="1790151430" sldId="265"/>
            <ac:picMk id="5" creationId="{F7ECE701-EE97-9CC6-94DB-28F4B7E847C0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1:25:55.877" v="1219" actId="20577"/>
        <pc:sldMkLst>
          <pc:docMk/>
          <pc:sldMk cId="1233305372" sldId="266"/>
        </pc:sldMkLst>
        <pc:spChg chg="add mod">
          <ac:chgData name="Hudson, Lee (DLSLtd,RAL,LSCI)" userId="S::lee.hudson@diamond.ac.uk::80451ff5-ef44-4160-8700-739de915f6d2" providerId="AD" clId="Web-{A0E80C4B-A1EF-4D45-8150-852B553E5D21}" dt="2022-04-26T11:25:55.877" v="1219" actId="20577"/>
          <ac:spMkLst>
            <pc:docMk/>
            <pc:sldMk cId="1233305372" sldId="266"/>
            <ac:spMk id="7" creationId="{C10ACB5A-9979-8FA1-8042-6E142FAB7F86}"/>
          </ac:spMkLst>
        </pc:spChg>
        <pc:picChg chg="del">
          <ac:chgData name="Hudson, Lee (DLSLtd,RAL,LSCI)" userId="S::lee.hudson@diamond.ac.uk::80451ff5-ef44-4160-8700-739de915f6d2" providerId="AD" clId="Web-{A0E80C4B-A1EF-4D45-8150-852B553E5D21}" dt="2022-04-26T11:22:32.091" v="1139"/>
          <ac:picMkLst>
            <pc:docMk/>
            <pc:sldMk cId="1233305372" sldId="266"/>
            <ac:picMk id="4" creationId="{28B5189D-3974-3265-39A8-FBA2E8E3B7F6}"/>
          </ac:picMkLst>
        </pc:picChg>
        <pc:picChg chg="add mod">
          <ac:chgData name="Hudson, Lee (DLSLtd,RAL,LSCI)" userId="S::lee.hudson@diamond.ac.uk::80451ff5-ef44-4160-8700-739de915f6d2" providerId="AD" clId="Web-{A0E80C4B-A1EF-4D45-8150-852B553E5D21}" dt="2022-04-26T11:22:49.310" v="1143" actId="1076"/>
          <ac:picMkLst>
            <pc:docMk/>
            <pc:sldMk cId="1233305372" sldId="266"/>
            <ac:picMk id="5" creationId="{7DC521FB-C3A6-A36F-E7BC-B1E1B2BD34B0}"/>
          </ac:picMkLst>
        </pc:picChg>
      </pc:sldChg>
      <pc:sldChg chg="add del replId">
        <pc:chgData name="Hudson, Lee (DLSLtd,RAL,LSCI)" userId="S::lee.hudson@diamond.ac.uk::80451ff5-ef44-4160-8700-739de915f6d2" providerId="AD" clId="Web-{A0E80C4B-A1EF-4D45-8150-852B553E5D21}" dt="2022-04-26T11:19:56.977" v="1122"/>
        <pc:sldMkLst>
          <pc:docMk/>
          <pc:sldMk cId="1668124782" sldId="266"/>
        </pc:sldMkLst>
      </pc:sldChg>
      <pc:sldChg chg="addSp modSp add replId">
        <pc:chgData name="Hudson, Lee (DLSLtd,RAL,LSCI)" userId="S::lee.hudson@diamond.ac.uk::80451ff5-ef44-4160-8700-739de915f6d2" providerId="AD" clId="Web-{A0E80C4B-A1EF-4D45-8150-852B553E5D21}" dt="2022-04-26T12:42:42.872" v="1422" actId="20577"/>
        <pc:sldMkLst>
          <pc:docMk/>
          <pc:sldMk cId="1512144382" sldId="267"/>
        </pc:sldMkLst>
        <pc:spChg chg="add mod">
          <ac:chgData name="Hudson, Lee (DLSLtd,RAL,LSCI)" userId="S::lee.hudson@diamond.ac.uk::80451ff5-ef44-4160-8700-739de915f6d2" providerId="AD" clId="Web-{A0E80C4B-A1EF-4D45-8150-852B553E5D21}" dt="2022-04-26T12:42:42.872" v="1422" actId="20577"/>
          <ac:spMkLst>
            <pc:docMk/>
            <pc:sldMk cId="1512144382" sldId="267"/>
            <ac:spMk id="4" creationId="{C215EE30-AB70-CCD4-CC59-6BF7A1E40119}"/>
          </ac:spMkLst>
        </pc:spChg>
        <pc:spChg chg="add mod">
          <ac:chgData name="Hudson, Lee (DLSLtd,RAL,LSCI)" userId="S::lee.hudson@diamond.ac.uk::80451ff5-ef44-4160-8700-739de915f6d2" providerId="AD" clId="Web-{A0E80C4B-A1EF-4D45-8150-852B553E5D21}" dt="2022-04-26T11:26:03.456" v="1222" actId="20577"/>
          <ac:spMkLst>
            <pc:docMk/>
            <pc:sldMk cId="1512144382" sldId="267"/>
            <ac:spMk id="7" creationId="{7147B522-F066-08B1-27AB-7CF89F1E093D}"/>
          </ac:spMkLst>
        </pc:spChg>
        <pc:picChg chg="mod">
          <ac:chgData name="Hudson, Lee (DLSLtd,RAL,LSCI)" userId="S::lee.hudson@diamond.ac.uk::80451ff5-ef44-4160-8700-739de915f6d2" providerId="AD" clId="Web-{A0E80C4B-A1EF-4D45-8150-852B553E5D21}" dt="2022-04-26T11:23:52.812" v="1150" actId="1076"/>
          <ac:picMkLst>
            <pc:docMk/>
            <pc:sldMk cId="1512144382" sldId="267"/>
            <ac:picMk id="5" creationId="{7DC521FB-C3A6-A36F-E7BC-B1E1B2BD34B0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2:39:43.393" v="1369" actId="20577"/>
        <pc:sldMkLst>
          <pc:docMk/>
          <pc:sldMk cId="950162375" sldId="268"/>
        </pc:sldMkLst>
        <pc:spChg chg="mod">
          <ac:chgData name="Hudson, Lee (DLSLtd,RAL,LSCI)" userId="S::lee.hudson@diamond.ac.uk::80451ff5-ef44-4160-8700-739de915f6d2" providerId="AD" clId="Web-{A0E80C4B-A1EF-4D45-8150-852B553E5D21}" dt="2022-04-26T12:12:01.256" v="1248" actId="20577"/>
          <ac:spMkLst>
            <pc:docMk/>
            <pc:sldMk cId="950162375" sldId="268"/>
            <ac:spMk id="3" creationId="{B4B04DAA-0D85-AE6A-402F-24D631DA4CC5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2:39:43.393" v="1369" actId="20577"/>
          <ac:spMkLst>
            <pc:docMk/>
            <pc:sldMk cId="950162375" sldId="268"/>
            <ac:spMk id="4" creationId="{C215EE30-AB70-CCD4-CC59-6BF7A1E40119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2:12:45.665" v="1260" actId="20577"/>
          <ac:spMkLst>
            <pc:docMk/>
            <pc:sldMk cId="950162375" sldId="268"/>
            <ac:spMk id="7" creationId="{7147B522-F066-08B1-27AB-7CF89F1E093D}"/>
          </ac:spMkLst>
        </pc:spChg>
        <pc:picChg chg="del">
          <ac:chgData name="Hudson, Lee (DLSLtd,RAL,LSCI)" userId="S::lee.hudson@diamond.ac.uk::80451ff5-ef44-4160-8700-739de915f6d2" providerId="AD" clId="Web-{A0E80C4B-A1EF-4D45-8150-852B553E5D21}" dt="2022-04-26T12:12:05.928" v="1249"/>
          <ac:picMkLst>
            <pc:docMk/>
            <pc:sldMk cId="950162375" sldId="268"/>
            <ac:picMk id="5" creationId="{7DC521FB-C3A6-A36F-E7BC-B1E1B2BD34B0}"/>
          </ac:picMkLst>
        </pc:picChg>
        <pc:picChg chg="add mod">
          <ac:chgData name="Hudson, Lee (DLSLtd,RAL,LSCI)" userId="S::lee.hudson@diamond.ac.uk::80451ff5-ef44-4160-8700-739de915f6d2" providerId="AD" clId="Web-{A0E80C4B-A1EF-4D45-8150-852B553E5D21}" dt="2022-04-26T12:12:37.618" v="1255" actId="1076"/>
          <ac:picMkLst>
            <pc:docMk/>
            <pc:sldMk cId="950162375" sldId="268"/>
            <ac:picMk id="6" creationId="{B5DFD860-DB35-A545-3CE0-67304C561B1C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2:46:56.012" v="1510" actId="20577"/>
        <pc:sldMkLst>
          <pc:docMk/>
          <pc:sldMk cId="2471744493" sldId="269"/>
        </pc:sldMkLst>
        <pc:spChg chg="mod">
          <ac:chgData name="Hudson, Lee (DLSLtd,RAL,LSCI)" userId="S::lee.hudson@diamond.ac.uk::80451ff5-ef44-4160-8700-739de915f6d2" providerId="AD" clId="Web-{A0E80C4B-A1EF-4D45-8150-852B553E5D21}" dt="2022-04-26T12:43:51.314" v="1443" actId="20577"/>
          <ac:spMkLst>
            <pc:docMk/>
            <pc:sldMk cId="2471744493" sldId="269"/>
            <ac:spMk id="3" creationId="{B4B04DAA-0D85-AE6A-402F-24D631DA4CC5}"/>
          </ac:spMkLst>
        </pc:spChg>
        <pc:spChg chg="mod">
          <ac:chgData name="Hudson, Lee (DLSLtd,RAL,LSCI)" userId="S::lee.hudson@diamond.ac.uk::80451ff5-ef44-4160-8700-739de915f6d2" providerId="AD" clId="Web-{A0E80C4B-A1EF-4D45-8150-852B553E5D21}" dt="2022-04-26T12:46:56.012" v="1510" actId="20577"/>
          <ac:spMkLst>
            <pc:docMk/>
            <pc:sldMk cId="2471744493" sldId="269"/>
            <ac:spMk id="7" creationId="{9DD79305-1A32-67C4-D65C-CAED735CE4F0}"/>
          </ac:spMkLst>
        </pc:spChg>
        <pc:picChg chg="add del mod">
          <ac:chgData name="Hudson, Lee (DLSLtd,RAL,LSCI)" userId="S::lee.hudson@diamond.ac.uk::80451ff5-ef44-4160-8700-739de915f6d2" providerId="AD" clId="Web-{A0E80C4B-A1EF-4D45-8150-852B553E5D21}" dt="2022-04-26T12:45:19.475" v="1474"/>
          <ac:picMkLst>
            <pc:docMk/>
            <pc:sldMk cId="2471744493" sldId="269"/>
            <ac:picMk id="4" creationId="{17A4894C-129F-B5AF-6903-642CFFE7295D}"/>
          </ac:picMkLst>
        </pc:picChg>
        <pc:picChg chg="add mod">
          <ac:chgData name="Hudson, Lee (DLSLtd,RAL,LSCI)" userId="S::lee.hudson@diamond.ac.uk::80451ff5-ef44-4160-8700-739de915f6d2" providerId="AD" clId="Web-{A0E80C4B-A1EF-4D45-8150-852B553E5D21}" dt="2022-04-26T12:45:28.304" v="1476" actId="14100"/>
          <ac:picMkLst>
            <pc:docMk/>
            <pc:sldMk cId="2471744493" sldId="269"/>
            <ac:picMk id="5" creationId="{26A81520-E4C3-76D4-B5CB-AAE39B8C22ED}"/>
          </ac:picMkLst>
        </pc:picChg>
        <pc:picChg chg="del">
          <ac:chgData name="Hudson, Lee (DLSLtd,RAL,LSCI)" userId="S::lee.hudson@diamond.ac.uk::80451ff5-ef44-4160-8700-739de915f6d2" providerId="AD" clId="Web-{A0E80C4B-A1EF-4D45-8150-852B553E5D21}" dt="2022-04-26T12:43:54.470" v="1444"/>
          <ac:picMkLst>
            <pc:docMk/>
            <pc:sldMk cId="2471744493" sldId="269"/>
            <ac:picMk id="6" creationId="{1E1DB42A-5DE9-F379-082B-6A1ECF2750EE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A0E80C4B-A1EF-4D45-8150-852B553E5D21}" dt="2022-04-26T12:56:43.813" v="1555" actId="1076"/>
        <pc:sldMkLst>
          <pc:docMk/>
          <pc:sldMk cId="2766892622" sldId="270"/>
        </pc:sldMkLst>
        <pc:spChg chg="mod">
          <ac:chgData name="Hudson, Lee (DLSLtd,RAL,LSCI)" userId="S::lee.hudson@diamond.ac.uk::80451ff5-ef44-4160-8700-739de915f6d2" providerId="AD" clId="Web-{A0E80C4B-A1EF-4D45-8150-852B553E5D21}" dt="2022-04-26T12:56:16.217" v="1551" actId="20577"/>
          <ac:spMkLst>
            <pc:docMk/>
            <pc:sldMk cId="2766892622" sldId="270"/>
            <ac:spMk id="7" creationId="{9DD79305-1A32-67C4-D65C-CAED735CE4F0}"/>
          </ac:spMkLst>
        </pc:spChg>
        <pc:picChg chg="add mod">
          <ac:chgData name="Hudson, Lee (DLSLtd,RAL,LSCI)" userId="S::lee.hudson@diamond.ac.uk::80451ff5-ef44-4160-8700-739de915f6d2" providerId="AD" clId="Web-{A0E80C4B-A1EF-4D45-8150-852B553E5D21}" dt="2022-04-26T12:56:43.813" v="1555" actId="1076"/>
          <ac:picMkLst>
            <pc:docMk/>
            <pc:sldMk cId="2766892622" sldId="270"/>
            <ac:picMk id="4" creationId="{7AA2C4C7-700E-22A3-E3D0-8887382158B5}"/>
          </ac:picMkLst>
        </pc:picChg>
        <pc:picChg chg="del">
          <ac:chgData name="Hudson, Lee (DLSLtd,RAL,LSCI)" userId="S::lee.hudson@diamond.ac.uk::80451ff5-ef44-4160-8700-739de915f6d2" providerId="AD" clId="Web-{A0E80C4B-A1EF-4D45-8150-852B553E5D21}" dt="2022-04-26T12:55:30.418" v="1512"/>
          <ac:picMkLst>
            <pc:docMk/>
            <pc:sldMk cId="2766892622" sldId="270"/>
            <ac:picMk id="5" creationId="{26A81520-E4C3-76D4-B5CB-AAE39B8C22ED}"/>
          </ac:picMkLst>
        </pc:picChg>
      </pc:sldChg>
      <pc:sldChg chg="new del">
        <pc:chgData name="Hudson, Lee (DLSLtd,RAL,LSCI)" userId="S::lee.hudson@diamond.ac.uk::80451ff5-ef44-4160-8700-739de915f6d2" providerId="AD" clId="Web-{A0E80C4B-A1EF-4D45-8150-852B553E5D21}" dt="2022-04-26T12:44:03.643" v="1446"/>
        <pc:sldMkLst>
          <pc:docMk/>
          <pc:sldMk cId="2945601606" sldId="270"/>
        </pc:sldMkLst>
      </pc:sldChg>
    </pc:docChg>
  </pc:docChgLst>
  <pc:docChgLst>
    <pc:chgData name="Hudson, Lee (DLSLtd,RAL,LSCI)" userId="S::lee.hudson@diamond.ac.uk::80451ff5-ef44-4160-8700-739de915f6d2" providerId="AD" clId="Web-{D80CED46-2442-17C6-75C6-30200AFA51D7}"/>
    <pc:docChg chg="addSld delSld modSld">
      <pc:chgData name="Hudson, Lee (DLSLtd,RAL,LSCI)" userId="S::lee.hudson@diamond.ac.uk::80451ff5-ef44-4160-8700-739de915f6d2" providerId="AD" clId="Web-{D80CED46-2442-17C6-75C6-30200AFA51D7}" dt="2022-04-27T11:09:59.507" v="591" actId="20577"/>
      <pc:docMkLst>
        <pc:docMk/>
      </pc:docMkLst>
      <pc:sldChg chg="addSp delSp modSp">
        <pc:chgData name="Hudson, Lee (DLSLtd,RAL,LSCI)" userId="S::lee.hudson@diamond.ac.uk::80451ff5-ef44-4160-8700-739de915f6d2" providerId="AD" clId="Web-{D80CED46-2442-17C6-75C6-30200AFA51D7}" dt="2022-04-27T10:27:19.985" v="416" actId="20577"/>
        <pc:sldMkLst>
          <pc:docMk/>
          <pc:sldMk cId="3151026625" sldId="260"/>
        </pc:sldMkLst>
        <pc:spChg chg="del mod">
          <ac:chgData name="Hudson, Lee (DLSLtd,RAL,LSCI)" userId="S::lee.hudson@diamond.ac.uk::80451ff5-ef44-4160-8700-739de915f6d2" providerId="AD" clId="Web-{D80CED46-2442-17C6-75C6-30200AFA51D7}" dt="2022-04-27T10:05:12.289" v="337"/>
          <ac:spMkLst>
            <pc:docMk/>
            <pc:sldMk cId="3151026625" sldId="260"/>
            <ac:spMk id="3" creationId="{AC3087EC-7830-75C4-3FD5-EC719C05C6AA}"/>
          </ac:spMkLst>
        </pc:spChg>
        <pc:spChg chg="mod">
          <ac:chgData name="Hudson, Lee (DLSLtd,RAL,LSCI)" userId="S::lee.hudson@diamond.ac.uk::80451ff5-ef44-4160-8700-739de915f6d2" providerId="AD" clId="Web-{D80CED46-2442-17C6-75C6-30200AFA51D7}" dt="2022-04-27T10:04:14.928" v="314" actId="1076"/>
          <ac:spMkLst>
            <pc:docMk/>
            <pc:sldMk cId="3151026625" sldId="260"/>
            <ac:spMk id="5" creationId="{6496915A-6186-0A63-DF35-AEE5E937964A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10:05:19.117" v="338" actId="1076"/>
          <ac:spMkLst>
            <pc:docMk/>
            <pc:sldMk cId="3151026625" sldId="260"/>
            <ac:spMk id="6" creationId="{7EEC496A-FB3B-98BF-586E-D2E97A41B1B5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10:27:19.985" v="416" actId="20577"/>
          <ac:spMkLst>
            <pc:docMk/>
            <pc:sldMk cId="3151026625" sldId="260"/>
            <ac:spMk id="7" creationId="{B641AF6E-E9EA-9158-E10F-69C9204E60D5}"/>
          </ac:spMkLst>
        </pc:spChg>
        <pc:picChg chg="mod">
          <ac:chgData name="Hudson, Lee (DLSLtd,RAL,LSCI)" userId="S::lee.hudson@diamond.ac.uk::80451ff5-ef44-4160-8700-739de915f6d2" providerId="AD" clId="Web-{D80CED46-2442-17C6-75C6-30200AFA51D7}" dt="2022-04-27T10:05:46.962" v="341" actId="1076"/>
          <ac:picMkLst>
            <pc:docMk/>
            <pc:sldMk cId="3151026625" sldId="260"/>
            <ac:picMk id="4" creationId="{6605FCA6-3576-DF16-8B78-80CA22C39051}"/>
          </ac:picMkLst>
        </pc:picChg>
      </pc:sldChg>
      <pc:sldChg chg="modSp del">
        <pc:chgData name="Hudson, Lee (DLSLtd,RAL,LSCI)" userId="S::lee.hudson@diamond.ac.uk::80451ff5-ef44-4160-8700-739de915f6d2" providerId="AD" clId="Web-{D80CED46-2442-17C6-75C6-30200AFA51D7}" dt="2022-04-27T10:27:22.438" v="417"/>
        <pc:sldMkLst>
          <pc:docMk/>
          <pc:sldMk cId="2846143442" sldId="262"/>
        </pc:sldMkLst>
        <pc:spChg chg="mod">
          <ac:chgData name="Hudson, Lee (DLSLtd,RAL,LSCI)" userId="S::lee.hudson@diamond.ac.uk::80451ff5-ef44-4160-8700-739de915f6d2" providerId="AD" clId="Web-{D80CED46-2442-17C6-75C6-30200AFA51D7}" dt="2022-04-27T10:05:39.961" v="340" actId="20577"/>
          <ac:spMkLst>
            <pc:docMk/>
            <pc:sldMk cId="2846143442" sldId="262"/>
            <ac:spMk id="3" creationId="{AC3087EC-7830-75C4-3FD5-EC719C05C6AA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5:46.023" v="25" actId="20577"/>
        <pc:sldMkLst>
          <pc:docMk/>
          <pc:sldMk cId="3898921843" sldId="263"/>
        </pc:sldMkLst>
        <pc:spChg chg="mod">
          <ac:chgData name="Hudson, Lee (DLSLtd,RAL,LSCI)" userId="S::lee.hudson@diamond.ac.uk::80451ff5-ef44-4160-8700-739de915f6d2" providerId="AD" clId="Web-{D80CED46-2442-17C6-75C6-30200AFA51D7}" dt="2022-04-27T09:15:46.023" v="25" actId="20577"/>
          <ac:spMkLst>
            <pc:docMk/>
            <pc:sldMk cId="3898921843" sldId="263"/>
            <ac:spMk id="7" creationId="{9DD79305-1A32-67C4-D65C-CAED735CE4F0}"/>
          </ac:spMkLst>
        </pc:spChg>
        <pc:spChg chg="mod">
          <ac:chgData name="Hudson, Lee (DLSLtd,RAL,LSCI)" userId="S::lee.hudson@diamond.ac.uk::80451ff5-ef44-4160-8700-739de915f6d2" providerId="AD" clId="Web-{D80CED46-2442-17C6-75C6-30200AFA51D7}" dt="2022-04-27T09:13:35.114" v="10" actId="20577"/>
          <ac:spMkLst>
            <pc:docMk/>
            <pc:sldMk cId="3898921843" sldId="263"/>
            <ac:spMk id="9" creationId="{EB74B432-37CC-746C-5BD6-12ADE7243C22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41.083" v="11" actId="20577"/>
        <pc:sldMkLst>
          <pc:docMk/>
          <pc:sldMk cId="898150234" sldId="264"/>
        </pc:sldMkLst>
        <pc:spChg chg="mod">
          <ac:chgData name="Hudson, Lee (DLSLtd,RAL,LSCI)" userId="S::lee.hudson@diamond.ac.uk::80451ff5-ef44-4160-8700-739de915f6d2" providerId="AD" clId="Web-{D80CED46-2442-17C6-75C6-30200AFA51D7}" dt="2022-04-27T09:13:41.083" v="11" actId="20577"/>
          <ac:spMkLst>
            <pc:docMk/>
            <pc:sldMk cId="898150234" sldId="264"/>
            <ac:spMk id="5" creationId="{72918FF8-7CD3-4640-AC3A-2C472560D86E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43.692" v="12" actId="20577"/>
        <pc:sldMkLst>
          <pc:docMk/>
          <pc:sldMk cId="1790151430" sldId="265"/>
        </pc:sldMkLst>
        <pc:spChg chg="mod">
          <ac:chgData name="Hudson, Lee (DLSLtd,RAL,LSCI)" userId="S::lee.hudson@diamond.ac.uk::80451ff5-ef44-4160-8700-739de915f6d2" providerId="AD" clId="Web-{D80CED46-2442-17C6-75C6-30200AFA51D7}" dt="2022-04-27T09:13:43.692" v="12" actId="20577"/>
          <ac:spMkLst>
            <pc:docMk/>
            <pc:sldMk cId="1790151430" sldId="265"/>
            <ac:spMk id="7" creationId="{CC0BFB9C-961D-2BB8-6B04-72C221B81F53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48.302" v="13" actId="20577"/>
        <pc:sldMkLst>
          <pc:docMk/>
          <pc:sldMk cId="1233305372" sldId="266"/>
        </pc:sldMkLst>
        <pc:spChg chg="mod">
          <ac:chgData name="Hudson, Lee (DLSLtd,RAL,LSCI)" userId="S::lee.hudson@diamond.ac.uk::80451ff5-ef44-4160-8700-739de915f6d2" providerId="AD" clId="Web-{D80CED46-2442-17C6-75C6-30200AFA51D7}" dt="2022-04-27T09:13:48.302" v="13" actId="20577"/>
          <ac:spMkLst>
            <pc:docMk/>
            <pc:sldMk cId="1233305372" sldId="266"/>
            <ac:spMk id="7" creationId="{C10ACB5A-9979-8FA1-8042-6E142FAB7F86}"/>
          </ac:spMkLst>
        </pc:spChg>
      </pc:sldChg>
      <pc:sldChg chg="addSp modSp">
        <pc:chgData name="Hudson, Lee (DLSLtd,RAL,LSCI)" userId="S::lee.hudson@diamond.ac.uk::80451ff5-ef44-4160-8700-739de915f6d2" providerId="AD" clId="Web-{D80CED46-2442-17C6-75C6-30200AFA51D7}" dt="2022-04-27T09:36:06.691" v="112" actId="20577"/>
        <pc:sldMkLst>
          <pc:docMk/>
          <pc:sldMk cId="1512144382" sldId="267"/>
        </pc:sldMkLst>
        <pc:spChg chg="mod">
          <ac:chgData name="Hudson, Lee (DLSLtd,RAL,LSCI)" userId="S::lee.hudson@diamond.ac.uk::80451ff5-ef44-4160-8700-739de915f6d2" providerId="AD" clId="Web-{D80CED46-2442-17C6-75C6-30200AFA51D7}" dt="2022-04-27T09:35:19.534" v="84" actId="20577"/>
          <ac:spMkLst>
            <pc:docMk/>
            <pc:sldMk cId="1512144382" sldId="267"/>
            <ac:spMk id="4" creationId="{C215EE30-AB70-CCD4-CC59-6BF7A1E40119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09:36:06.691" v="112" actId="20577"/>
          <ac:spMkLst>
            <pc:docMk/>
            <pc:sldMk cId="1512144382" sldId="267"/>
            <ac:spMk id="6" creationId="{90771CAA-BC54-EB0D-3700-B60006A2433D}"/>
          </ac:spMkLst>
        </pc:spChg>
        <pc:spChg chg="mod">
          <ac:chgData name="Hudson, Lee (DLSLtd,RAL,LSCI)" userId="S::lee.hudson@diamond.ac.uk::80451ff5-ef44-4160-8700-739de915f6d2" providerId="AD" clId="Web-{D80CED46-2442-17C6-75C6-30200AFA51D7}" dt="2022-04-27T09:13:54.052" v="14" actId="20577"/>
          <ac:spMkLst>
            <pc:docMk/>
            <pc:sldMk cId="1512144382" sldId="267"/>
            <ac:spMk id="7" creationId="{7147B522-F066-08B1-27AB-7CF89F1E093D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57.193" v="15" actId="20577"/>
        <pc:sldMkLst>
          <pc:docMk/>
          <pc:sldMk cId="950162375" sldId="268"/>
        </pc:sldMkLst>
        <pc:spChg chg="mod">
          <ac:chgData name="Hudson, Lee (DLSLtd,RAL,LSCI)" userId="S::lee.hudson@diamond.ac.uk::80451ff5-ef44-4160-8700-739de915f6d2" providerId="AD" clId="Web-{D80CED46-2442-17C6-75C6-30200AFA51D7}" dt="2022-04-27T09:13:57.193" v="15" actId="20577"/>
          <ac:spMkLst>
            <pc:docMk/>
            <pc:sldMk cId="950162375" sldId="268"/>
            <ac:spMk id="7" creationId="{7147B522-F066-08B1-27AB-7CF89F1E093D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19.817" v="9" actId="20577"/>
        <pc:sldMkLst>
          <pc:docMk/>
          <pc:sldMk cId="2471744493" sldId="269"/>
        </pc:sldMkLst>
        <pc:spChg chg="mod">
          <ac:chgData name="Hudson, Lee (DLSLtd,RAL,LSCI)" userId="S::lee.hudson@diamond.ac.uk::80451ff5-ef44-4160-8700-739de915f6d2" providerId="AD" clId="Web-{D80CED46-2442-17C6-75C6-30200AFA51D7}" dt="2022-04-27T09:13:19.817" v="9" actId="20577"/>
          <ac:spMkLst>
            <pc:docMk/>
            <pc:sldMk cId="2471744493" sldId="269"/>
            <ac:spMk id="7" creationId="{9DD79305-1A32-67C4-D65C-CAED735CE4F0}"/>
          </ac:spMkLst>
        </pc:spChg>
      </pc:sldChg>
      <pc:sldChg chg="modSp">
        <pc:chgData name="Hudson, Lee (DLSLtd,RAL,LSCI)" userId="S::lee.hudson@diamond.ac.uk::80451ff5-ef44-4160-8700-739de915f6d2" providerId="AD" clId="Web-{D80CED46-2442-17C6-75C6-30200AFA51D7}" dt="2022-04-27T09:13:07.348" v="1" actId="20577"/>
        <pc:sldMkLst>
          <pc:docMk/>
          <pc:sldMk cId="2766892622" sldId="270"/>
        </pc:sldMkLst>
        <pc:spChg chg="mod">
          <ac:chgData name="Hudson, Lee (DLSLtd,RAL,LSCI)" userId="S::lee.hudson@diamond.ac.uk::80451ff5-ef44-4160-8700-739de915f6d2" providerId="AD" clId="Web-{D80CED46-2442-17C6-75C6-30200AFA51D7}" dt="2022-04-27T09:13:07.348" v="1" actId="20577"/>
          <ac:spMkLst>
            <pc:docMk/>
            <pc:sldMk cId="2766892622" sldId="270"/>
            <ac:spMk id="9" creationId="{EB74B432-37CC-746C-5BD6-12ADE7243C22}"/>
          </ac:spMkLst>
        </pc:spChg>
      </pc:sldChg>
      <pc:sldChg chg="addSp delSp modSp add replId">
        <pc:chgData name="Hudson, Lee (DLSLtd,RAL,LSCI)" userId="S::lee.hudson@diamond.ac.uk::80451ff5-ef44-4160-8700-739de915f6d2" providerId="AD" clId="Web-{D80CED46-2442-17C6-75C6-30200AFA51D7}" dt="2022-04-27T09:42:13.077" v="181" actId="20577"/>
        <pc:sldMkLst>
          <pc:docMk/>
          <pc:sldMk cId="778839257" sldId="271"/>
        </pc:sldMkLst>
        <pc:spChg chg="mod">
          <ac:chgData name="Hudson, Lee (DLSLtd,RAL,LSCI)" userId="S::lee.hudson@diamond.ac.uk::80451ff5-ef44-4160-8700-739de915f6d2" providerId="AD" clId="Web-{D80CED46-2442-17C6-75C6-30200AFA51D7}" dt="2022-04-27T09:42:13.077" v="181" actId="20577"/>
          <ac:spMkLst>
            <pc:docMk/>
            <pc:sldMk cId="778839257" sldId="271"/>
            <ac:spMk id="3" creationId="{B4B04DAA-0D85-AE6A-402F-24D631DA4CC5}"/>
          </ac:spMkLst>
        </pc:spChg>
        <pc:spChg chg="del mod">
          <ac:chgData name="Hudson, Lee (DLSLtd,RAL,LSCI)" userId="S::lee.hudson@diamond.ac.uk::80451ff5-ef44-4160-8700-739de915f6d2" providerId="AD" clId="Web-{D80CED46-2442-17C6-75C6-30200AFA51D7}" dt="2022-04-27T09:41:04.122" v="166"/>
          <ac:spMkLst>
            <pc:docMk/>
            <pc:sldMk cId="778839257" sldId="271"/>
            <ac:spMk id="4" creationId="{C215EE30-AB70-CCD4-CC59-6BF7A1E40119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09:41:49.029" v="167" actId="1076"/>
          <ac:spMkLst>
            <pc:docMk/>
            <pc:sldMk cId="778839257" sldId="271"/>
            <ac:spMk id="5" creationId="{677C5CE4-B1C9-58AC-77F1-5FF698AC7EC5}"/>
          </ac:spMkLst>
        </pc:spChg>
        <pc:spChg chg="del">
          <ac:chgData name="Hudson, Lee (DLSLtd,RAL,LSCI)" userId="S::lee.hudson@diamond.ac.uk::80451ff5-ef44-4160-8700-739de915f6d2" providerId="AD" clId="Web-{D80CED46-2442-17C6-75C6-30200AFA51D7}" dt="2022-04-27T09:38:35.117" v="115"/>
          <ac:spMkLst>
            <pc:docMk/>
            <pc:sldMk cId="778839257" sldId="271"/>
            <ac:spMk id="7" creationId="{7147B522-F066-08B1-27AB-7CF89F1E093D}"/>
          </ac:spMkLst>
        </pc:spChg>
        <pc:picChg chg="del">
          <ac:chgData name="Hudson, Lee (DLSLtd,RAL,LSCI)" userId="S::lee.hudson@diamond.ac.uk::80451ff5-ef44-4160-8700-739de915f6d2" providerId="AD" clId="Web-{D80CED46-2442-17C6-75C6-30200AFA51D7}" dt="2022-04-27T09:38:33.024" v="114"/>
          <ac:picMkLst>
            <pc:docMk/>
            <pc:sldMk cId="778839257" sldId="271"/>
            <ac:picMk id="6" creationId="{B5DFD860-DB35-A545-3CE0-67304C561B1C}"/>
          </ac:picMkLst>
        </pc:picChg>
      </pc:sldChg>
      <pc:sldChg chg="addSp delSp modSp add replId">
        <pc:chgData name="Hudson, Lee (DLSLtd,RAL,LSCI)" userId="S::lee.hudson@diamond.ac.uk::80451ff5-ef44-4160-8700-739de915f6d2" providerId="AD" clId="Web-{D80CED46-2442-17C6-75C6-30200AFA51D7}" dt="2022-04-27T10:02:07.658" v="292" actId="20577"/>
        <pc:sldMkLst>
          <pc:docMk/>
          <pc:sldMk cId="3390999750" sldId="272"/>
        </pc:sldMkLst>
        <pc:spChg chg="mod">
          <ac:chgData name="Hudson, Lee (DLSLtd,RAL,LSCI)" userId="S::lee.hudson@diamond.ac.uk::80451ff5-ef44-4160-8700-739de915f6d2" providerId="AD" clId="Web-{D80CED46-2442-17C6-75C6-30200AFA51D7}" dt="2022-04-27T09:56:18.554" v="255" actId="20577"/>
          <ac:spMkLst>
            <pc:docMk/>
            <pc:sldMk cId="3390999750" sldId="272"/>
            <ac:spMk id="3" creationId="{B4B04DAA-0D85-AE6A-402F-24D631DA4CC5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10:02:07.658" v="292" actId="20577"/>
          <ac:spMkLst>
            <pc:docMk/>
            <pc:sldMk cId="3390999750" sldId="272"/>
            <ac:spMk id="4" creationId="{0DA84BF0-E0C6-2CD7-897A-338AB255B310}"/>
          </ac:spMkLst>
        </pc:spChg>
        <pc:spChg chg="add del mod">
          <ac:chgData name="Hudson, Lee (DLSLtd,RAL,LSCI)" userId="S::lee.hudson@diamond.ac.uk::80451ff5-ef44-4160-8700-739de915f6d2" providerId="AD" clId="Web-{D80CED46-2442-17C6-75C6-30200AFA51D7}" dt="2022-04-27T09:46:28.147" v="186"/>
          <ac:spMkLst>
            <pc:docMk/>
            <pc:sldMk cId="3390999750" sldId="272"/>
            <ac:spMk id="5" creationId="{677C5CE4-B1C9-58AC-77F1-5FF698AC7EC5}"/>
          </ac:spMkLst>
        </pc:spChg>
      </pc:sldChg>
      <pc:sldChg chg="addSp delSp modSp new">
        <pc:chgData name="Hudson, Lee (DLSLtd,RAL,LSCI)" userId="S::lee.hudson@diamond.ac.uk::80451ff5-ef44-4160-8700-739de915f6d2" providerId="AD" clId="Web-{D80CED46-2442-17C6-75C6-30200AFA51D7}" dt="2022-04-27T10:58:44.601" v="449" actId="20577"/>
        <pc:sldMkLst>
          <pc:docMk/>
          <pc:sldMk cId="3577961632" sldId="273"/>
        </pc:sldMkLst>
        <pc:spChg chg="del mod">
          <ac:chgData name="Hudson, Lee (DLSLtd,RAL,LSCI)" userId="S::lee.hudson@diamond.ac.uk::80451ff5-ef44-4160-8700-739de915f6d2" providerId="AD" clId="Web-{D80CED46-2442-17C6-75C6-30200AFA51D7}" dt="2022-04-27T10:58:02.007" v="436"/>
          <ac:spMkLst>
            <pc:docMk/>
            <pc:sldMk cId="3577961632" sldId="273"/>
            <ac:spMk id="2" creationId="{6CE0838F-8355-B551-B827-86BC787D1A01}"/>
          </ac:spMkLst>
        </pc:spChg>
        <pc:spChg chg="mod">
          <ac:chgData name="Hudson, Lee (DLSLtd,RAL,LSCI)" userId="S::lee.hudson@diamond.ac.uk::80451ff5-ef44-4160-8700-739de915f6d2" providerId="AD" clId="Web-{D80CED46-2442-17C6-75C6-30200AFA51D7}" dt="2022-04-27T10:57:28.553" v="421" actId="14100"/>
          <ac:spMkLst>
            <pc:docMk/>
            <pc:sldMk cId="3577961632" sldId="273"/>
            <ac:spMk id="3" creationId="{5305BCC5-4C62-1620-6C17-C73969BB5CD7}"/>
          </ac:spMkLst>
        </pc:spChg>
        <pc:spChg chg="add mod">
          <ac:chgData name="Hudson, Lee (DLSLtd,RAL,LSCI)" userId="S::lee.hudson@diamond.ac.uk::80451ff5-ef44-4160-8700-739de915f6d2" providerId="AD" clId="Web-{D80CED46-2442-17C6-75C6-30200AFA51D7}" dt="2022-04-27T10:58:44.601" v="449" actId="20577"/>
          <ac:spMkLst>
            <pc:docMk/>
            <pc:sldMk cId="3577961632" sldId="273"/>
            <ac:spMk id="5" creationId="{3F92DFBD-D731-807E-3FDD-B4D5114BBFE5}"/>
          </ac:spMkLst>
        </pc:spChg>
      </pc:sldChg>
      <pc:sldChg chg="modSp new">
        <pc:chgData name="Hudson, Lee (DLSLtd,RAL,LSCI)" userId="S::lee.hudson@diamond.ac.uk::80451ff5-ef44-4160-8700-739de915f6d2" providerId="AD" clId="Web-{D80CED46-2442-17C6-75C6-30200AFA51D7}" dt="2022-04-27T11:09:59.507" v="591" actId="20577"/>
        <pc:sldMkLst>
          <pc:docMk/>
          <pc:sldMk cId="3006996275" sldId="274"/>
        </pc:sldMkLst>
        <pc:spChg chg="mod">
          <ac:chgData name="Hudson, Lee (DLSLtd,RAL,LSCI)" userId="S::lee.hudson@diamond.ac.uk::80451ff5-ef44-4160-8700-739de915f6d2" providerId="AD" clId="Web-{D80CED46-2442-17C6-75C6-30200AFA51D7}" dt="2022-04-27T10:59:28.337" v="455" actId="20577"/>
          <ac:spMkLst>
            <pc:docMk/>
            <pc:sldMk cId="3006996275" sldId="274"/>
            <ac:spMk id="2" creationId="{13C73B43-7000-B1AE-D1DF-CC08B0BEE050}"/>
          </ac:spMkLst>
        </pc:spChg>
        <pc:spChg chg="mod">
          <ac:chgData name="Hudson, Lee (DLSLtd,RAL,LSCI)" userId="S::lee.hudson@diamond.ac.uk::80451ff5-ef44-4160-8700-739de915f6d2" providerId="AD" clId="Web-{D80CED46-2442-17C6-75C6-30200AFA51D7}" dt="2022-04-27T11:09:59.507" v="591" actId="20577"/>
          <ac:spMkLst>
            <pc:docMk/>
            <pc:sldMk cId="3006996275" sldId="274"/>
            <ac:spMk id="3" creationId="{22D1F7B6-E52C-DEB2-7B5F-8336CCB4B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2021]ops-vcg46195@cs01r-cs-pc-07.pri.diamond.ac.u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ID02J </a:t>
            </a:r>
            <a:r>
              <a:rPr lang="en-US" dirty="0" err="1">
                <a:cs typeface="Calibri Light"/>
              </a:rPr>
              <a:t>Endat</a:t>
            </a:r>
            <a:r>
              <a:rPr lang="en-US" dirty="0">
                <a:cs typeface="Calibri Light"/>
              </a:rPr>
              <a:t> 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analysis of 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 encoder install on ID02J 09/06/2021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~226um difference, 14/09/2021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B5189D-3974-3265-39A8-FBA2E8E3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46" y="2171186"/>
            <a:ext cx="7863467" cy="4643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18FF8-7CD3-4640-AC3A-2C472560D86E}"/>
              </a:ext>
            </a:extLst>
          </p:cNvPr>
          <p:cNvSpPr txBox="1"/>
          <p:nvPr/>
        </p:nvSpPr>
        <p:spPr>
          <a:xfrm>
            <a:off x="8199864" y="2020229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5</a:t>
            </a:r>
          </a:p>
        </p:txBody>
      </p:sp>
    </p:spTree>
    <p:extLst>
      <p:ext uri="{BB962C8B-B14F-4D97-AF65-F5344CB8AC3E}">
        <p14:creationId xmlns:p14="http://schemas.microsoft.com/office/powerpoint/2010/main" val="89815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~226um difference, 14/09/2021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7ECE701-EE97-9CC6-94DB-28F4B7E8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4" y="2519743"/>
            <a:ext cx="9127273" cy="3946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BFB9C-961D-2BB8-6B04-72C221B81F53}"/>
              </a:ext>
            </a:extLst>
          </p:cNvPr>
          <p:cNvSpPr txBox="1"/>
          <p:nvPr/>
        </p:nvSpPr>
        <p:spPr>
          <a:xfrm>
            <a:off x="10011937" y="2233960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179015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~226um difference, 14/09/2021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DC521FB-C3A6-A36F-E7BC-B1E1B2BD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4" y="2473280"/>
            <a:ext cx="8820614" cy="3816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ACB5A-9979-8FA1-8042-6E142FAB7F86}"/>
              </a:ext>
            </a:extLst>
          </p:cNvPr>
          <p:cNvSpPr txBox="1"/>
          <p:nvPr/>
        </p:nvSpPr>
        <p:spPr>
          <a:xfrm>
            <a:off x="9658815" y="2150326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7</a:t>
            </a:r>
          </a:p>
        </p:txBody>
      </p:sp>
    </p:spTree>
    <p:extLst>
      <p:ext uri="{BB962C8B-B14F-4D97-AF65-F5344CB8AC3E}">
        <p14:creationId xmlns:p14="http://schemas.microsoft.com/office/powerpoint/2010/main" val="123330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~226um difference, 14/09/2021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DC521FB-C3A6-A36F-E7BC-B1E1B2BD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15" y="2519743"/>
            <a:ext cx="6562493" cy="2840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5EE30-AB70-CCD4-CC59-6BF7A1E40119}"/>
              </a:ext>
            </a:extLst>
          </p:cNvPr>
          <p:cNvSpPr txBox="1"/>
          <p:nvPr/>
        </p:nvSpPr>
        <p:spPr>
          <a:xfrm>
            <a:off x="840059" y="2791522"/>
            <a:ext cx="40813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endat</a:t>
            </a:r>
            <a:r>
              <a:rPr lang="en-US" dirty="0"/>
              <a:t> encoder value is changing, the SSI is stable.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was found to be archiving issues, no datapoints were gathered for the SSI encoder during this time: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2021-09-14 15:10:28.677016      [3.2737]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2021-09-23 06:59:58.060616      [2.4998]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B522-F066-08B1-27AB-7CF89F1E093D}"/>
              </a:ext>
            </a:extLst>
          </p:cNvPr>
          <p:cNvSpPr txBox="1"/>
          <p:nvPr/>
        </p:nvSpPr>
        <p:spPr>
          <a:xfrm>
            <a:off x="10913327" y="2224668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71CAA-BC54-EB0D-3700-B60006A2433D}"/>
              </a:ext>
            </a:extLst>
          </p:cNvPr>
          <p:cNvSpPr txBox="1"/>
          <p:nvPr/>
        </p:nvSpPr>
        <p:spPr>
          <a:xfrm>
            <a:off x="75432" y="5732702"/>
            <a:ext cx="111867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Looking at the IOC logs it looks like there was a beam trip here. The ID was commanded to move to the set gap which would explain the small move:</a:t>
            </a:r>
          </a:p>
          <a:p>
            <a:r>
              <a:rPr lang="en-US" dirty="0">
                <a:cs typeface="Calibri"/>
              </a:rPr>
              <a:t>[Tue Sep 14 21:34:55 </a:t>
            </a:r>
            <a:r>
              <a:rPr lang="en-US" dirty="0">
                <a:cs typeface="Calibri"/>
                <a:hlinkClick r:id="rId3"/>
              </a:rPr>
              <a:t>2021]ops-vcg46195@cs01r-cs-pc-07.pri.diamond.ac.uk</a:t>
            </a:r>
            <a:r>
              <a:rPr lang="en-US" dirty="0">
                <a:cs typeface="Calibri"/>
              </a:rPr>
              <a:t> SR02J-MO-SERVC-01:GAPSET.PROC 0 -&gt; 0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14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~1mm difference, 28/09/2021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EE30-AB70-CCD4-CC59-6BF7A1E40119}"/>
              </a:ext>
            </a:extLst>
          </p:cNvPr>
          <p:cNvSpPr txBox="1"/>
          <p:nvPr/>
        </p:nvSpPr>
        <p:spPr>
          <a:xfrm>
            <a:off x="840059" y="2791522"/>
            <a:ext cx="408134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this case the </a:t>
            </a:r>
            <a:r>
              <a:rPr lang="en-US" dirty="0" err="1"/>
              <a:t>Endat</a:t>
            </a:r>
            <a:r>
              <a:rPr lang="en-US" dirty="0"/>
              <a:t> encoder is stable but the SSI shows what appears to be a move. This is a real move as the other encoders show this.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Upon further investigation it appears 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 PV was not being archived between </a:t>
            </a:r>
            <a:r>
              <a:rPr lang="en-US" dirty="0">
                <a:ea typeface="+mn-lt"/>
                <a:cs typeface="+mn-lt"/>
              </a:rPr>
              <a:t>11:34:08 and 23:41:37 on that date which would explain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B522-F066-08B1-27AB-7CF89F1E093D}"/>
              </a:ext>
            </a:extLst>
          </p:cNvPr>
          <p:cNvSpPr txBox="1"/>
          <p:nvPr/>
        </p:nvSpPr>
        <p:spPr>
          <a:xfrm>
            <a:off x="10913327" y="2224668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9</a:t>
            </a:r>
          </a:p>
        </p:txBody>
      </p:sp>
      <p:pic>
        <p:nvPicPr>
          <p:cNvPr id="6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5DFD860-DB35-A545-3CE0-67304C56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0" y="2512421"/>
            <a:ext cx="6776411" cy="29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6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59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Summary of POIs @ hourly samples when diff &gt; 100um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C5CE4-B1C9-58AC-77F1-5FF698AC7EC5}"/>
              </a:ext>
            </a:extLst>
          </p:cNvPr>
          <p:cNvSpPr txBox="1"/>
          <p:nvPr/>
        </p:nvSpPr>
        <p:spPr>
          <a:xfrm>
            <a:off x="837430" y="1868823"/>
            <a:ext cx="754610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0    2021-05-31T23:00:00.000000    -0.12689000000000306    before installation so ignore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    2021-06-08T08:00:00.000000    1.8994999999999962       Odd jump on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(before installation so ignore)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    2021-06-22T19:00:00.000000    52.43022000000001         Beam dump,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 to -49,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stable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3    2021-06-29T17:00:00.000000    -52.42741999999999        Beam dump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jumps,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starts to drift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4    2021-07-21T01:00:00.000000    52.430400000000006       Beam dump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jumps,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starts to drift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5    2021-08-05T02:00:00.000000    52.43001000000002         Beam dump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jumps,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stable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6    2021-09-03T13:00:00.000000    -52.42730999999999        Beam dump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jumps,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 leads beam dump...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stable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7    2021-09-06T22:00:00.000000    52.4303                                Beam dump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jumps,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starts to drift</a:t>
            </a:r>
            <a:endParaRPr lang="en-US" sz="1000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8    2021-09-14T21:00:00.000000    0.22666000000000963     Odd </a:t>
            </a:r>
            <a:r>
              <a:rPr lang="en-US" sz="1000" dirty="0" err="1">
                <a:ea typeface="+mn-lt"/>
                <a:cs typeface="+mn-lt"/>
              </a:rPr>
              <a:t>behaviour</a:t>
            </a:r>
            <a:r>
              <a:rPr lang="en-US" sz="1000" dirty="0">
                <a:ea typeface="+mn-lt"/>
                <a:cs typeface="+mn-lt"/>
              </a:rPr>
              <a:t> on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, </a:t>
            </a:r>
            <a:r>
              <a:rPr lang="en-US" sz="1000" dirty="0" err="1">
                <a:ea typeface="+mn-lt"/>
                <a:cs typeface="+mn-lt"/>
              </a:rPr>
              <a:t>ssi</a:t>
            </a:r>
            <a:r>
              <a:rPr lang="en-US" sz="1000" dirty="0">
                <a:ea typeface="+mn-lt"/>
                <a:cs typeface="+mn-lt"/>
              </a:rPr>
              <a:t> stable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9    2021-09-15T01:00:00.000000    0.22668000000000976     Same incident as above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10    2021-09-21T23:00:00.000000    0.22667000000000925   Same incident as above</a:t>
            </a:r>
            <a:endParaRPr lang="en-US" sz="1000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11    2021-09-28T20:00:00.000000    1.0009999999999915     SSI seems to show a move but the </a:t>
            </a:r>
            <a:r>
              <a:rPr lang="en-US" sz="1000" dirty="0" err="1">
                <a:ea typeface="+mn-lt"/>
                <a:cs typeface="+mn-lt"/>
              </a:rPr>
              <a:t>endat</a:t>
            </a:r>
            <a:r>
              <a:rPr lang="en-US" sz="1000" dirty="0">
                <a:ea typeface="+mn-lt"/>
                <a:cs typeface="+mn-lt"/>
              </a:rPr>
              <a:t> doesn't reflect this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12    2021-09-29T08:00:00.000000    0.199600000000002       False alarm, due to movement and sample rate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13    2021-10-06T08:00:00.000000    0.2316600000000122     False alarm, due to movement and sample rate</a:t>
            </a:r>
            <a:endParaRPr lang="en-US" sz="1000" dirty="0">
              <a:cs typeface="Calibri"/>
            </a:endParaRPr>
          </a:p>
          <a:p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14    2021-11-12T20:00:00.000000    52.43017000000001       Beam dumps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15    2021-11-23T10:00:00.000000    52.43026000000001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16    2021-11-30T10:00:00.000000    52.42954000000002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17    2021-12-08T17:00:00.000000    -52.427889999999984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18    2022-01-18T01:00:00.000000    52.42991000000001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19    2022-02-01T18:00:00.000000    -52.42821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20    2022-03-25T21:00:00.000000    -52.42833999999999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21    2022-03-30T14:00:00.000000    52.42943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22    2022-04-02T19:00:00.000000    52.429240000000014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23    2022-04-03T06:00:00.000000    -52.428319999999985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24    2022-04-04T10:00:00.000000    52.42928000000001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25    2022-04-05T14:00:00.000000    -52.428399999999996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26    2022-04-05T20:00:00.000000    -52.428360000000005</a:t>
            </a:r>
            <a:endParaRPr lang="en-US" sz="1000" dirty="0">
              <a:cs typeface="Calibri"/>
            </a:endParaRPr>
          </a:p>
          <a:p>
            <a:r>
              <a:rPr lang="en-US" sz="1000" dirty="0">
                <a:ea typeface="+mn-lt"/>
                <a:cs typeface="+mn-lt"/>
              </a:rPr>
              <a:t>27    2022-04-19T15:00:00.000000    -52.42808999999999</a:t>
            </a:r>
            <a:endParaRPr lang="en-US" sz="1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83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01"/>
            <a:ext cx="10515600" cy="6900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same process was repeated with a POI threshold of 5um an no further events were recorded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4BF0-E0C6-2CD7-897A-338AB255B310}"/>
              </a:ext>
            </a:extLst>
          </p:cNvPr>
          <p:cNvSpPr txBox="1"/>
          <p:nvPr/>
        </p:nvSpPr>
        <p:spPr>
          <a:xfrm>
            <a:off x="837430" y="3115732"/>
            <a:ext cx="10047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Sampling was increased to every 10 minutes and no further events &gt;2um were recorded</a:t>
            </a:r>
          </a:p>
        </p:txBody>
      </p:sp>
    </p:spTree>
    <p:extLst>
      <p:ext uri="{BB962C8B-B14F-4D97-AF65-F5344CB8AC3E}">
        <p14:creationId xmlns:p14="http://schemas.microsoft.com/office/powerpoint/2010/main" val="339099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3B43-7000-B1AE-D1DF-CC08B0BE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F7B6-E52C-DEB2-7B5F-8336CCB4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 encoder appears to behave better than SSI during a beam trip</a:t>
            </a:r>
          </a:p>
          <a:p>
            <a:pPr marL="457200" indent="-457200"/>
            <a:r>
              <a:rPr lang="en-US" dirty="0">
                <a:cs typeface="Calibri"/>
              </a:rPr>
              <a:t>When the ID is stationary 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 is within 2um of the SSI</a:t>
            </a:r>
          </a:p>
          <a:p>
            <a:pPr marL="457200" indent="-457200"/>
            <a:r>
              <a:rPr lang="en-US" dirty="0">
                <a:cs typeface="Calibri"/>
              </a:rPr>
              <a:t>The </a:t>
            </a:r>
            <a:r>
              <a:rPr lang="en-US" err="1">
                <a:cs typeface="Calibri"/>
              </a:rPr>
              <a:t>Endat</a:t>
            </a:r>
            <a:r>
              <a:rPr lang="en-US">
                <a:cs typeface="Calibri"/>
              </a:rPr>
              <a:t> encoder was continuously functioning </a:t>
            </a:r>
          </a:p>
        </p:txBody>
      </p:sp>
    </p:spTree>
    <p:extLst>
      <p:ext uri="{BB962C8B-B14F-4D97-AF65-F5344CB8AC3E}">
        <p14:creationId xmlns:p14="http://schemas.microsoft.com/office/powerpoint/2010/main" val="300699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BCC5-4C62-1620-6C17-C73969BB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git@github.com:LeeHudsonDLS</a:t>
            </a:r>
            <a:r>
              <a:rPr lang="en-US" dirty="0">
                <a:ea typeface="+mn-lt"/>
                <a:cs typeface="+mn-lt"/>
              </a:rPr>
              <a:t>/id02jEndatInvestigation.git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92DFBD-D731-807E-3FDD-B4D5114BBFE5}"/>
              </a:ext>
            </a:extLst>
          </p:cNvPr>
          <p:cNvSpPr txBox="1">
            <a:spLocks/>
          </p:cNvSpPr>
          <p:nvPr/>
        </p:nvSpPr>
        <p:spPr>
          <a:xfrm>
            <a:off x="805873" y="1208328"/>
            <a:ext cx="10515600" cy="84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Repo with tools used to get this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B5FE-B767-96B1-E886-C71FCC9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4B24-0FC5-A488-462B-13C4ED25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22" y="1698720"/>
            <a:ext cx="10515600" cy="2297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On 09/06/2021 a Heidenhain linear </a:t>
            </a:r>
            <a:r>
              <a:rPr lang="en-US" dirty="0" err="1">
                <a:cs typeface="Calibri" panose="020F0502020204030204"/>
              </a:rPr>
              <a:t>endat</a:t>
            </a:r>
            <a:r>
              <a:rPr lang="en-US" dirty="0">
                <a:cs typeface="Calibri" panose="020F0502020204030204"/>
              </a:rPr>
              <a:t> encoder was installed mechanically in parallel with the SSI encoder on the control system (Axis 2).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This encoder was connected to a </a:t>
            </a:r>
            <a:r>
              <a:rPr lang="en-US" dirty="0" err="1">
                <a:cs typeface="Calibri" panose="020F0502020204030204"/>
              </a:rPr>
              <a:t>geobrick</a:t>
            </a:r>
            <a:r>
              <a:rPr lang="en-US" dirty="0">
                <a:cs typeface="Calibri" panose="020F0502020204030204"/>
              </a:rPr>
              <a:t> in the CIA with an IOC exposing the encoder value to the archiver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84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3997-D026-74A3-11AD-019E26F8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87EC-7830-75C4-3FD5-EC719C05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To determine if 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 encoder is suitable for future control systems using the following criteria: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does it handle beam loss?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does it handle runtime radiation?</a:t>
            </a:r>
          </a:p>
          <a:p>
            <a:pPr marL="971550" lvl="1" indent="-514350">
              <a:buAutoNum type="arabicPeriod"/>
            </a:pPr>
            <a:r>
              <a:rPr lang="en-US" dirty="0">
                <a:cs typeface="Calibri"/>
              </a:rPr>
              <a:t>Does it continue to function?</a:t>
            </a:r>
          </a:p>
          <a:p>
            <a:pPr marL="971550" lvl="1" indent="-514350">
              <a:buAutoNum type="arabicPeriod"/>
            </a:pPr>
            <a:r>
              <a:rPr lang="en-US" dirty="0">
                <a:cs typeface="Calibri"/>
              </a:rPr>
              <a:t>Does it report any erroneous positions?</a:t>
            </a:r>
          </a:p>
        </p:txBody>
      </p:sp>
    </p:spTree>
    <p:extLst>
      <p:ext uri="{BB962C8B-B14F-4D97-AF65-F5344CB8AC3E}">
        <p14:creationId xmlns:p14="http://schemas.microsoft.com/office/powerpoint/2010/main" val="405487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3997-D026-74A3-11AD-019E26F8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Analysis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87EC-7830-75C4-3FD5-EC719C05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There are some inconsistencies in the archiving which makes the data processing more challenging: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 encoder produces ~93000 samples / day, the SSI only produces ~750 samples / day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Endat</a:t>
            </a:r>
            <a:r>
              <a:rPr lang="en-US" dirty="0">
                <a:cs typeface="Calibri"/>
              </a:rPr>
              <a:t> appears to be sampling for every change no matter how small whereas the SSI appears to sample when there is a larger change, despite ADEL and MDEL being 0 for both.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The sheer amount of data means some scripting was needed</a:t>
            </a:r>
          </a:p>
        </p:txBody>
      </p:sp>
    </p:spTree>
    <p:extLst>
      <p:ext uri="{BB962C8B-B14F-4D97-AF65-F5344CB8AC3E}">
        <p14:creationId xmlns:p14="http://schemas.microsoft.com/office/powerpoint/2010/main" val="38961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3997-D026-74A3-11AD-019E26F8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Analysis Method</a:t>
            </a:r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605FCA6-3576-DF16-8B78-80CA22C3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32" y="2925523"/>
            <a:ext cx="6626414" cy="286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915A-6186-0A63-DF35-AEE5E937964A}"/>
              </a:ext>
            </a:extLst>
          </p:cNvPr>
          <p:cNvSpPr txBox="1"/>
          <p:nvPr/>
        </p:nvSpPr>
        <p:spPr>
          <a:xfrm>
            <a:off x="10515525" y="2489087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C496A-FB3B-98BF-586E-D2E97A41B1B5}"/>
              </a:ext>
            </a:extLst>
          </p:cNvPr>
          <p:cNvSpPr txBox="1"/>
          <p:nvPr/>
        </p:nvSpPr>
        <p:spPr>
          <a:xfrm>
            <a:off x="837430" y="1560944"/>
            <a:ext cx="40055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</a:rPr>
              <a:t>Due to the inconsistent sample rate taking the difference between encoders during any motion would yield misleading results.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1AF6E-E9EA-9158-E10F-69C9204E60D5}"/>
              </a:ext>
            </a:extLst>
          </p:cNvPr>
          <p:cNvSpPr txBox="1"/>
          <p:nvPr/>
        </p:nvSpPr>
        <p:spPr>
          <a:xfrm>
            <a:off x="837431" y="3123429"/>
            <a:ext cx="35359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Unfortunately MOVN doesn't appear to have been archived which means it must be manually determined if a move is in progress</a:t>
            </a:r>
          </a:p>
          <a:p>
            <a:pPr algn="l"/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For a first pass samples were taken at hourly intervals and if the difference was &gt; 100um it would create a point of interest for manual investigation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02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The following POIs were generated: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C000C-A42D-A428-E1C5-948F1DD5EBB4}"/>
              </a:ext>
            </a:extLst>
          </p:cNvPr>
          <p:cNvSpPr txBox="1"/>
          <p:nvPr/>
        </p:nvSpPr>
        <p:spPr>
          <a:xfrm>
            <a:off x="7279888" y="1490546"/>
            <a:ext cx="384902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TIME:                                               Difference</a:t>
            </a:r>
          </a:p>
          <a:p>
            <a:r>
              <a:rPr lang="en-US" sz="1200" dirty="0">
                <a:ea typeface="+mn-lt"/>
                <a:cs typeface="+mn-lt"/>
              </a:rPr>
              <a:t>2021-06-22T19:00:00.000000    52.43022000000001</a:t>
            </a:r>
            <a:endParaRPr lang="en-US" sz="1200" dirty="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2021-06-29T17:00:00.000000    -52.42741999999999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2021-07-21T01:00:00.000000    52.430400000000006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2021-08-05T02:00:00.000000    52.43001000000002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2021-09-03T13:00:00.000000    -52.42730999999999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2021-09-06T22:00:00.000000    52.4303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2021-09-14T21:00:00.000000    0.22666000000000963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2021-09-15T01:00:00.000000    0.22668000000000976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2021-09-21T23:00:00.000000    0.22667000000000925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2021-09-28T20:00:00.000000    1.0009999999999915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2021-09-29T08:00:00.000000    0.199600000000002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2021-10-06T08:00:00.000000    0.2316600000000122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2021-11-12T20:00:00.000000    52.43017000000001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2021-11-23T10:00:00.000000    52.43026000000001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2021-11-30T10:00:00.000000    52.42954000000002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2021-12-08T17:00:00.000000    -52.427889999999984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2022-01-18T01:00:00.000000    52.42991000000001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2022-02-01T18:00:00.000000    -52.42821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2022-03-25T21:00:00.000000    -52.42833999999999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2022-03-30T14:00:00.000000    52.42943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2022-04-02T19:00:00.000000    52.429240000000014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2022-04-03T06:00:00.000000    -52.428319999999985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2022-04-04T10:00:00.000000    52.42928000000001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2022-04-05T14:00:00.000000    -52.428399999999996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2022-04-05T20:00:00.000000    -52.428360000000005</a:t>
            </a:r>
            <a:endParaRPr lang="en-US" sz="1200"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2022-04-19T15:00:00.000000    -52.42808999999999</a:t>
            </a:r>
            <a:endParaRPr lang="en-US" sz="12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AB6A0-14CA-6B7C-EDB7-F214F91D1850}"/>
              </a:ext>
            </a:extLst>
          </p:cNvPr>
          <p:cNvSpPr txBox="1"/>
          <p:nvPr/>
        </p:nvSpPr>
        <p:spPr>
          <a:xfrm>
            <a:off x="834251" y="2711373"/>
            <a:ext cx="50942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majority of these POIs are caused by beam dumps (~+/-52mm). This will be detailed later but more concerning are the smaller differences that may not be the result of a beam dump.</a:t>
            </a:r>
          </a:p>
        </p:txBody>
      </p:sp>
    </p:spTree>
    <p:extLst>
      <p:ext uri="{BB962C8B-B14F-4D97-AF65-F5344CB8AC3E}">
        <p14:creationId xmlns:p14="http://schemas.microsoft.com/office/powerpoint/2010/main" val="31616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Beam trip 22/06/2021 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79305-1A32-67C4-D65C-CAED735CE4F0}"/>
              </a:ext>
            </a:extLst>
          </p:cNvPr>
          <p:cNvSpPr txBox="1"/>
          <p:nvPr/>
        </p:nvSpPr>
        <p:spPr>
          <a:xfrm>
            <a:off x="840059" y="2763644"/>
            <a:ext cx="36260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SSI encoder shows a large jump but is recovered. The </a:t>
            </a:r>
            <a:r>
              <a:rPr lang="en-US" dirty="0" err="1"/>
              <a:t>Endat</a:t>
            </a:r>
            <a:r>
              <a:rPr lang="en-US" dirty="0"/>
              <a:t> looks stable but is actually drifting slightly, see fig 3 on the next slide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B432-37CC-746C-5BD6-12ADE7243C22}"/>
              </a:ext>
            </a:extLst>
          </p:cNvPr>
          <p:cNvSpPr txBox="1"/>
          <p:nvPr/>
        </p:nvSpPr>
        <p:spPr>
          <a:xfrm>
            <a:off x="10820400" y="2020229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2</a:t>
            </a:r>
          </a:p>
        </p:txBody>
      </p:sp>
      <p:pic>
        <p:nvPicPr>
          <p:cNvPr id="5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6A81520-E4C3-76D4-B5CB-AAE39B8C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835694"/>
            <a:ext cx="6953442" cy="3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Beam trip 22/06/2021 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79305-1A32-67C4-D65C-CAED735CE4F0}"/>
              </a:ext>
            </a:extLst>
          </p:cNvPr>
          <p:cNvSpPr txBox="1"/>
          <p:nvPr/>
        </p:nvSpPr>
        <p:spPr>
          <a:xfrm>
            <a:off x="840059" y="2763644"/>
            <a:ext cx="36260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It can be seen that this drift is real as axis 4 (which has survived the beam dump) also shows this movement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B432-37CC-746C-5BD6-12ADE7243C22}"/>
              </a:ext>
            </a:extLst>
          </p:cNvPr>
          <p:cNvSpPr txBox="1"/>
          <p:nvPr/>
        </p:nvSpPr>
        <p:spPr>
          <a:xfrm>
            <a:off x="10820400" y="2020229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3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AA2C4C7-700E-22A3-E3D0-88873821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6" y="2443148"/>
            <a:ext cx="6953442" cy="30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555-4244-5309-BB1D-EE64612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of first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4DAA-0D85-AE6A-402F-24D631DA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0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~226um difference, 14/09/2021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E1DB42A-5DE9-F379-082B-6A1ECF27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24" y="2171107"/>
            <a:ext cx="7426712" cy="4476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79305-1A32-67C4-D65C-CAED735CE4F0}"/>
              </a:ext>
            </a:extLst>
          </p:cNvPr>
          <p:cNvSpPr txBox="1"/>
          <p:nvPr/>
        </p:nvSpPr>
        <p:spPr>
          <a:xfrm>
            <a:off x="840059" y="2763644"/>
            <a:ext cx="3626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Looking at a plot using data obtained every hour using </a:t>
            </a:r>
            <a:r>
              <a:rPr lang="en-US" dirty="0" err="1"/>
              <a:t>aapy</a:t>
            </a:r>
            <a:r>
              <a:rPr lang="en-US" dirty="0"/>
              <a:t> it can be seen that although the difference that caused the POI to flag is 0.226 the difference gets to ~700um (fig 5)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4B432-37CC-746C-5BD6-12ADE7243C22}"/>
              </a:ext>
            </a:extLst>
          </p:cNvPr>
          <p:cNvSpPr txBox="1"/>
          <p:nvPr/>
        </p:nvSpPr>
        <p:spPr>
          <a:xfrm>
            <a:off x="10820400" y="2020229"/>
            <a:ext cx="875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389892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ID02J Endat Encoder</vt:lpstr>
      <vt:lpstr>Background </vt:lpstr>
      <vt:lpstr>Aim</vt:lpstr>
      <vt:lpstr>Data Analysis Method</vt:lpstr>
      <vt:lpstr>Data Analysis Method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Results of first pass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489</cp:revision>
  <dcterms:created xsi:type="dcterms:W3CDTF">2022-04-26T10:02:01Z</dcterms:created>
  <dcterms:modified xsi:type="dcterms:W3CDTF">2022-04-27T11:10:01Z</dcterms:modified>
</cp:coreProperties>
</file>