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542000" cy="26200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" d="100"/>
          <a:sy n="10" d="100"/>
        </p:scale>
        <p:origin x="2612" y="7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B7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542000" cy="262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0" y="21348700"/>
            <a:ext cx="9245600" cy="4864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057400"/>
            <a:ext cx="14757400" cy="4787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600" y="1765300"/>
            <a:ext cx="14757400" cy="47879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900" y="6959600"/>
            <a:ext cx="14833600" cy="14846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900" y="6946900"/>
            <a:ext cx="2552700" cy="2451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rcRect b="35293"/>
          <a:stretch>
            <a:fillRect/>
          </a:stretch>
        </p:blipFill>
        <p:spPr>
          <a:xfrm rot="750872">
            <a:off x="13147151" y="6244988"/>
            <a:ext cx="5359400" cy="343505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">
            <a:off x="-2819400" y="14135100"/>
            <a:ext cx="9436100" cy="8623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100" y="6692900"/>
            <a:ext cx="1130300" cy="1193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5300" y="4330700"/>
            <a:ext cx="2133600" cy="2247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30500" y="1295400"/>
            <a:ext cx="1460500" cy="1536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6900" y="965200"/>
            <a:ext cx="939800" cy="9906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49100" y="20688300"/>
            <a:ext cx="4533900" cy="3302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95000" y="21590000"/>
            <a:ext cx="7708900" cy="4762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6235700" y="13462000"/>
            <a:ext cx="24599900" cy="24130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3420000">
            <a:off x="1803400" y="10566400"/>
            <a:ext cx="1460500" cy="1536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3420000">
            <a:off x="14871700" y="13309600"/>
            <a:ext cx="1460500" cy="15367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0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594100" y="10680700"/>
            <a:ext cx="25019000" cy="62103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3860800" y="10629900"/>
            <a:ext cx="25019000" cy="62103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9100" y="8940800"/>
            <a:ext cx="16598900" cy="3340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46300" y="20332700"/>
            <a:ext cx="16738600" cy="2184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549400" y="14732000"/>
            <a:ext cx="18351500" cy="3340100"/>
          </a:xfrm>
          <a:prstGeom prst="rect">
            <a:avLst/>
          </a:prstGeom>
        </p:spPr>
      </p:pic>
      <p:pic>
        <p:nvPicPr>
          <p:cNvPr id="31" name="Picture 17">
            <a:extLst>
              <a:ext uri="{FF2B5EF4-FFF2-40B4-BE49-F238E27FC236}">
                <a16:creationId xmlns:a16="http://schemas.microsoft.com/office/drawing/2014/main" id="{216B1D18-F5A5-4C72-22D3-20511BAB6AC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1587500" y="-1587500"/>
            <a:ext cx="22059900" cy="12623800"/>
          </a:xfrm>
          <a:prstGeom prst="rect">
            <a:avLst/>
          </a:prstGeom>
        </p:spPr>
      </p:pic>
      <p:pic>
        <p:nvPicPr>
          <p:cNvPr id="29" name="Picture 18">
            <a:extLst>
              <a:ext uri="{FF2B5EF4-FFF2-40B4-BE49-F238E27FC236}">
                <a16:creationId xmlns:a16="http://schemas.microsoft.com/office/drawing/2014/main" id="{10EC1EE9-5CC7-DA0A-1CBC-B0115E45A3B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1282700" y="-1447800"/>
            <a:ext cx="22059900" cy="1262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조예나</dc:creator>
  <cp:lastModifiedBy>예나 조</cp:lastModifiedBy>
  <cp:revision>2</cp:revision>
  <dcterms:created xsi:type="dcterms:W3CDTF">2006-08-16T00:00:00Z</dcterms:created>
  <dcterms:modified xsi:type="dcterms:W3CDTF">2025-08-29T08:16:06Z</dcterms:modified>
</cp:coreProperties>
</file>