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9" r:id="rId12"/>
    <p:sldId id="270" r:id="rId13"/>
    <p:sldId id="271" r:id="rId14"/>
    <p:sldId id="266" r:id="rId15"/>
    <p:sldId id="273" r:id="rId16"/>
    <p:sldId id="274" r:id="rId17"/>
    <p:sldId id="275" r:id="rId18"/>
    <p:sldId id="276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9999"/>
    <a:srgbClr val="FF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24D67-36E9-41D6-83E0-F4F75E5B1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E1B63-4D46-4CF8-AF21-5A61FD68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448F2B-E667-4478-BF29-A4049F16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6156A-FA04-4D36-A60F-9A5BD236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1C344-9E62-4570-BB0C-2A1BCA2C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8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88CE1-0563-4F21-8679-FA8C6A3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E9CCF-AFB0-4251-BD4F-E9F384CD3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17B9E-8AD6-4C27-8F97-E474ACDB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0AA19-F3D3-4AFC-A3E7-FADA1212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306DF-07EE-4784-A5B7-664EB708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1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53F244-6C3A-4EE1-AFF1-1069B424C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F763B-EFAE-4A78-A4F4-DF1BA9DC3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D2C8E-3874-4219-85D6-1E5070BC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589AD4-AFD9-4E4C-807A-CF7F8C5B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58882-7E4D-43F3-B060-DCB82E12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1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6137B-3C80-4A33-A3BF-FDB768A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84987-4A94-464D-90D1-611C2B0F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27676-4850-4FCC-A2C2-F29CAD34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AE9D6-8B8E-48EF-9458-25B1BCD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9222A-9C9D-4E3C-9389-AAA49C0A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6E862-A3E8-46E5-BFE8-A60B5720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B3A20-9450-4F40-B1CB-72196FA24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10A39-CA46-41A9-A88B-BCAF559B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DEF1F-3462-41A6-97B7-CE3D2713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2BE93-B930-4B37-9250-0E72BB22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5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F6CD6-919A-44F6-8878-C3D407FF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8D82-AF49-46E8-AEA1-D51BA1B88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7F38D-102B-4F75-954E-63EA9B6EE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BAAFE-B024-48EF-9B9B-02A88A41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2B935E-1789-404A-B929-96BF4971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E058E-50DC-4960-8EA1-A2AC4808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3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BE3F5-C4A3-4BAF-914E-6D437AA2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95EE5-8DA3-43E6-A0E5-CAC7C840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96DDAC-FA62-4C16-AB19-39F459CF5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F9ACB-C614-431E-97A7-866537708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9F1D1-F7F6-46BA-98DC-E52F5883B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944A26-E93E-4AB2-8CF3-9D632B03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5187C6-092F-4730-B3E2-116D4C82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5FEE3C-D3B6-49FF-BBA9-83F63F2B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312CF-E18A-4878-86BA-6EA1BFD4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F4AC60-9372-4E96-B56C-6C8E443B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5549CB-766C-4F81-AF58-50444C4F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AB052-6EF3-4800-AF8D-BB1D1EF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5624F-106C-42FE-B381-64CEEBE5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F75BA3-B148-472F-A158-194D035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F516D-09F2-4217-80F9-5AB0E000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4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17D6F-1B73-40C2-8DAD-6E9EA84B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1FC91-3AFE-4E93-AED3-DFEB2114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6A5826-A868-4C82-88D2-A3E39255F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87B5FD-8608-4880-9DD2-3E0D0B53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B423D6-332F-4BB2-9C9E-A69FD3CC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19869-11FC-480B-8937-B00146E6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D3BC-AE13-4BCD-988C-739E5AA5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6DB07-0E11-4E4A-8FD7-323311C4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08537-32A1-4E12-94D1-073753363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4E426-8AF8-4A2B-9714-E0F78035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80FA5-F3F3-492B-8224-C44402C8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758D-2D27-466C-8B47-B0680485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1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4913A-7713-4658-AA73-0F8451A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7772B3-41AC-4E15-AA77-712F43FE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08B69-F02F-41C0-879E-D5A726EF6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05FF-5263-4464-B753-5B8A93246D58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9A170-0BD2-4557-9BBB-A82C59E5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91F7-0C7F-43B9-AD78-5FB9E229A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9975-87D5-4BB1-BE09-FBDE56B852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3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711A4-C644-4737-B4CC-0A10E0CA6659}"/>
              </a:ext>
            </a:extLst>
          </p:cNvPr>
          <p:cNvSpPr txBox="1"/>
          <p:nvPr/>
        </p:nvSpPr>
        <p:spPr>
          <a:xfrm>
            <a:off x="482600" y="1902063"/>
            <a:ext cx="1122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 설계</a:t>
            </a:r>
            <a:endParaRPr lang="en-US" altLang="ko-KR" sz="5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rgbClr val="FF99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대구시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버스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표시기능을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구현한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rgbClr val="CC99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어플리케이션</a:t>
            </a:r>
            <a:endParaRPr lang="en-US" altLang="ko-KR" sz="4000" dirty="0">
              <a:solidFill>
                <a:srgbClr val="CC99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이희정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r>
              <a:rPr lang="en-US" altLang="ko-KR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강민슬</a:t>
            </a:r>
            <a:r>
              <a:rPr lang="ko-KR" altLang="en-US" sz="3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김병섭 박준현 </a:t>
            </a:r>
            <a:r>
              <a:rPr lang="ko-KR" altLang="en-US" sz="3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엄소연</a:t>
            </a:r>
            <a:endParaRPr lang="ko-KR" altLang="en-US" sz="3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0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928157-042C-4FBA-B1D8-02CFF876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48197"/>
            <a:ext cx="5794101" cy="56836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86999A-D5D6-42D3-904A-AFB43279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65" y="948197"/>
            <a:ext cx="6021085" cy="5683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236494-46FD-4A41-BCF2-6FA7A81965CC}"/>
              </a:ext>
            </a:extLst>
          </p:cNvPr>
          <p:cNvSpPr/>
          <p:nvPr/>
        </p:nvSpPr>
        <p:spPr>
          <a:xfrm>
            <a:off x="95833" y="117201"/>
            <a:ext cx="78454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5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5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081A1D-5676-437B-80FB-3C3BBECF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948197"/>
            <a:ext cx="5577649" cy="56932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843842-8AA0-4EBE-810B-472E7F72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80" y="948196"/>
            <a:ext cx="5988288" cy="569323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DDCAC0-64D2-4F54-97EA-D269C761A660}"/>
              </a:ext>
            </a:extLst>
          </p:cNvPr>
          <p:cNvSpPr/>
          <p:nvPr/>
        </p:nvSpPr>
        <p:spPr>
          <a:xfrm>
            <a:off x="95833" y="117201"/>
            <a:ext cx="78454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5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497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C2C8DF-73C9-4235-BC4E-2295D139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1" y="948198"/>
            <a:ext cx="5835648" cy="5725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771112-50CF-4D7E-9140-5717F6FFB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48197"/>
            <a:ext cx="5924551" cy="57251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A2E804-6768-44A4-9411-09E84373D5A7}"/>
              </a:ext>
            </a:extLst>
          </p:cNvPr>
          <p:cNvSpPr/>
          <p:nvPr/>
        </p:nvSpPr>
        <p:spPr>
          <a:xfrm>
            <a:off x="95833" y="117201"/>
            <a:ext cx="78454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5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303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548AEA-AC1F-4478-9ECE-847A84A4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81" y="948198"/>
            <a:ext cx="7005437" cy="55288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5278E4-AD57-427C-AECB-4DA6E27DEE80}"/>
              </a:ext>
            </a:extLst>
          </p:cNvPr>
          <p:cNvSpPr/>
          <p:nvPr/>
        </p:nvSpPr>
        <p:spPr>
          <a:xfrm>
            <a:off x="95833" y="117201"/>
            <a:ext cx="78454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5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9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B389716-64DF-4924-B307-2DE158652213}"/>
              </a:ext>
            </a:extLst>
          </p:cNvPr>
          <p:cNvSpPr/>
          <p:nvPr/>
        </p:nvSpPr>
        <p:spPr>
          <a:xfrm>
            <a:off x="112613" y="137158"/>
            <a:ext cx="73196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추진일정 </a:t>
            </a:r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팀원별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역할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CC99FF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EF97BA2A-B162-44EF-980B-D3C6EF58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41679"/>
              </p:ext>
            </p:extLst>
          </p:nvPr>
        </p:nvGraphicFramePr>
        <p:xfrm>
          <a:off x="2032000" y="1183908"/>
          <a:ext cx="8128000" cy="519176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52523499"/>
                    </a:ext>
                  </a:extLst>
                </a:gridCol>
                <a:gridCol w="6502400">
                  <a:extLst>
                    <a:ext uri="{9D8B030D-6E8A-4147-A177-3AD203B41FA5}">
                      <a16:colId xmlns:a16="http://schemas.microsoft.com/office/drawing/2014/main" val="1823702504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이희정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전체 일정 조율 및 역할 분배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10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Call Taxi Info Check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1083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Ring Taxi Company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0514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김병섭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Bus stop search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671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Real time Bus Arrival Info Check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22597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엄소연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전체 </a:t>
                      </a:r>
                      <a:r>
                        <a:rPr lang="en-US" altLang="ko-KR" sz="1800" dirty="0"/>
                        <a:t>GUI </a:t>
                      </a:r>
                      <a:r>
                        <a:rPr lang="ko-KR" altLang="en-US" sz="1800" dirty="0"/>
                        <a:t>설계 및 구현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986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Advertising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3773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강민슬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Web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Crawling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7340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Today’s First &amp; Last Bus Arrival Schedule Check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25896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박준현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데이터 베이스 구현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876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Bookmarked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Bus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stop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List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Check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5881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Add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or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Delete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Bookmark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Bus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stop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0929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 전체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요구 분석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전체 디자인 컨셉 설계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5821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Architecture </a:t>
                      </a:r>
                      <a:r>
                        <a:rPr lang="ko-KR" altLang="en-US" sz="1800" dirty="0"/>
                        <a:t>설계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각종 테스트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6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50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A4430-64F4-410C-9EF7-7EF152545ACD}"/>
              </a:ext>
            </a:extLst>
          </p:cNvPr>
          <p:cNvSpPr txBox="1"/>
          <p:nvPr/>
        </p:nvSpPr>
        <p:spPr>
          <a:xfrm>
            <a:off x="471637" y="1262069"/>
            <a:ext cx="9471259" cy="19389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전체 일정</a:t>
            </a:r>
            <a:r>
              <a:rPr lang="en-US" altLang="ko-KR" sz="2400" dirty="0"/>
              <a:t>		: 2019.09.17.(</a:t>
            </a:r>
            <a:r>
              <a:rPr lang="ko-KR" altLang="en-US" sz="2400" dirty="0"/>
              <a:t>화</a:t>
            </a:r>
            <a:r>
              <a:rPr lang="en-US" altLang="ko-KR" sz="2400" dirty="0"/>
              <a:t>) ~ 2019. 11. 29.(</a:t>
            </a:r>
            <a:r>
              <a:rPr lang="ko-KR" altLang="en-US" sz="2400" dirty="0"/>
              <a:t>토</a:t>
            </a:r>
            <a:r>
              <a:rPr lang="en-US" altLang="ko-KR" sz="2400" dirty="0"/>
              <a:t>)</a:t>
            </a:r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요구 분석 일정</a:t>
            </a:r>
            <a:r>
              <a:rPr lang="en-US" altLang="ko-KR" sz="2400" dirty="0"/>
              <a:t>	: 2019.09.17.(</a:t>
            </a:r>
            <a:r>
              <a:rPr lang="ko-KR" altLang="en-US" sz="2400" dirty="0"/>
              <a:t>화</a:t>
            </a:r>
            <a:r>
              <a:rPr lang="en-US" altLang="ko-KR" sz="2400" dirty="0"/>
              <a:t>) ~ 2019.09.24.(</a:t>
            </a:r>
            <a:r>
              <a:rPr lang="ko-KR" altLang="en-US" sz="2400" dirty="0"/>
              <a:t>화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설계 일정</a:t>
            </a:r>
            <a:r>
              <a:rPr lang="en-US" altLang="ko-KR" sz="2400" dirty="0"/>
              <a:t>		: 2019.09.25.(</a:t>
            </a:r>
            <a:r>
              <a:rPr lang="ko-KR" altLang="en-US" sz="2400" dirty="0"/>
              <a:t>수</a:t>
            </a:r>
            <a:r>
              <a:rPr lang="en-US" altLang="ko-KR" sz="2400" dirty="0"/>
              <a:t>) ~ 2019.11.03.(</a:t>
            </a:r>
            <a:r>
              <a:rPr lang="ko-KR" altLang="en-US" sz="2400" dirty="0"/>
              <a:t>일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구현 일정</a:t>
            </a:r>
            <a:r>
              <a:rPr lang="en-US" altLang="ko-KR" sz="2400" dirty="0"/>
              <a:t>		: 2019.11.04.(</a:t>
            </a:r>
            <a:r>
              <a:rPr lang="ko-KR" altLang="en-US" sz="2400" dirty="0"/>
              <a:t>월</a:t>
            </a:r>
            <a:r>
              <a:rPr lang="en-US" altLang="ko-KR" sz="2400" dirty="0"/>
              <a:t>) ~ 2019.11.26.(</a:t>
            </a:r>
            <a:r>
              <a:rPr lang="ko-KR" altLang="en-US" sz="2400" dirty="0"/>
              <a:t>화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테스트 일정</a:t>
            </a:r>
            <a:r>
              <a:rPr lang="en-US" altLang="ko-KR" sz="2400" dirty="0"/>
              <a:t>	: 2019.11.27.(</a:t>
            </a:r>
            <a:r>
              <a:rPr lang="ko-KR" altLang="en-US" sz="2400" dirty="0"/>
              <a:t>수</a:t>
            </a:r>
            <a:r>
              <a:rPr lang="en-US" altLang="ko-KR" sz="2400" dirty="0"/>
              <a:t>) ~ 2019.12.05.(</a:t>
            </a:r>
            <a:r>
              <a:rPr lang="ko-KR" altLang="en-US" sz="2400" dirty="0"/>
              <a:t>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3073" name="_x716849840" descr="EMB000070dc82b3">
            <a:extLst>
              <a:ext uri="{FF2B5EF4-FFF2-40B4-BE49-F238E27FC236}">
                <a16:creationId xmlns:a16="http://schemas.microsoft.com/office/drawing/2014/main" id="{5FD39967-D26E-4715-BC23-8F4466E2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/>
          <a:stretch>
            <a:fillRect/>
          </a:stretch>
        </p:blipFill>
        <p:spPr bwMode="auto">
          <a:xfrm>
            <a:off x="471637" y="3656939"/>
            <a:ext cx="11502190" cy="273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6A939-3105-4F80-82BD-D3C9A81C21AC}"/>
              </a:ext>
            </a:extLst>
          </p:cNvPr>
          <p:cNvSpPr txBox="1"/>
          <p:nvPr/>
        </p:nvSpPr>
        <p:spPr>
          <a:xfrm>
            <a:off x="471637" y="3656939"/>
            <a:ext cx="90188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요구 분석 일정</a:t>
            </a:r>
            <a:r>
              <a:rPr lang="en-US" altLang="ko-KR" sz="2400" dirty="0"/>
              <a:t>	: 2019.09.17.(</a:t>
            </a:r>
            <a:r>
              <a:rPr lang="ko-KR" altLang="en-US" sz="2400" dirty="0"/>
              <a:t>화</a:t>
            </a:r>
            <a:r>
              <a:rPr lang="en-US" altLang="ko-KR" sz="2400" dirty="0"/>
              <a:t>) ~ 2019.09.24.(</a:t>
            </a:r>
            <a:r>
              <a:rPr lang="ko-KR" altLang="en-US" sz="2400" dirty="0"/>
              <a:t>화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410BCB-7F5C-4086-AAAC-759E00A0FDB9}"/>
              </a:ext>
            </a:extLst>
          </p:cNvPr>
          <p:cNvSpPr/>
          <p:nvPr/>
        </p:nvSpPr>
        <p:spPr>
          <a:xfrm>
            <a:off x="112613" y="137158"/>
            <a:ext cx="73196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추진일정 </a:t>
            </a:r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팀원별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역할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CC99FF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02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1F338E2-C546-4382-8902-4988751AF419}"/>
              </a:ext>
            </a:extLst>
          </p:cNvPr>
          <p:cNvGrpSpPr/>
          <p:nvPr/>
        </p:nvGrpSpPr>
        <p:grpSpPr>
          <a:xfrm>
            <a:off x="198582" y="1100849"/>
            <a:ext cx="11794835" cy="5579936"/>
            <a:chOff x="198582" y="968155"/>
            <a:chExt cx="11794835" cy="5579936"/>
          </a:xfrm>
        </p:grpSpPr>
        <p:pic>
          <p:nvPicPr>
            <p:cNvPr id="5121" name="_x716851136" descr="EMB000070dc82b4">
              <a:extLst>
                <a:ext uri="{FF2B5EF4-FFF2-40B4-BE49-F238E27FC236}">
                  <a16:creationId xmlns:a16="http://schemas.microsoft.com/office/drawing/2014/main" id="{4861652B-8DCE-4FC7-8595-40E38F754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5"/>
            <a:stretch>
              <a:fillRect/>
            </a:stretch>
          </p:blipFill>
          <p:spPr bwMode="auto">
            <a:xfrm>
              <a:off x="198582" y="968155"/>
              <a:ext cx="11794835" cy="299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3" name="_x716849912" descr="EMB000070dc82b5">
              <a:extLst>
                <a:ext uri="{FF2B5EF4-FFF2-40B4-BE49-F238E27FC236}">
                  <a16:creationId xmlns:a16="http://schemas.microsoft.com/office/drawing/2014/main" id="{31D7188C-E764-4A58-9891-8C1A60740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6" b="500"/>
            <a:stretch>
              <a:fillRect/>
            </a:stretch>
          </p:blipFill>
          <p:spPr bwMode="auto">
            <a:xfrm>
              <a:off x="198582" y="3963549"/>
              <a:ext cx="11794835" cy="2584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0F6A939-3105-4F80-82BD-D3C9A81C21AC}"/>
              </a:ext>
            </a:extLst>
          </p:cNvPr>
          <p:cNvSpPr txBox="1"/>
          <p:nvPr/>
        </p:nvSpPr>
        <p:spPr>
          <a:xfrm>
            <a:off x="198582" y="968155"/>
            <a:ext cx="67316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설계 일정</a:t>
            </a:r>
            <a:r>
              <a:rPr lang="en-US" altLang="ko-KR" sz="2400" dirty="0"/>
              <a:t>	: 2019.09.25.(</a:t>
            </a:r>
            <a:r>
              <a:rPr lang="ko-KR" altLang="en-US" sz="2400" dirty="0"/>
              <a:t>수</a:t>
            </a:r>
            <a:r>
              <a:rPr lang="en-US" altLang="ko-KR" sz="2400" dirty="0"/>
              <a:t>) ~ 2019.11.03.(</a:t>
            </a:r>
            <a:r>
              <a:rPr lang="ko-KR" altLang="en-US" sz="2400" dirty="0"/>
              <a:t>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723FE1-7E8E-4887-94A2-CF49996C3C22}"/>
              </a:ext>
            </a:extLst>
          </p:cNvPr>
          <p:cNvSpPr/>
          <p:nvPr/>
        </p:nvSpPr>
        <p:spPr>
          <a:xfrm>
            <a:off x="112613" y="137158"/>
            <a:ext cx="73196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추진일정 </a:t>
            </a:r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팀원별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역할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CC99FF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50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_x716850200" descr="EMB000070dc82b8">
            <a:extLst>
              <a:ext uri="{FF2B5EF4-FFF2-40B4-BE49-F238E27FC236}">
                <a16:creationId xmlns:a16="http://schemas.microsoft.com/office/drawing/2014/main" id="{56398A9C-1710-470F-9618-E005B05D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"/>
          <a:stretch>
            <a:fillRect/>
          </a:stretch>
        </p:blipFill>
        <p:spPr bwMode="auto">
          <a:xfrm>
            <a:off x="231933" y="968155"/>
            <a:ext cx="11770770" cy="312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_x716850344" descr="EMB000070dc82b9">
            <a:extLst>
              <a:ext uri="{FF2B5EF4-FFF2-40B4-BE49-F238E27FC236}">
                <a16:creationId xmlns:a16="http://schemas.microsoft.com/office/drawing/2014/main" id="{C012ABBE-074A-4F43-BF79-B9C6017B4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"/>
          <a:stretch>
            <a:fillRect/>
          </a:stretch>
        </p:blipFill>
        <p:spPr bwMode="auto">
          <a:xfrm>
            <a:off x="231933" y="4090737"/>
            <a:ext cx="11770770" cy="269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6A939-3105-4F80-82BD-D3C9A81C21AC}"/>
              </a:ext>
            </a:extLst>
          </p:cNvPr>
          <p:cNvSpPr txBox="1"/>
          <p:nvPr/>
        </p:nvSpPr>
        <p:spPr>
          <a:xfrm>
            <a:off x="231933" y="875899"/>
            <a:ext cx="76896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설계 일정</a:t>
            </a:r>
            <a:r>
              <a:rPr lang="en-US" altLang="ko-KR" sz="2400" dirty="0"/>
              <a:t>	: 2019.09.25.(</a:t>
            </a:r>
            <a:r>
              <a:rPr lang="ko-KR" altLang="en-US" sz="2400" dirty="0"/>
              <a:t>수</a:t>
            </a:r>
            <a:r>
              <a:rPr lang="en-US" altLang="ko-KR" sz="2400" dirty="0"/>
              <a:t>) ~ 2019.11.03.(</a:t>
            </a:r>
            <a:r>
              <a:rPr lang="ko-KR" altLang="en-US" sz="2400" dirty="0"/>
              <a:t>일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01457-3963-4265-9DCB-978D87877604}"/>
              </a:ext>
            </a:extLst>
          </p:cNvPr>
          <p:cNvSpPr/>
          <p:nvPr/>
        </p:nvSpPr>
        <p:spPr>
          <a:xfrm>
            <a:off x="112613" y="137158"/>
            <a:ext cx="73196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추진일정 </a:t>
            </a:r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팀원별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역할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CC99FF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47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_x558009944" descr="EMB000070dc82ba">
            <a:extLst>
              <a:ext uri="{FF2B5EF4-FFF2-40B4-BE49-F238E27FC236}">
                <a16:creationId xmlns:a16="http://schemas.microsoft.com/office/drawing/2014/main" id="{0CA7AB0C-8700-41AD-A729-D35FCECA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42" y="2554108"/>
            <a:ext cx="11658116" cy="22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6A939-3105-4F80-82BD-D3C9A81C21AC}"/>
              </a:ext>
            </a:extLst>
          </p:cNvPr>
          <p:cNvSpPr txBox="1"/>
          <p:nvPr/>
        </p:nvSpPr>
        <p:spPr>
          <a:xfrm>
            <a:off x="266942" y="2554108"/>
            <a:ext cx="944494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ko-KR" altLang="en-US" sz="2400" dirty="0"/>
              <a:t>테스트 일정</a:t>
            </a:r>
            <a:r>
              <a:rPr lang="en-US" altLang="ko-KR" sz="2400" dirty="0"/>
              <a:t> : 2019.11.27.(</a:t>
            </a:r>
            <a:r>
              <a:rPr lang="ko-KR" altLang="en-US" sz="2400" dirty="0"/>
              <a:t>수</a:t>
            </a:r>
            <a:r>
              <a:rPr lang="en-US" altLang="ko-KR" sz="2400" dirty="0"/>
              <a:t>) ~ 2019.12.05.(</a:t>
            </a:r>
            <a:r>
              <a:rPr lang="ko-KR" altLang="en-US" sz="2400" dirty="0"/>
              <a:t>목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F07C4B-22BB-4352-B1B2-1B467E6B17D5}"/>
              </a:ext>
            </a:extLst>
          </p:cNvPr>
          <p:cNvSpPr/>
          <p:nvPr/>
        </p:nvSpPr>
        <p:spPr>
          <a:xfrm>
            <a:off x="112613" y="137158"/>
            <a:ext cx="731963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7. 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추진일정 </a:t>
            </a:r>
            <a:r>
              <a:rPr lang="en-US" altLang="ko-KR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팀원별</a:t>
            </a:r>
            <a:r>
              <a:rPr lang="ko-KR" altLang="en-US" sz="4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CC99FF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역할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CC99FF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072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B389716-64DF-4924-B307-2DE158652213}"/>
              </a:ext>
            </a:extLst>
          </p:cNvPr>
          <p:cNvSpPr/>
          <p:nvPr/>
        </p:nvSpPr>
        <p:spPr>
          <a:xfrm>
            <a:off x="244676" y="243036"/>
            <a:ext cx="923041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66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8. 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0066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기대효과 및 활용방안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FF0066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AE2E2B-3DC8-4919-8194-F86CDE087129}"/>
              </a:ext>
            </a:extLst>
          </p:cNvPr>
          <p:cNvSpPr txBox="1"/>
          <p:nvPr/>
        </p:nvSpPr>
        <p:spPr>
          <a:xfrm>
            <a:off x="190500" y="1545952"/>
            <a:ext cx="11811000" cy="418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도착 예상 시간 정보를 통해 대기 시간을 단축할 수 있음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막차시간 정보 확인을 통해 개인 일정을 적절히 조율이 가능함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노약자나 장애우들이 </a:t>
            </a: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저상버스에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대한 정보를 편리하게 이용 가능함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대구시와 관련된 디자인을 통해 대구시에 대한 홍보효과가 있음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대기 시간이 긴 경우 빠르게 콜택시에 대한 정보를 얻음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광고배너를</a:t>
            </a:r>
            <a:r>
              <a:rPr lang="ko-KR" altLang="en-US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통한 금전적 수익을 창출할 수 있음</a:t>
            </a:r>
            <a:r>
              <a:rPr lang="en-US" altLang="ko-KR" sz="3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3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623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0239E3-D48E-4E21-BCB2-CC1EB8A26318}"/>
              </a:ext>
            </a:extLst>
          </p:cNvPr>
          <p:cNvSpPr/>
          <p:nvPr/>
        </p:nvSpPr>
        <p:spPr>
          <a:xfrm>
            <a:off x="158687" y="271760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9999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FF9999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배경 및 개요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rgbClr val="FF9999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066C-7888-4EF1-8A3F-965E732B28BF}"/>
              </a:ext>
            </a:extLst>
          </p:cNvPr>
          <p:cNvSpPr txBox="1"/>
          <p:nvPr/>
        </p:nvSpPr>
        <p:spPr>
          <a:xfrm>
            <a:off x="1009650" y="1419225"/>
            <a:ext cx="975360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대구시에서 제공하는 공식 버스 도착 예상 정보 앱이 없으므로 대구시민이 버스에 대한 정보를 쉽게 알 수 있는 앱 제공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도착 예상 시간을 통해 사용자들의 효율적인 시간 활용이 가능해짐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노약자나 장애우들이 선택적으로 </a:t>
            </a:r>
            <a:r>
              <a:rPr lang="ko-KR" altLang="en-US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저상버스를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탈 수 있게 됨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불규칙한 배정 시간으로 인해 놓치기 쉬웠던 막차 버스에 대한 정보를 쉽게 확인하여 탑승 준비를 미리 할 수 있음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대기 시간이 긴 경우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콜택시 회사 정보 제공하여 편리하게 택시를 배정받을 수 있음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67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40239E3-D48E-4E21-BCB2-CC1EB8A26318}"/>
              </a:ext>
            </a:extLst>
          </p:cNvPr>
          <p:cNvSpPr/>
          <p:nvPr/>
        </p:nvSpPr>
        <p:spPr>
          <a:xfrm>
            <a:off x="123432" y="119211"/>
            <a:ext cx="1190261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R</a:t>
            </a:r>
            <a:r>
              <a:rPr lang="en-US" altLang="ko-KR" sz="4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equirements Definition – </a:t>
            </a:r>
            <a:r>
              <a:rPr lang="ko-KR" altLang="en-US" sz="4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기능적 요구</a:t>
            </a:r>
            <a:endParaRPr lang="en-US" altLang="ko-KR" sz="4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6E5B79-2691-40B7-8E9B-74A624A40345}"/>
              </a:ext>
            </a:extLst>
          </p:cNvPr>
          <p:cNvSpPr txBox="1"/>
          <p:nvPr/>
        </p:nvSpPr>
        <p:spPr>
          <a:xfrm>
            <a:off x="1228724" y="1175891"/>
            <a:ext cx="10963276" cy="541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정보 표시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1.1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정류장별 버스 도착 예상 시간 표시기능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1.2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화면을 아래로 내리면 예상 시간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새로고침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1.3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 정류장에 접근하고 있는 버스 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대의 도착 예상 시간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1.4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막차시간 및 배차간격 정보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1.5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저상버스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급행버스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마을 버스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시외버스 등 구분표시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1.6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예상 혼잡도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혼잡도가 극심하면 다음 버스를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탑승해야하는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경우가 발생가능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fontAlgn="base">
              <a:lnSpc>
                <a:spcPct val="150000"/>
              </a:lnSpc>
            </a:pP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정류장 정보 표시 및 관리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2.1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주로 사용하는 정류장을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즐겨찾는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정류장으로 별도 관리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2.2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주변 정류장 검색 및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2.3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정류장 주변 편의 시설 및 관광지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2.4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정류장에서 최종 목적지까지 도보로 걸리는 시간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48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E5B79-2691-40B7-8E9B-74A624A40345}"/>
              </a:ext>
            </a:extLst>
          </p:cNvPr>
          <p:cNvSpPr txBox="1"/>
          <p:nvPr/>
        </p:nvSpPr>
        <p:spPr>
          <a:xfrm>
            <a:off x="1476374" y="1466850"/>
            <a:ext cx="10258425" cy="462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알람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3.1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버스가 탑승예정 정류장에 도착하기 전 푸시 알람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3.2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사용자가 탑승한 버스가 목적지에 도착하기 전 진동 및 </a:t>
            </a:r>
            <a:r>
              <a:rPr lang="ko-KR" altLang="en-US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푸시알람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신고 및 불편사항 접수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4.1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내 난동 및 긴급상황 대비 경찰</a:t>
            </a: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간편호출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4.2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버스의 불편사항 또는 고장내역 접수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4.3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기사님 응원 및 개선할 점 접수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기타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5.1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광고 배너 표시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5.2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노약자를 위한 글씨 크기 조절 기능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5.3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외국인을 위한 영어 지원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08C17-63DB-4EFC-B8E2-1CABCB88DA37}"/>
              </a:ext>
            </a:extLst>
          </p:cNvPr>
          <p:cNvSpPr/>
          <p:nvPr/>
        </p:nvSpPr>
        <p:spPr>
          <a:xfrm>
            <a:off x="123432" y="119211"/>
            <a:ext cx="11902617" cy="8002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R</a:t>
            </a:r>
            <a:r>
              <a:rPr lang="en-US" altLang="ko-KR" sz="4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equirements Definition – </a:t>
            </a:r>
            <a:r>
              <a:rPr lang="ko-KR" altLang="en-US" sz="4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기능적 요구</a:t>
            </a:r>
            <a:endParaRPr lang="en-US" altLang="ko-KR" sz="4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12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6E5B79-2691-40B7-8E9B-74A624A40345}"/>
              </a:ext>
            </a:extLst>
          </p:cNvPr>
          <p:cNvSpPr txBox="1"/>
          <p:nvPr/>
        </p:nvSpPr>
        <p:spPr>
          <a:xfrm>
            <a:off x="1501323" y="887135"/>
            <a:ext cx="10258425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성능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1.1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위치를 시도에 표시할 때 오차범위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10m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이내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1.2 GPS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기능을 사용할 때 사용자의 위치에 대한 정보 보안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1.3 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푸시알람을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설정은 사용자가 임의로 선택할 수 있도록 구현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1.4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경찰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신고 시 자동으로 위치 내역 전송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디자인 및 그래픽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2.1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대구시의 특징을 살릴 수 있는 색과 캐릭터 적용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2.2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대구시의 관광지를 이용한 배경 디자인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2.3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경찰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소방서 호출 버튼은 실수로 선택되지 않도록 적절한 배치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2.4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광고 배너는 사용자가 어플을 사용함에 있어 큰 불편함이 없도록 배치</a:t>
            </a:r>
            <a:endParaRPr lang="en-US" altLang="ko-KR" sz="16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endParaRPr lang="ko-KR" altLang="en-US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관리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3.1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즐겨찾기 정보 손실을 대비한 백업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3.2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도착예상 정보 새로 </a:t>
            </a:r>
            <a:r>
              <a:rPr lang="ko-KR" altLang="en-US" sz="1600" b="1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고침시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초내 완료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3.3 </a:t>
            </a:r>
            <a:r>
              <a:rPr lang="ko-KR" altLang="en-US" sz="16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버스 수리 및 고장 내역에 대한 정보는 실시간으로 업데이트 될 수 있도록 관리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36D2E0-5E61-4C35-BAAE-94ECA6E62E3C}"/>
              </a:ext>
            </a:extLst>
          </p:cNvPr>
          <p:cNvSpPr/>
          <p:nvPr/>
        </p:nvSpPr>
        <p:spPr>
          <a:xfrm>
            <a:off x="107402" y="119211"/>
            <a:ext cx="119346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R</a:t>
            </a:r>
            <a:r>
              <a:rPr lang="en-US" altLang="ko-K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equirements Definition – </a:t>
            </a:r>
            <a:r>
              <a:rPr lang="ko-KR" alt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2"/>
                  </a:fgClr>
                  <a:bgClr>
                    <a:schemeClr val="accent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비기능적 요구</a:t>
            </a:r>
            <a:endParaRPr lang="en-US" altLang="ko-KR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5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8EDB38-65CE-487D-8495-67F113F36042}"/>
              </a:ext>
            </a:extLst>
          </p:cNvPr>
          <p:cNvSpPr/>
          <p:nvPr/>
        </p:nvSpPr>
        <p:spPr>
          <a:xfrm>
            <a:off x="260317" y="119211"/>
            <a:ext cx="69044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4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4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4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Diagram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4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704226-4815-40FE-8E6E-9825739F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1" y="1226229"/>
            <a:ext cx="10695963" cy="53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20A885-0143-496D-A1B2-2BBE04C6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6" y="27124"/>
            <a:ext cx="10655614" cy="68308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C8EDB38-65CE-487D-8495-67F113F36042}"/>
              </a:ext>
            </a:extLst>
          </p:cNvPr>
          <p:cNvSpPr/>
          <p:nvPr/>
        </p:nvSpPr>
        <p:spPr>
          <a:xfrm>
            <a:off x="39237" y="119211"/>
            <a:ext cx="71561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4. BPM-Activity Diagram</a:t>
            </a:r>
            <a:endParaRPr lang="en-US" altLang="ko-KR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6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3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8EDB38-65CE-487D-8495-67F113F36042}"/>
              </a:ext>
            </a:extLst>
          </p:cNvPr>
          <p:cNvSpPr/>
          <p:nvPr/>
        </p:nvSpPr>
        <p:spPr>
          <a:xfrm>
            <a:off x="107020" y="243036"/>
            <a:ext cx="92320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6">
                      <a:lumMod val="75000"/>
                    </a:schemeClr>
                  </a:fgClr>
                  <a:bgClr>
                    <a:schemeClr val="accent6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6">
                    <a:lumMod val="75000"/>
                  </a:schemeClr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7294DC73-D9A0-402E-B9DC-C38BDB0C7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3573"/>
              </p:ext>
            </p:extLst>
          </p:nvPr>
        </p:nvGraphicFramePr>
        <p:xfrm>
          <a:off x="1015051" y="1401510"/>
          <a:ext cx="9496276" cy="514457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6129233">
                  <a:extLst>
                    <a:ext uri="{9D8B030D-6E8A-4147-A177-3AD203B41FA5}">
                      <a16:colId xmlns:a16="http://schemas.microsoft.com/office/drawing/2014/main" val="2293316527"/>
                    </a:ext>
                  </a:extLst>
                </a:gridCol>
                <a:gridCol w="1580972">
                  <a:extLst>
                    <a:ext uri="{9D8B030D-6E8A-4147-A177-3AD203B41FA5}">
                      <a16:colId xmlns:a16="http://schemas.microsoft.com/office/drawing/2014/main" val="1755022360"/>
                    </a:ext>
                  </a:extLst>
                </a:gridCol>
                <a:gridCol w="1786071">
                  <a:extLst>
                    <a:ext uri="{9D8B030D-6E8A-4147-A177-3AD203B41FA5}">
                      <a16:colId xmlns:a16="http://schemas.microsoft.com/office/drawing/2014/main" val="3303180566"/>
                    </a:ext>
                  </a:extLst>
                </a:gridCol>
              </a:tblGrid>
              <a:tr h="5907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Use-Case</a:t>
                      </a:r>
                      <a:endParaRPr lang="ko-KR" altLang="en-US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/>
                        <a:t>우선순위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/>
                        <a:t>담당팀원</a:t>
                      </a:r>
                      <a:endParaRPr lang="ko-KR" altLang="en-US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62383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Bus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stop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Search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김병섭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44979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Real time Bus Arrival Info Check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김병섭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927695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Web Crawling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강민슬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372721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Today’s First &amp; Last Bus Arrival Schedule Check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강민슬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34149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Bookmarked Bus stop List Check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박준현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550803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Add or Delete Bookmark Bus stop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박준현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077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Call Taxi Info Check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이희정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327863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Ring Taxi company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이희정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051938"/>
                  </a:ext>
                </a:extLst>
              </a:tr>
              <a:tr h="50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Advertising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엄소연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12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0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C8EDB38-65CE-487D-8495-67F113F36042}"/>
              </a:ext>
            </a:extLst>
          </p:cNvPr>
          <p:cNvSpPr/>
          <p:nvPr/>
        </p:nvSpPr>
        <p:spPr>
          <a:xfrm>
            <a:off x="95833" y="117201"/>
            <a:ext cx="784541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Use-Case</a:t>
            </a:r>
            <a:r>
              <a:rPr lang="ko-KR" altLang="en-US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4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accent5">
                      <a:lumMod val="75000"/>
                    </a:schemeClr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Description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accent5">
                    <a:lumMod val="75000"/>
                  </a:schemeClr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4ABEA-D609-4104-AC55-F0AC1B91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12" y="948198"/>
            <a:ext cx="5530682" cy="5653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02254E-E643-46F0-92F1-C618F542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1098"/>
            <a:ext cx="5924550" cy="565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7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411</Words>
  <Application>Microsoft Office PowerPoint</Application>
  <PresentationFormat>와이드스크린</PresentationFormat>
  <Paragraphs>133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나눔고딕 ExtraBold</vt:lpstr>
      <vt:lpstr>맑은 고딕</vt:lpstr>
      <vt:lpstr>배달의민족 도현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희정</dc:creator>
  <cp:lastModifiedBy>이 희정</cp:lastModifiedBy>
  <cp:revision>21</cp:revision>
  <dcterms:created xsi:type="dcterms:W3CDTF">2019-09-30T05:47:48Z</dcterms:created>
  <dcterms:modified xsi:type="dcterms:W3CDTF">2019-10-07T14:15:32Z</dcterms:modified>
</cp:coreProperties>
</file>