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e3724ed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e3724ed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e3724ed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e3724ed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e3724ed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e3724ed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e3724edf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e3724edf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e3724edf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e3724edf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U-Net 리뷰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101950" y="3339375"/>
            <a:ext cx="9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이희종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7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14225" y="445025"/>
            <a:ext cx="4470900" cy="45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057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4533">
                <a:solidFill>
                  <a:schemeClr val="dk1"/>
                </a:solidFill>
              </a:rPr>
              <a:t>U-net은 기본적으로 FCN을 확장시킨 모델이다. (FCN은 semantic segmentation 과정에서 upsampling을 이용해서 Dense층을 사용하지 않게된 모델을 말한다.) 주요 개념은 downsampling(contracting path - 왼쪽) 과 upsampling(expansive path - 오른쪽)을 해주는 방식이다.</a:t>
            </a:r>
            <a:endParaRPr sz="4533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3">
              <a:solidFill>
                <a:schemeClr val="dk1"/>
              </a:solidFill>
            </a:endParaRPr>
          </a:p>
          <a:p>
            <a:pPr indent="-300571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4533">
                <a:solidFill>
                  <a:schemeClr val="dk1"/>
                </a:solidFill>
              </a:rPr>
              <a:t>입력 이미지의 context를 포착하기 위한 목적으로 contracting path 형성 (왼쪽), 세밀한 localization을 위해서 expansive path 형성(오른쪽)</a:t>
            </a:r>
            <a:endParaRPr sz="4533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3">
              <a:solidFill>
                <a:schemeClr val="dk1"/>
              </a:solidFill>
            </a:endParaRPr>
          </a:p>
          <a:p>
            <a:pPr indent="-300571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 sz="4533">
                <a:solidFill>
                  <a:schemeClr val="dk1"/>
                </a:solidFill>
              </a:rPr>
              <a:t>이미지 분할을 더 잘하기 위해서 overlap-tile 전략을 사용했는데, 이것은 타일이 이동하면서 segmentation 하면서 여백으로 손실된 데이터가 있는 부분을 mirroring 해 데칼코마니 처럼 복제 해주는 것이다. 이 방법을 쓰면 GPU의 사용에 무리를 주지 않게 해준다.</a:t>
            </a:r>
            <a:endParaRPr sz="4533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0" y="522197"/>
            <a:ext cx="4572000" cy="163591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305050" y="2086550"/>
            <a:ext cx="246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Figure 1. Semantic segmentation</a:t>
            </a:r>
            <a:r>
              <a:rPr lang="ko" sz="1000"/>
              <a:t> 예시</a:t>
            </a:r>
            <a:endParaRPr sz="10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551" y="2414200"/>
            <a:ext cx="4200950" cy="2380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 rot="10800000">
            <a:off x="2249850" y="2455025"/>
            <a:ext cx="0" cy="225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4"/>
          <p:cNvSpPr txBox="1"/>
          <p:nvPr/>
        </p:nvSpPr>
        <p:spPr>
          <a:xfrm>
            <a:off x="1114600" y="2470800"/>
            <a:ext cx="1004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FF0000"/>
                </a:solidFill>
              </a:rPr>
              <a:t>contracting</a:t>
            </a:r>
            <a:r>
              <a:rPr lang="ko" sz="900">
                <a:solidFill>
                  <a:srgbClr val="FF0000"/>
                </a:solidFill>
              </a:rPr>
              <a:t> path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405600" y="2470800"/>
            <a:ext cx="107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0000"/>
                </a:solidFill>
              </a:rPr>
              <a:t>expansive path</a:t>
            </a:r>
            <a:endParaRPr sz="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Network Architecture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350300" y="1000075"/>
            <a:ext cx="4683300" cy="32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>
                <a:solidFill>
                  <a:schemeClr val="dk1"/>
                </a:solidFill>
              </a:rPr>
              <a:t>모델의 기본 구조는 우선 3x3의 커널을 가진 필터를 이용해 convolution layer를 두번 거친다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>
                <a:solidFill>
                  <a:schemeClr val="dk1"/>
                </a:solidFill>
              </a:rPr>
              <a:t>이후 Relu 활성화 함수를 사용해 값을 비선형적 구조로 만들어 준다.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>
                <a:solidFill>
                  <a:schemeClr val="dk1"/>
                </a:solidFill>
              </a:rPr>
              <a:t>마지막으로 stride = 2와 2x2 필터로 max-pooling을 해준다.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">
                <a:solidFill>
                  <a:schemeClr val="dk1"/>
                </a:solidFill>
              </a:rPr>
              <a:t>1~3 의 방식이 하나의 블록을 형성하고 있고 5번째 블록 이후 동일한 방법으로 upsampling을 해준다.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25" y="1061250"/>
            <a:ext cx="4347951" cy="35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212250" y="1011725"/>
            <a:ext cx="707400" cy="1450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" name="Google Shape;76;p15"/>
          <p:cNvCxnSpPr/>
          <p:nvPr/>
        </p:nvCxnSpPr>
        <p:spPr>
          <a:xfrm flipH="1" rot="10800000">
            <a:off x="955125" y="940900"/>
            <a:ext cx="459900" cy="10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 txBox="1"/>
          <p:nvPr/>
        </p:nvSpPr>
        <p:spPr>
          <a:xfrm>
            <a:off x="1606025" y="721650"/>
            <a:ext cx="11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한개의 블록</a:t>
            </a:r>
            <a:endParaRPr/>
          </a:p>
        </p:txBody>
      </p:sp>
      <p:cxnSp>
        <p:nvCxnSpPr>
          <p:cNvPr id="78" name="Google Shape;78;p15"/>
          <p:cNvCxnSpPr/>
          <p:nvPr/>
        </p:nvCxnSpPr>
        <p:spPr>
          <a:xfrm flipH="1" rot="10800000">
            <a:off x="2943175" y="3813250"/>
            <a:ext cx="276000" cy="29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 txBox="1"/>
          <p:nvPr/>
        </p:nvSpPr>
        <p:spPr>
          <a:xfrm>
            <a:off x="2421250" y="4105100"/>
            <a:ext cx="1584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0000"/>
                </a:solidFill>
              </a:rPr>
              <a:t>upsampling 시작 지점</a:t>
            </a:r>
            <a:endParaRPr sz="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Training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확률적 경사하강법을 사용했다(전체의 데이터중 단 하나의 데이터를 사용해 경사하강법을 1회 진행하는 것이다. 즉 배치크기가 1이 된다. 이는 배치 경사하강법에 비해 적은 데이터로 학습가능하고 속도가 빠른 장점이 있다.)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출력값은 픽셀단위의 softmax로 예측된다.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loss function은 cross-entropy 함수가 사용된다.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Augmentation	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데이터의 수가 적기 때문에 모델의 성능을 더욱 확고하게 만들어 주기 위해서 증강을 사용했다.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증강 방법으로 여러가지가 있는데 우리가 흔히 알고 있는 rotation(회전), shift(반전)을 사용했다.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위의 방법 외에도 elastic deformation 이라는 방법을 사용했는데 이는 원본 이미지를 일그러 뜨리는 이미지를 생성하는 증강 방식이다.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Conclusion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여러가지 실험 결과 ISBI 대회(세포이미지를 분리하는 대회)에서 상당히 높은 결과를 보여주었다(약 77.5%로 다른 모델(최고 46%)에 비해 월등히 좋은 결과를 보여줌.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위의 대회에서 충분히 좋은 성능을 보여주는 모델로서 이외에도 다른 생명공학, 의학 문제들을 해결할 수 있는 가능성을 보여주었다.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이전의 모델들보다 학습 시간도 더 적게 사용함(U-net 으로 training 하는데 10시간 소요, 사용 GPU : NVidia Titan(6GB)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