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6570ddbc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6570ddbc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6570ddbcd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6570ddbcd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570ddbcd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6570ddbcd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1693600" y="1492825"/>
            <a:ext cx="6084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Attention is all you need 논문 리뷰</a:t>
            </a:r>
            <a:endParaRPr sz="4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139350" y="3350275"/>
            <a:ext cx="28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이희종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73450" y="413600"/>
            <a:ext cx="407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Introduction</a:t>
            </a:r>
            <a:endParaRPr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87600" y="1669725"/>
            <a:ext cx="6600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기존의 RNN과 CNN을 방식을 과감히 포기한 모델이다.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RNN의 원론적인 문제는 순차적인 처리과정에 있다. 그렇기 때문에 데이터를 처리하는데 있어 시간이 오래걸렸고 병렬처리가 불가능했다.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이를 해결한 것이 바로 Attention이다. Attention 기법은 input 과 output의 거리에 상관없이 dependency를 학습하는 것이다.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이로 인해 병렬성을 증가시켜 적은 시간을 들여도 최신 모델의 성능을 내게 하는 결과를 가져온다.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473450" y="413600"/>
            <a:ext cx="5264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구성 요소</a:t>
            </a:r>
            <a:endParaRPr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98525" y="1586425"/>
            <a:ext cx="7534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최신 모델들이 가지고 있는 구조와 비슷하게 Attention 또한 인코더와 디코더를 가지고 있다.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인코더, 디코더 둘다 FNN과 Skip Connection 기반의 모듈을 N개 쌓아서 LSTM이나 GRU 같은 RNN 구조 없이도 두 벡터 사이의 연관성을 기반으로 결과를 도출해내는 새로운 방식을 채택했다.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473450" y="413600"/>
            <a:ext cx="539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기본적인 모델 구조</a:t>
            </a:r>
            <a:endParaRPr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683625" y="1761175"/>
            <a:ext cx="3636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Transformer를 사용하는 구조를 가지고 있다.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자연어 처리를 하는데 적합한 구조를 지닌다.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Attention은 Key-value의 쌍과 query의 매핑이라 할 수 있다. 즉 최종 출력을 value들의 가중치합의 결과로 구해진다.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425" y="1227775"/>
            <a:ext cx="2861500" cy="38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