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2a55a09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2a55a09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2a55a09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2a55a09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2a55a099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2a55a099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GAN 논문 리뷰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이희종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37700" y="212250"/>
            <a:ext cx="699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모델의 기본적인 배경</a:t>
            </a:r>
            <a:endParaRPr sz="2000"/>
          </a:p>
        </p:txBody>
      </p:sp>
      <p:sp>
        <p:nvSpPr>
          <p:cNvPr id="61" name="Google Shape;61;p14"/>
          <p:cNvSpPr txBox="1"/>
          <p:nvPr/>
        </p:nvSpPr>
        <p:spPr>
          <a:xfrm>
            <a:off x="566000" y="1011725"/>
            <a:ext cx="664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기존의 CNN 모델들은 이미지를 구분하는데 쓰였다. ( EX. 개인지 고양이인지 구분하는 이진분류 모델)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이러한 이미지의 한계는 새로운 이미지를 만들어내는 것(생성모델)을 할 수 없는 것인데, GAN 을 개발함으로써 새로운 이미지를 만들어 내는 것이 가능해졌다.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838" y="2571750"/>
            <a:ext cx="2964525" cy="21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146163" y="4705525"/>
            <a:ext cx="290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노란색 박스 부분이 만들어진 이미지의 예시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37700" y="212250"/>
            <a:ext cx="699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모델의 기본 수식</a:t>
            </a:r>
            <a:endParaRPr sz="2000"/>
          </a:p>
        </p:txBody>
      </p:sp>
      <p:sp>
        <p:nvSpPr>
          <p:cNvPr id="69" name="Google Shape;69;p15"/>
          <p:cNvSpPr txBox="1"/>
          <p:nvPr/>
        </p:nvSpPr>
        <p:spPr>
          <a:xfrm>
            <a:off x="566000" y="2459525"/>
            <a:ext cx="664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기본적으로 G와 D의 관련성 속에서 이루어지는 수식이다.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D = Discriminator(판별기), G = Generator(생성기)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판별기(D)는 생성기(G)가 만들어낸 생성 이미지를 가짜인지 진짜인지 구분하는 과정을 거친다. (D와 G의 동시 학습)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모델의 최종 목표는 생성 이미지일 확률과 진짜 이미지일 확률을 같게 만드는 것이다.(50:50)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50" y="1087475"/>
            <a:ext cx="44958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9125" y="848975"/>
            <a:ext cx="3118725" cy="20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537700" y="212250"/>
            <a:ext cx="699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모델의 장단점</a:t>
            </a:r>
            <a:endParaRPr sz="2000"/>
          </a:p>
        </p:txBody>
      </p:sp>
      <p:sp>
        <p:nvSpPr>
          <p:cNvPr id="77" name="Google Shape;77;p16"/>
          <p:cNvSpPr txBox="1"/>
          <p:nvPr/>
        </p:nvSpPr>
        <p:spPr>
          <a:xfrm>
            <a:off x="489800" y="1103325"/>
            <a:ext cx="6643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장점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생성모델의 성능이 그 당시 최고수준이었다.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생성모델과 함께 분류모델도 같이 성장하기 때문에 분류모델의 성능도 좋았다.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단점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생성모델(G) 와  분류모델(D)가 고르게 학습하지 못하고 한쪽만 성능이 높아질 가능성이 있었다.(편향적)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생성모델이 생성하는 데이터가 제한적일 수 있다.(0~9를 생성하는 모델이 특정한 숫자를 생성하지 못함)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