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8B0cXMWeQLmUTridlLmBly4oy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D3A94A-C7A5-4594-8CB4-32E12D3714DC}">
  <a:tblStyle styleId="{CDD3A94A-C7A5-4594-8CB4-32E12D3714D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github.com/LeeHuiJong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ko-KR"/>
              <a:t>Progress</a:t>
            </a:r>
            <a:r>
              <a:rPr lang="ko-KR"/>
              <a:t> Review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/>
              <a:t>22.08.05.금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/>
              <a:t>1조 김민규, 이희종, 박태현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0" y="0"/>
            <a:ext cx="12192000" cy="11202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/>
              <a:t>1조 소개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8003275" y="4530450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>
                <a:solidFill>
                  <a:schemeClr val="dk1"/>
                </a:solidFill>
              </a:rPr>
              <a:t>박태현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>
                <a:solidFill>
                  <a:schemeClr val="dk1"/>
                </a:solidFill>
              </a:rPr>
              <a:t>관심 분야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>
                <a:solidFill>
                  <a:schemeClr val="dk1"/>
                </a:solidFill>
              </a:rPr>
              <a:t>Contact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t/>
            </a:r>
            <a:endParaRPr/>
          </a:p>
        </p:txBody>
      </p:sp>
      <p:grpSp>
        <p:nvGrpSpPr>
          <p:cNvPr id="92" name="Google Shape;92;p2"/>
          <p:cNvGrpSpPr/>
          <p:nvPr/>
        </p:nvGrpSpPr>
        <p:grpSpPr>
          <a:xfrm>
            <a:off x="440251" y="1791700"/>
            <a:ext cx="5342949" cy="2433250"/>
            <a:chOff x="419801" y="1770375"/>
            <a:chExt cx="5342949" cy="2433250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2342150" y="1863350"/>
              <a:ext cx="3420600" cy="20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7940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lang="ko-KR" sz="1300">
                  <a:solidFill>
                    <a:schemeClr val="dk1"/>
                  </a:solidFill>
                </a:rPr>
                <a:t>김민규</a:t>
              </a:r>
              <a:endParaRPr i="0" sz="1300" u="none" cap="none" strike="noStrike">
                <a:solidFill>
                  <a:schemeClr val="dk1"/>
                </a:solidFill>
              </a:endParaRPr>
            </a:p>
            <a:p>
              <a:pPr indent="-27940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i="0" lang="ko-KR" sz="1300" u="none" cap="none" strike="noStrike">
                  <a:solidFill>
                    <a:schemeClr val="dk1"/>
                  </a:solidFill>
                </a:rPr>
                <a:t>관심 분야</a:t>
              </a:r>
              <a:endParaRPr i="0" sz="1300" u="none" cap="none" strike="noStrike">
                <a:solidFill>
                  <a:schemeClr val="dk1"/>
                </a:solidFill>
              </a:endParaRPr>
            </a:p>
            <a:p>
              <a:pPr indent="-279400" lvl="1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lang="ko-KR" sz="1300">
                  <a:solidFill>
                    <a:schemeClr val="dk1"/>
                  </a:solidFill>
                  <a:highlight>
                    <a:srgbClr val="FDFDFD"/>
                  </a:highlight>
                </a:rPr>
                <a:t>Financial Analysis</a:t>
              </a:r>
              <a:endParaRPr sz="1300"/>
            </a:p>
            <a:p>
              <a:pPr indent="-279400" lvl="1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lang="ko-KR" sz="1300">
                  <a:solidFill>
                    <a:schemeClr val="dk1"/>
                  </a:solidFill>
                  <a:highlight>
                    <a:srgbClr val="FDFDFD"/>
                  </a:highlight>
                </a:rPr>
                <a:t>Time Series Analysis</a:t>
              </a:r>
              <a:endParaRPr sz="1300"/>
            </a:p>
            <a:p>
              <a:pPr indent="-27940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i="0" lang="ko-KR" sz="1300" u="none" cap="none" strike="noStrike">
                  <a:solidFill>
                    <a:schemeClr val="dk1"/>
                  </a:solidFill>
                </a:rPr>
                <a:t>Contact</a:t>
              </a:r>
              <a:endParaRPr sz="1300"/>
            </a:p>
            <a:p>
              <a:pPr indent="-279400" lvl="1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lang="ko-KR" sz="1300">
                  <a:solidFill>
                    <a:schemeClr val="dk1"/>
                  </a:solidFill>
                </a:rPr>
                <a:t>https://github.com/Mifekmk</a:t>
              </a:r>
              <a:endParaRPr sz="1300"/>
            </a:p>
            <a:p>
              <a:pPr indent="-279400" lvl="1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lang="ko-KR" sz="1300">
                  <a:solidFill>
                    <a:schemeClr val="dk1"/>
                  </a:solidFill>
                </a:rPr>
                <a:t>rlaalsrb3246@gmail.com</a:t>
              </a:r>
              <a:r>
                <a:rPr i="0" lang="ko-KR" sz="1300" u="none" cap="none" strike="noStrike">
                  <a:solidFill>
                    <a:schemeClr val="dk1"/>
                  </a:solidFill>
                </a:rPr>
                <a:t> </a:t>
              </a:r>
              <a:endParaRPr sz="1300"/>
            </a:p>
          </p:txBody>
        </p:sp>
        <p:pic>
          <p:nvPicPr>
            <p:cNvPr id="94" name="Google Shape;9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9801" y="1770375"/>
              <a:ext cx="1778700" cy="243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2"/>
          <p:cNvGrpSpPr/>
          <p:nvPr/>
        </p:nvGrpSpPr>
        <p:grpSpPr>
          <a:xfrm>
            <a:off x="5979965" y="1791701"/>
            <a:ext cx="5839985" cy="2101949"/>
            <a:chOff x="5970540" y="1778601"/>
            <a:chExt cx="5839985" cy="2101949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8500925" y="1787150"/>
              <a:ext cx="3309600" cy="20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7940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ko-KR" sz="1300">
                  <a:solidFill>
                    <a:schemeClr val="dk1"/>
                  </a:solidFill>
                </a:rPr>
                <a:t>이희종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관심 분야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ko-KR" sz="1300"/>
                <a:t>정형데이터 분석</a:t>
              </a:r>
              <a:endParaRPr sz="1300"/>
            </a:p>
            <a:p>
              <a:pPr indent="-279400" lvl="1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•"/>
              </a:pPr>
              <a:r>
                <a:rPr lang="ko-KR" sz="1300"/>
                <a:t>시계열 데이터 분석</a:t>
              </a:r>
              <a:endParaRPr sz="1300"/>
            </a:p>
            <a:p>
              <a:pPr indent="-27940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Contact</a:t>
              </a:r>
              <a:endParaRPr sz="1300"/>
            </a:p>
            <a:p>
              <a:pPr indent="-279400" lvl="1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ko-KR" sz="1300" u="sng">
                  <a:solidFill>
                    <a:schemeClr val="hlink"/>
                  </a:solidFill>
                  <a:hlinkClick r:id="rId4"/>
                </a:rPr>
                <a:t>https://github.com/LeeHuiJong</a:t>
              </a:r>
              <a:endParaRPr sz="1300"/>
            </a:p>
            <a:p>
              <a:pPr indent="-279400" lvl="1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•"/>
              </a:pPr>
              <a:r>
                <a:rPr lang="ko-KR" sz="1300"/>
                <a:t>lee05040071@gmail.com</a:t>
              </a:r>
              <a:endParaRPr sz="1300"/>
            </a:p>
          </p:txBody>
        </p:sp>
        <p:pic>
          <p:nvPicPr>
            <p:cNvPr id="97" name="Google Shape;97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70540" y="1778601"/>
              <a:ext cx="2633234" cy="209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0" y="0"/>
            <a:ext cx="12192000" cy="1120139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/>
              <a:t>Weekly schedule</a:t>
            </a:r>
            <a:endParaRPr b="1"/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124937" y="13030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{CDD3A94A-C7A5-4594-8CB4-32E12D3714DC}</a:tableStyleId>
              </a:tblPr>
              <a:tblGrid>
                <a:gridCol w="995175"/>
                <a:gridCol w="995175"/>
                <a:gridCol w="1990350"/>
                <a:gridCol w="1990350"/>
                <a:gridCol w="1990350"/>
                <a:gridCol w="1990350"/>
                <a:gridCol w="1990350"/>
              </a:tblGrid>
              <a:tr h="499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 u="none" cap="none" strike="noStrike"/>
                        <a:t>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cap="none" strike="noStrike"/>
                        <a:t>8 / 1 / 월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u="none" cap="none" strike="noStrike"/>
                        <a:t>8 / 2 / 화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u="none" cap="none" strike="noStrike"/>
                        <a:t>8 / 3 / 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cap="none" strike="noStrike"/>
                        <a:t>8 / 4 / 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cap="none" strike="noStrike"/>
                        <a:t>8 / 5 / 금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17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 u="none" cap="none" strike="noStrike"/>
                        <a:t>팀 프로젝트-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American Express   Default prediction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5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u="none" cap="none" strike="noStrike"/>
                        <a:t>깃허브 레포지토리 생성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깃허브 Readme 설정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u="none" cap="none" strike="noStrike"/>
                        <a:t>데이터 로</a:t>
                      </a:r>
                      <a:r>
                        <a:rPr lang="ko-KR" sz="1300"/>
                        <a:t>드</a:t>
                      </a:r>
                      <a:r>
                        <a:rPr lang="ko-KR" sz="1300" u="none" cap="none" strike="noStrike"/>
                        <a:t> 구축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및 간단 EDA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u="none" cap="none" strike="noStrike"/>
                        <a:t>데이터 EDA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u="none" cap="none" strike="noStrike"/>
                        <a:t>EDA 기반 팀 회의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u="none" cap="none" strike="noStrike"/>
                        <a:t>EDA</a:t>
                      </a:r>
                      <a:r>
                        <a:rPr lang="ko-KR" sz="1300"/>
                        <a:t> 기반 데이터 전처리 및 모델링 방향 회의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5"/>
                    </a:solidFill>
                  </a:tcPr>
                </a:tc>
              </a:tr>
              <a:tr h="9458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개인</a:t>
                      </a:r>
                      <a:endParaRPr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김민규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데이터 로드 설정 및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데이터 간단 리뷰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프로젝트 관련 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도매인 공부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데이터 전처리 및 계획수립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데이터 EDA 및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계획수립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TODAY!</a:t>
                      </a:r>
                      <a:endParaRPr sz="13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45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이희종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깃허브 레포지토리 Readme 파일 설정 데이터 간단 리뷰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간단 데이터 EDA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데이터의 타입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/>
                        <a:t>EDA 심화 연속형 데이터 분류형 데이터 확인 및 데이터 타입 설정</a:t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945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박태현</a:t>
                      </a:r>
                      <a:endParaRPr b="1"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0" y="2868930"/>
            <a:ext cx="12192000" cy="1120139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/>
              <a:t>Project progress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0" y="0"/>
            <a:ext cx="12192000" cy="1120139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/>
              <a:t>프로젝트 소개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304575" y="3721820"/>
            <a:ext cx="717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https://www.kaggle.com/competitions/amex-default-prediction</a:t>
            </a:r>
            <a:endParaRPr sz="1600"/>
          </a:p>
        </p:txBody>
      </p:sp>
      <p:sp>
        <p:nvSpPr>
          <p:cNvPr id="115" name="Google Shape;115;p5"/>
          <p:cNvSpPr/>
          <p:nvPr/>
        </p:nvSpPr>
        <p:spPr>
          <a:xfrm>
            <a:off x="579120" y="4196848"/>
            <a:ext cx="10302240" cy="189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지구 최대 규모의 AI/ML 경진대회 사이트인 kaggle에서 연체 비용 납입 유무 예측 알고리즘 개발 저변 확대 모색 합니다.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고성능 딥러닝 알고리즘의 확보를 통한 개발기간의 단축과 개발비용 감소하고자 합니다.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불균형 데이터셋을 해결하기 위한 집단지성 활용하고자 합니다.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대용량 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 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결과물을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분류하는 인공지능 알고리즘 개발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0150"/>
            <a:ext cx="12192000" cy="25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0" y="0"/>
            <a:ext cx="12192000" cy="1120139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/>
              <a:t>데이터 소개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2293025" y="1409850"/>
            <a:ext cx="7773000" cy="5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  <a:t>train data : 총 458913 samples, 190 columns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  <a:t>label data : train 데이터와 동일한 샘플수 1(채무 완납), 0(불완납)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  <a:t>test data : 총 924621 samples, 190 columns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  <a:t>데이터 컬럼 설명 :</a:t>
            </a:r>
            <a:b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  <a:t>D_* = Delinquency: 연체 변수</a:t>
            </a:r>
            <a:b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  <a:t>S_* = Spend: 소비 변수</a:t>
            </a:r>
            <a:b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  <a:t>P_* = Payment: 지불 변수</a:t>
            </a:r>
            <a:b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  <a:t>B_* = Balance: 잔액 변수</a:t>
            </a:r>
            <a:b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ko-KR" sz="1900">
                <a:solidFill>
                  <a:srgbClr val="24292F"/>
                </a:solidFill>
                <a:highlight>
                  <a:srgbClr val="FFFFFF"/>
                </a:highlight>
              </a:rPr>
              <a:t>R_* = Risk: 위험 변수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0" y="0"/>
            <a:ext cx="12192000" cy="1120139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/>
              <a:t>데이터 로드 방법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1132000" y="1423700"/>
            <a:ext cx="1010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데이터의 크기가 상당히 크기 때문에 (약 50GB) 데이터를 코랩에 불러오는데 시간이 많이 걸릴 뿐만 아니라 매번 노트를 실행할때 마다 다시 로드해야 하는 어려움이 있었기 때문에 캐글에서 제공하는 노트북을 사용하기로 결정.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캐글에서도 GPU 사용 환경을 제공하고 구글 코랩과 비슷한 환경에서 실행 가능, 또한 데이터를 일일이 다운받을 필요없이 Input 창에 추가해놓으면 계속 사용가능.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25" y="2839700"/>
            <a:ext cx="11518050" cy="39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0" y="0"/>
            <a:ext cx="12192000" cy="1120139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/>
              <a:t>EDA</a:t>
            </a:r>
            <a:endParaRPr b="1"/>
          </a:p>
        </p:txBody>
      </p:sp>
      <p:sp>
        <p:nvSpPr>
          <p:cNvPr id="135" name="Google Shape;135;p7"/>
          <p:cNvSpPr txBox="1"/>
          <p:nvPr/>
        </p:nvSpPr>
        <p:spPr>
          <a:xfrm>
            <a:off x="1188600" y="1518750"/>
            <a:ext cx="101502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전체적인 데이터 EDA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전반적인 데이터의 구성은 실수(float)로 구성되어 있음 ( EX. 0.912351)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대부분의 컬럼에 걸쳐서 결측치가 분포되어 있음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데이터의 분포가 극단적으로 한쪽에 치우쳐져 있는 경우가 많았다.(정규분포를 따르지 않음)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세부 데이터 EDA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D(연체)피처의 개수가 가장 많음.(총 96개)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B(잔액) 피처와 D(연체) 피처에만 분류형 데이터 존재 나머지는 연속형 데이터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데이터들 사이에 연관성이 거의 없음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0" y="0"/>
            <a:ext cx="12192000" cy="1120139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/>
              <a:t>Plan</a:t>
            </a:r>
            <a:endParaRPr b="1"/>
          </a:p>
        </p:txBody>
      </p:sp>
      <p:sp>
        <p:nvSpPr>
          <p:cNvPr id="141" name="Google Shape;141;p9"/>
          <p:cNvSpPr/>
          <p:nvPr/>
        </p:nvSpPr>
        <p:spPr>
          <a:xfrm>
            <a:off x="350525" y="1442225"/>
            <a:ext cx="103023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트러블 이슈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용량(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50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GB) 이 너무 커서 적절한 데이터 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로더 구축환경에 차질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대용량 데이터 EDA시 메모리 다운 문제.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.ftr 파일로 데이터 로드를 하여도 메모리 다운 상황이 발생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841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841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캐글 노트북 사용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10만개의 데이터 샘플만 뽑아서 EDA 진행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.ftr의 사용 뿐만 아니라 고객 ID 별로 가장 최근의 거래 내역을 불러와주는 새로운 데이터셋의 개발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2022-08-04T02:55:33Z</dcterms:created>
  <dc:creator>hkit</dc:creator>
</cp:coreProperties>
</file>