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9F4666-EEF8-47BC-A625-2622B74F9B00}">
  <a:tblStyle styleId="{089F4666-EEF8-47BC-A625-2622B74F9B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0405fbdb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0405fbdb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05015fec3_0_1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05015fec3_0_1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05015fec3_0_1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05015fec3_0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056c2c7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056c2c7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056c2c73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056c2c73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056c2c73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056c2c73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7.jpg"/><Relationship Id="rId6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Audeara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Haley Judge, Tina Ma, Michael Morrey, Maddison Foskett, and Hui Jong Li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Audeara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b="-5279" l="24860" r="24855" t="5279"/>
          <a:stretch/>
        </p:blipFill>
        <p:spPr>
          <a:xfrm>
            <a:off x="0" y="1240650"/>
            <a:ext cx="3286125" cy="349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475" y="1240650"/>
            <a:ext cx="586740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Looking to focus on gaining a larger market share by attracting millenials more </a:t>
            </a:r>
            <a:r>
              <a:rPr lang="en" sz="1400"/>
              <a:t>specifically</a:t>
            </a:r>
            <a:r>
              <a:rPr lang="en" sz="1400"/>
              <a:t>, university students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Very competitive industry: competitors including Bose, Sony, and Beats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Audeara’s source of competitive advantage is their medical perspective, but </a:t>
            </a:r>
            <a:r>
              <a:rPr lang="en" sz="1400"/>
              <a:t>millennials</a:t>
            </a:r>
            <a:r>
              <a:rPr lang="en" sz="1400"/>
              <a:t> may simply not care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Need to influence millennials to buy into the brand’s message and idea</a:t>
            </a:r>
            <a:endParaRPr sz="1400"/>
          </a:p>
        </p:txBody>
      </p:sp>
      <p:pic>
        <p:nvPicPr>
          <p:cNvPr id="150" name="Google Shape;150;p15"/>
          <p:cNvPicPr preferRelativeResize="0"/>
          <p:nvPr/>
        </p:nvPicPr>
        <p:blipFill rotWithShape="1">
          <a:blip r:embed="rId3">
            <a:alphaModFix/>
          </a:blip>
          <a:srcRect b="0" l="4652" r="0" t="0"/>
          <a:stretch/>
        </p:blipFill>
        <p:spPr>
          <a:xfrm>
            <a:off x="-1" y="3238500"/>
            <a:ext cx="346027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 rotWithShape="1">
          <a:blip r:embed="rId4">
            <a:alphaModFix/>
          </a:blip>
          <a:srcRect b="7706" l="0" r="4652" t="0"/>
          <a:stretch/>
        </p:blipFill>
        <p:spPr>
          <a:xfrm>
            <a:off x="5683725" y="3238500"/>
            <a:ext cx="346027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9488" y="32385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Solution: Our Ideas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1396150"/>
            <a:ext cx="7038900" cy="30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Three purchase motives: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Price</a:t>
            </a:r>
            <a:r>
              <a:rPr lang="en"/>
              <a:t>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recommend a 10% student discount through My Unidays as well as the use of Afterpay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Assurance of benefits</a:t>
            </a:r>
            <a:r>
              <a:rPr lang="en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Setting up a testing booth for passersby to take the hearing test and notice the difference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Taking this to music festivals (e.g. Splendour in the Grass and BIGSOUND) and university open days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Appearance</a:t>
            </a:r>
            <a:r>
              <a:rPr lang="en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Currently quite generic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Possibility to offer numerous colours and textures</a:t>
            </a: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 rotWithShape="1">
          <a:blip r:embed="rId3">
            <a:alphaModFix/>
          </a:blip>
          <a:srcRect b="8106" l="0" r="0" t="8056"/>
          <a:stretch/>
        </p:blipFill>
        <p:spPr>
          <a:xfrm>
            <a:off x="3827788" y="3687250"/>
            <a:ext cx="1488428" cy="15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4874" y="3687250"/>
            <a:ext cx="1349451" cy="145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9701" y="3671163"/>
            <a:ext cx="1488424" cy="148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 - Audeara </a:t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8" name="Google Shape;168;p17"/>
          <p:cNvGraphicFramePr/>
          <p:nvPr/>
        </p:nvGraphicFramePr>
        <p:xfrm>
          <a:off x="952500" y="130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{089F4666-EEF8-47BC-A625-2622B74F9B00}</a:tableStyleId>
              </a:tblPr>
              <a:tblGrid>
                <a:gridCol w="3831775"/>
                <a:gridCol w="3831775"/>
              </a:tblGrid>
              <a:tr h="172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Strengths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Designed by Doctors &amp; engineers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Tailored sound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First in the market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Innovative &amp; highly 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sophisticated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 product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Weakness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Lack of brand awareness and trust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15 minute test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High price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Product range narrow compared to competitors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72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Opportunity 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Lack of competitors 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Hearing impaired patients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Design of product 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After pay 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Promotions 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Threats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Large competitors ie, Sony and Beats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Rising manufacturing costs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Porters Five Force Model </a:t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1" y="1005075"/>
            <a:ext cx="7296691" cy="403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 Materials </a:t>
            </a:r>
            <a:endParaRPr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5050" y="1768223"/>
            <a:ext cx="6015798" cy="337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68225"/>
            <a:ext cx="4489576" cy="337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6725" y="-531925"/>
            <a:ext cx="3567276" cy="3528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9575" y="0"/>
            <a:ext cx="2453199" cy="299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