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-12699" y="354837"/>
            <a:ext cx="5602605" cy="3059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 u="heavy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92162" y="273748"/>
            <a:ext cx="10607675" cy="452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5197" y="2141220"/>
            <a:ext cx="5550535" cy="393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rwebsite.com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93139" y="526383"/>
            <a:ext cx="4368602" cy="19568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ctr" rtl="0">
              <a:lnSpc>
                <a:spcPct val="90000"/>
              </a:lnSpc>
              <a:spcBef>
                <a:spcPct val="0"/>
              </a:spcBef>
              <a:tabLst>
                <a:tab pos="939165" algn="l"/>
                <a:tab pos="4184650" algn="l"/>
              </a:tabLst>
            </a:pPr>
            <a:r>
              <a:rPr lang="en-US" sz="5400" kern="1200" dirty="0">
                <a:latin typeface="+mj-lt"/>
                <a:cs typeface="+mj-cs"/>
              </a:rPr>
              <a:t> 	</a:t>
            </a:r>
            <a:r>
              <a:rPr lang="en-US" sz="5400" kern="1200" dirty="0" err="1">
                <a:latin typeface="+mj-lt"/>
                <a:cs typeface="+mj-cs"/>
              </a:rPr>
              <a:t>Topik</a:t>
            </a:r>
            <a:r>
              <a:rPr lang="en-US" sz="5400" kern="1200" dirty="0">
                <a:latin typeface="+mj-lt"/>
                <a:cs typeface="+mj-cs"/>
              </a:rPr>
              <a:t> 11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640080" y="2872899"/>
            <a:ext cx="4465320" cy="33206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1263650">
              <a:lnSpc>
                <a:spcPct val="90000"/>
              </a:lnSpc>
              <a:spcBef>
                <a:spcPts val="100"/>
              </a:spcBef>
            </a:pPr>
            <a:r>
              <a:rPr lang="en-US" sz="3600" b="1" dirty="0"/>
              <a:t>INSTITUSI</a:t>
            </a:r>
            <a:r>
              <a:rPr lang="en-US" sz="3600" b="1" spc="-30" dirty="0"/>
              <a:t> </a:t>
            </a:r>
            <a:r>
              <a:rPr lang="en-US" sz="3600" b="1" spc="-5" dirty="0"/>
              <a:t>SOSIAL</a:t>
            </a:r>
            <a:r>
              <a:rPr lang="en-US" sz="3600" b="1" spc="-40" dirty="0"/>
              <a:t> </a:t>
            </a:r>
            <a:r>
              <a:rPr lang="en-US" sz="3600" b="1" dirty="0"/>
              <a:t>DALAM </a:t>
            </a:r>
            <a:r>
              <a:rPr lang="en-US" sz="3600" b="1" spc="-1485" dirty="0"/>
              <a:t> </a:t>
            </a:r>
            <a:r>
              <a:rPr lang="en-US" sz="3600" b="1" dirty="0"/>
              <a:t>PEMBUDAYAAN</a:t>
            </a:r>
            <a:endParaRPr lang="en-US" sz="3600" dirty="0"/>
          </a:p>
          <a:p>
            <a:pPr>
              <a:lnSpc>
                <a:spcPct val="90000"/>
              </a:lnSpc>
              <a:spcBef>
                <a:spcPts val="5"/>
              </a:spcBef>
            </a:pPr>
            <a:r>
              <a:rPr lang="en-US" sz="3600" b="1" dirty="0"/>
              <a:t>INTEGRITI</a:t>
            </a:r>
            <a:r>
              <a:rPr lang="en-US" sz="3600" b="1" spc="-25" dirty="0"/>
              <a:t> </a:t>
            </a:r>
            <a:r>
              <a:rPr lang="en-US" sz="3600" b="1" dirty="0"/>
              <a:t>DAN</a:t>
            </a:r>
            <a:r>
              <a:rPr lang="en-US" sz="3600" b="1" spc="-25" dirty="0"/>
              <a:t> </a:t>
            </a:r>
            <a:r>
              <a:rPr lang="en-US" sz="3600" b="1" dirty="0"/>
              <a:t>ANTI</a:t>
            </a:r>
            <a:r>
              <a:rPr lang="en-US" sz="3600" b="1" spc="-20" dirty="0"/>
              <a:t>-</a:t>
            </a:r>
            <a:r>
              <a:rPr lang="en-US" sz="3600" b="1" dirty="0"/>
              <a:t>RASUAH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53F51E-9380-D88B-4C08-A9DCE968F27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0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5400"/>
            <a:ext cx="12192000" cy="5121275"/>
            <a:chOff x="0" y="25400"/>
            <a:chExt cx="12192000" cy="5121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2280" y="25400"/>
              <a:ext cx="11267313" cy="429806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987035"/>
              <a:ext cx="12192000" cy="182880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62318" y="4094860"/>
              <a:ext cx="3032760" cy="1051560"/>
            </a:xfrm>
            <a:custGeom>
              <a:avLst/>
              <a:gdLst/>
              <a:ahLst/>
              <a:cxnLst/>
              <a:rect l="l" t="t" r="r" b="b"/>
              <a:pathLst>
                <a:path w="3032760" h="1051560">
                  <a:moveTo>
                    <a:pt x="3032760" y="492760"/>
                  </a:moveTo>
                  <a:lnTo>
                    <a:pt x="2646680" y="492760"/>
                  </a:lnTo>
                  <a:lnTo>
                    <a:pt x="2646680" y="0"/>
                  </a:lnTo>
                  <a:lnTo>
                    <a:pt x="490220" y="0"/>
                  </a:lnTo>
                  <a:lnTo>
                    <a:pt x="490220" y="492760"/>
                  </a:lnTo>
                  <a:lnTo>
                    <a:pt x="0" y="492760"/>
                  </a:lnTo>
                  <a:lnTo>
                    <a:pt x="0" y="1051560"/>
                  </a:lnTo>
                  <a:lnTo>
                    <a:pt x="3032760" y="1051560"/>
                  </a:lnTo>
                  <a:lnTo>
                    <a:pt x="3032760" y="49276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52538" y="4094860"/>
            <a:ext cx="2156460" cy="4927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79"/>
              </a:lnSpc>
            </a:pPr>
            <a:r>
              <a:rPr sz="3600" b="1" dirty="0">
                <a:solidFill>
                  <a:srgbClr val="44536A"/>
                </a:solidFill>
                <a:latin typeface="Calibri"/>
                <a:cs typeface="Calibri"/>
              </a:rPr>
              <a:t>SEKALUNG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2318" y="4653660"/>
            <a:ext cx="3045460" cy="4927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54"/>
              </a:lnSpc>
            </a:pPr>
            <a:r>
              <a:rPr sz="3600" b="1" spc="-5" dirty="0">
                <a:solidFill>
                  <a:srgbClr val="FF0000"/>
                </a:solidFill>
                <a:latin typeface="Calibri"/>
                <a:cs typeface="Calibri"/>
              </a:rPr>
              <a:t>PE</a:t>
            </a:r>
            <a:r>
              <a:rPr sz="3600" b="1" spc="1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600" b="1" spc="-5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3600" b="1" spc="10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3600" b="1" dirty="0">
                <a:solidFill>
                  <a:srgbClr val="FF0000"/>
                </a:solidFill>
                <a:latin typeface="Calibri"/>
                <a:cs typeface="Calibri"/>
              </a:rPr>
              <a:t>ARGAAN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36975" y="3573526"/>
            <a:ext cx="8122920" cy="185293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19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5" dirty="0">
                <a:solidFill>
                  <a:srgbClr val="44536A"/>
                </a:solidFill>
                <a:latin typeface="Calibri"/>
                <a:cs typeface="Calibri"/>
              </a:rPr>
              <a:t>Terima</a:t>
            </a:r>
            <a:r>
              <a:rPr sz="2400" spc="-10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4536A"/>
                </a:solidFill>
                <a:latin typeface="Calibri"/>
                <a:cs typeface="Calibri"/>
              </a:rPr>
              <a:t>kasih</a:t>
            </a:r>
            <a:r>
              <a:rPr sz="2400" spc="-1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4536A"/>
                </a:solidFill>
                <a:latin typeface="Calibri"/>
                <a:cs typeface="Calibri"/>
              </a:rPr>
              <a:t>Bahagian</a:t>
            </a:r>
            <a:r>
              <a:rPr sz="2400" spc="3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4536A"/>
                </a:solidFill>
                <a:latin typeface="Calibri"/>
                <a:cs typeface="Calibri"/>
              </a:rPr>
              <a:t>Kecemerlangan Akademik,</a:t>
            </a:r>
            <a:r>
              <a:rPr sz="2400" spc="-1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4536A"/>
                </a:solidFill>
                <a:latin typeface="Calibri"/>
                <a:cs typeface="Calibri"/>
              </a:rPr>
              <a:t>JPT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5" dirty="0">
                <a:solidFill>
                  <a:srgbClr val="44536A"/>
                </a:solidFill>
                <a:latin typeface="Calibri"/>
                <a:cs typeface="Calibri"/>
              </a:rPr>
              <a:t>Terima</a:t>
            </a:r>
            <a:r>
              <a:rPr sz="2400" spc="-2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4536A"/>
                </a:solidFill>
                <a:latin typeface="Calibri"/>
                <a:cs typeface="Calibri"/>
              </a:rPr>
              <a:t>kasih</a:t>
            </a:r>
            <a:r>
              <a:rPr sz="2400" spc="-30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4536A"/>
                </a:solidFill>
                <a:latin typeface="Calibri"/>
                <a:cs typeface="Calibri"/>
              </a:rPr>
              <a:t>JK</a:t>
            </a:r>
            <a:r>
              <a:rPr sz="2400" spc="-1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4536A"/>
                </a:solidFill>
                <a:latin typeface="Calibri"/>
                <a:cs typeface="Calibri"/>
              </a:rPr>
              <a:t>Strategik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dirty="0">
                <a:solidFill>
                  <a:srgbClr val="44536A"/>
                </a:solidFill>
                <a:latin typeface="Calibri"/>
                <a:cs typeface="Calibri"/>
              </a:rPr>
              <a:t>Terima</a:t>
            </a:r>
            <a:r>
              <a:rPr sz="2400" spc="-1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4536A"/>
                </a:solidFill>
                <a:latin typeface="Calibri"/>
                <a:cs typeface="Calibri"/>
              </a:rPr>
              <a:t>kasih</a:t>
            </a:r>
            <a:r>
              <a:rPr sz="2400" spc="-2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4536A"/>
                </a:solidFill>
                <a:latin typeface="Calibri"/>
                <a:cs typeface="Calibri"/>
              </a:rPr>
              <a:t>team</a:t>
            </a:r>
            <a:r>
              <a:rPr sz="2400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4536A"/>
                </a:solidFill>
                <a:latin typeface="Calibri"/>
                <a:cs typeface="Calibri"/>
              </a:rPr>
              <a:t>JK</a:t>
            </a:r>
            <a:r>
              <a:rPr sz="2400" spc="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4536A"/>
                </a:solidFill>
                <a:latin typeface="Calibri"/>
                <a:cs typeface="Calibri"/>
              </a:rPr>
              <a:t>Teknikal</a:t>
            </a:r>
            <a:r>
              <a:rPr sz="2400" spc="-20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4536A"/>
                </a:solidFill>
                <a:latin typeface="Calibri"/>
                <a:cs typeface="Calibri"/>
              </a:rPr>
              <a:t>dan</a:t>
            </a:r>
            <a:r>
              <a:rPr sz="2400" spc="10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4536A"/>
                </a:solidFill>
                <a:latin typeface="Calibri"/>
                <a:cs typeface="Calibri"/>
              </a:rPr>
              <a:t>Pembangunan</a:t>
            </a:r>
            <a:r>
              <a:rPr sz="2400" spc="10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4536A"/>
                </a:solidFill>
                <a:latin typeface="Calibri"/>
                <a:cs typeface="Calibri"/>
              </a:rPr>
              <a:t>KIAR</a:t>
            </a:r>
            <a:r>
              <a:rPr sz="2400" spc="10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4536A"/>
                </a:solidFill>
                <a:latin typeface="Calibri"/>
                <a:cs typeface="Calibri"/>
              </a:rPr>
              <a:t>di</a:t>
            </a:r>
            <a:r>
              <a:rPr sz="2400" spc="-20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4536A"/>
                </a:solidFill>
                <a:latin typeface="Calibri"/>
                <a:cs typeface="Calibri"/>
              </a:rPr>
              <a:t>IPT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5" dirty="0">
                <a:solidFill>
                  <a:srgbClr val="44536A"/>
                </a:solidFill>
                <a:latin typeface="Calibri"/>
                <a:cs typeface="Calibri"/>
              </a:rPr>
              <a:t>Terima</a:t>
            </a:r>
            <a:r>
              <a:rPr sz="2400" spc="-10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4536A"/>
                </a:solidFill>
                <a:latin typeface="Calibri"/>
                <a:cs typeface="Calibri"/>
              </a:rPr>
              <a:t>kasih</a:t>
            </a:r>
            <a:r>
              <a:rPr sz="2400" spc="-1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4536A"/>
                </a:solidFill>
                <a:latin typeface="Calibri"/>
                <a:cs typeface="Calibri"/>
              </a:rPr>
              <a:t>semua</a:t>
            </a:r>
            <a:r>
              <a:rPr sz="2400" spc="-1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4536A"/>
                </a:solidFill>
                <a:latin typeface="Calibri"/>
                <a:cs typeface="Calibri"/>
              </a:rPr>
              <a:t>pengurusan</a:t>
            </a:r>
            <a:r>
              <a:rPr sz="2400" spc="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4536A"/>
                </a:solidFill>
                <a:latin typeface="Calibri"/>
                <a:cs typeface="Calibri"/>
              </a:rPr>
              <a:t>dan</a:t>
            </a:r>
            <a:r>
              <a:rPr sz="2400" spc="1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4536A"/>
                </a:solidFill>
                <a:latin typeface="Calibri"/>
                <a:cs typeface="Calibri"/>
              </a:rPr>
              <a:t>tenaga</a:t>
            </a:r>
            <a:r>
              <a:rPr sz="2400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4536A"/>
                </a:solidFill>
                <a:latin typeface="Calibri"/>
                <a:cs typeface="Calibri"/>
              </a:rPr>
              <a:t>pengajar</a:t>
            </a:r>
            <a:r>
              <a:rPr sz="2400" spc="10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4536A"/>
                </a:solidFill>
                <a:latin typeface="Calibri"/>
                <a:cs typeface="Calibri"/>
              </a:rPr>
              <a:t>KIAR</a:t>
            </a:r>
            <a:r>
              <a:rPr sz="2400" spc="10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4536A"/>
                </a:solidFill>
                <a:latin typeface="Calibri"/>
                <a:cs typeface="Calibri"/>
              </a:rPr>
              <a:t>IPTA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36975" y="5947092"/>
            <a:ext cx="4344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44536A"/>
                </a:solidFill>
                <a:latin typeface="Calibri"/>
                <a:cs typeface="Calibri"/>
              </a:rPr>
              <a:t>RASUAH</a:t>
            </a:r>
            <a:r>
              <a:rPr sz="2400" b="1" spc="-60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DIHINA</a:t>
            </a:r>
            <a:r>
              <a:rPr sz="2400" b="1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4536A"/>
                </a:solidFill>
                <a:latin typeface="Calibri"/>
                <a:cs typeface="Calibri"/>
              </a:rPr>
              <a:t>MARUAH</a:t>
            </a:r>
            <a:r>
              <a:rPr sz="2400" b="1" spc="-5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DIBINA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6105" y="341947"/>
            <a:ext cx="74066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275" dirty="0">
                <a:solidFill>
                  <a:srgbClr val="252525"/>
                </a:solidFill>
                <a:latin typeface="Tahoma"/>
                <a:cs typeface="Tahoma"/>
              </a:rPr>
              <a:t>PERANAN</a:t>
            </a:r>
            <a:r>
              <a:rPr sz="4400" b="0" spc="-3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4400" b="0" spc="-55" dirty="0">
                <a:solidFill>
                  <a:srgbClr val="252525"/>
                </a:solidFill>
                <a:latin typeface="Tahoma"/>
                <a:cs typeface="Tahoma"/>
              </a:rPr>
              <a:t>INSTITUSI</a:t>
            </a:r>
            <a:r>
              <a:rPr sz="4400" b="0" spc="-28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4400" b="0" spc="60" dirty="0">
                <a:solidFill>
                  <a:srgbClr val="252525"/>
                </a:solidFill>
                <a:latin typeface="Tahoma"/>
                <a:cs typeface="Tahoma"/>
              </a:rPr>
              <a:t>SOSIAL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0869" y="953515"/>
            <a:ext cx="13925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95" dirty="0">
                <a:solidFill>
                  <a:srgbClr val="FF0000"/>
                </a:solidFill>
                <a:latin typeface="Tahoma"/>
                <a:cs typeface="Tahoma"/>
              </a:rPr>
              <a:t>M</a:t>
            </a:r>
            <a:r>
              <a:rPr sz="1400" spc="125" dirty="0">
                <a:solidFill>
                  <a:srgbClr val="FF0000"/>
                </a:solidFill>
                <a:latin typeface="Tahoma"/>
                <a:cs typeface="Tahoma"/>
              </a:rPr>
              <a:t>O</a:t>
            </a:r>
            <a:r>
              <a:rPr sz="1400" spc="85" dirty="0">
                <a:solidFill>
                  <a:srgbClr val="FF0000"/>
                </a:solidFill>
                <a:latin typeface="Tahoma"/>
                <a:cs typeface="Tahoma"/>
              </a:rPr>
              <a:t>D</a:t>
            </a:r>
            <a:r>
              <a:rPr sz="1400" spc="75" dirty="0">
                <a:solidFill>
                  <a:srgbClr val="FF0000"/>
                </a:solidFill>
                <a:latin typeface="Tahoma"/>
                <a:cs typeface="Tahoma"/>
              </a:rPr>
              <a:t>U</a:t>
            </a:r>
            <a:r>
              <a:rPr sz="1400" spc="10" dirty="0">
                <a:solidFill>
                  <a:srgbClr val="FF0000"/>
                </a:solidFill>
                <a:latin typeface="Tahoma"/>
                <a:cs typeface="Tahoma"/>
              </a:rPr>
              <a:t>L</a:t>
            </a:r>
            <a:r>
              <a:rPr sz="1400" spc="-1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FF0000"/>
                </a:solidFill>
                <a:latin typeface="Tahoma"/>
                <a:cs typeface="Tahoma"/>
              </a:rPr>
              <a:t>K</a:t>
            </a:r>
            <a:r>
              <a:rPr sz="1400" spc="-150" dirty="0">
                <a:solidFill>
                  <a:srgbClr val="FF0000"/>
                </a:solidFill>
                <a:latin typeface="Tahoma"/>
                <a:cs typeface="Tahoma"/>
              </a:rPr>
              <a:t>I</a:t>
            </a:r>
            <a:r>
              <a:rPr sz="1400" spc="55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1400" spc="-20" dirty="0">
                <a:solidFill>
                  <a:srgbClr val="FF0000"/>
                </a:solidFill>
                <a:latin typeface="Tahoma"/>
                <a:cs typeface="Tahoma"/>
              </a:rPr>
              <a:t>R</a:t>
            </a:r>
            <a:r>
              <a:rPr sz="1400" spc="-1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spc="50" dirty="0">
                <a:solidFill>
                  <a:srgbClr val="FF0000"/>
                </a:solidFill>
                <a:latin typeface="Tahoma"/>
                <a:cs typeface="Tahoma"/>
              </a:rPr>
              <a:t>2</a:t>
            </a:r>
            <a:r>
              <a:rPr sz="1400" spc="-90" dirty="0">
                <a:solidFill>
                  <a:srgbClr val="FF0000"/>
                </a:solidFill>
                <a:latin typeface="Tahoma"/>
                <a:cs typeface="Tahoma"/>
              </a:rPr>
              <a:t>.</a:t>
            </a:r>
            <a:r>
              <a:rPr sz="1400" spc="45" dirty="0">
                <a:solidFill>
                  <a:srgbClr val="FF0000"/>
                </a:solidFill>
                <a:latin typeface="Tahoma"/>
                <a:cs typeface="Tahoma"/>
              </a:rPr>
              <a:t>0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1262380"/>
            <a:ext cx="12192000" cy="5036820"/>
            <a:chOff x="0" y="1262380"/>
            <a:chExt cx="12192000" cy="5036820"/>
          </a:xfrm>
        </p:grpSpPr>
        <p:sp>
          <p:nvSpPr>
            <p:cNvPr id="6" name="object 6"/>
            <p:cNvSpPr/>
            <p:nvPr/>
          </p:nvSpPr>
          <p:spPr>
            <a:xfrm>
              <a:off x="0" y="4028440"/>
              <a:ext cx="12192000" cy="2270760"/>
            </a:xfrm>
            <a:custGeom>
              <a:avLst/>
              <a:gdLst/>
              <a:ahLst/>
              <a:cxnLst/>
              <a:rect l="l" t="t" r="r" b="b"/>
              <a:pathLst>
                <a:path w="12192000" h="2270760">
                  <a:moveTo>
                    <a:pt x="12192000" y="0"/>
                  </a:moveTo>
                  <a:lnTo>
                    <a:pt x="0" y="0"/>
                  </a:lnTo>
                  <a:lnTo>
                    <a:pt x="0" y="2270760"/>
                  </a:lnTo>
                  <a:lnTo>
                    <a:pt x="12192000" y="227076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28239" y="4516120"/>
              <a:ext cx="7317740" cy="0"/>
            </a:xfrm>
            <a:custGeom>
              <a:avLst/>
              <a:gdLst/>
              <a:ahLst/>
              <a:cxnLst/>
              <a:rect l="l" t="t" r="r" b="b"/>
              <a:pathLst>
                <a:path w="7317740">
                  <a:moveTo>
                    <a:pt x="0" y="0"/>
                  </a:moveTo>
                  <a:lnTo>
                    <a:pt x="7317740" y="0"/>
                  </a:lnTo>
                </a:path>
              </a:pathLst>
            </a:custGeom>
            <a:ln w="41275">
              <a:solidFill>
                <a:srgbClr val="585858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4000" y="1808480"/>
              <a:ext cx="1417320" cy="1417320"/>
            </a:xfrm>
            <a:custGeom>
              <a:avLst/>
              <a:gdLst/>
              <a:ahLst/>
              <a:cxnLst/>
              <a:rect l="l" t="t" r="r" b="b"/>
              <a:pathLst>
                <a:path w="1417320" h="1417320">
                  <a:moveTo>
                    <a:pt x="708660" y="0"/>
                  </a:moveTo>
                  <a:lnTo>
                    <a:pt x="660137" y="1634"/>
                  </a:lnTo>
                  <a:lnTo>
                    <a:pt x="612492" y="6468"/>
                  </a:lnTo>
                  <a:lnTo>
                    <a:pt x="565831" y="14396"/>
                  </a:lnTo>
                  <a:lnTo>
                    <a:pt x="520259" y="25311"/>
                  </a:lnTo>
                  <a:lnTo>
                    <a:pt x="475881" y="39110"/>
                  </a:lnTo>
                  <a:lnTo>
                    <a:pt x="432804" y="55685"/>
                  </a:lnTo>
                  <a:lnTo>
                    <a:pt x="391132" y="74932"/>
                  </a:lnTo>
                  <a:lnTo>
                    <a:pt x="350971" y="96745"/>
                  </a:lnTo>
                  <a:lnTo>
                    <a:pt x="312427" y="121019"/>
                  </a:lnTo>
                  <a:lnTo>
                    <a:pt x="275605" y="147648"/>
                  </a:lnTo>
                  <a:lnTo>
                    <a:pt x="240611" y="176527"/>
                  </a:lnTo>
                  <a:lnTo>
                    <a:pt x="207549" y="207549"/>
                  </a:lnTo>
                  <a:lnTo>
                    <a:pt x="176527" y="240611"/>
                  </a:lnTo>
                  <a:lnTo>
                    <a:pt x="147648" y="275605"/>
                  </a:lnTo>
                  <a:lnTo>
                    <a:pt x="121019" y="312427"/>
                  </a:lnTo>
                  <a:lnTo>
                    <a:pt x="96745" y="350971"/>
                  </a:lnTo>
                  <a:lnTo>
                    <a:pt x="74932" y="391132"/>
                  </a:lnTo>
                  <a:lnTo>
                    <a:pt x="55685" y="432804"/>
                  </a:lnTo>
                  <a:lnTo>
                    <a:pt x="39110" y="475881"/>
                  </a:lnTo>
                  <a:lnTo>
                    <a:pt x="25311" y="520259"/>
                  </a:lnTo>
                  <a:lnTo>
                    <a:pt x="14396" y="565831"/>
                  </a:lnTo>
                  <a:lnTo>
                    <a:pt x="6468" y="612492"/>
                  </a:lnTo>
                  <a:lnTo>
                    <a:pt x="1634" y="660137"/>
                  </a:lnTo>
                  <a:lnTo>
                    <a:pt x="0" y="708660"/>
                  </a:lnTo>
                  <a:lnTo>
                    <a:pt x="1634" y="757182"/>
                  </a:lnTo>
                  <a:lnTo>
                    <a:pt x="6468" y="804827"/>
                  </a:lnTo>
                  <a:lnTo>
                    <a:pt x="14396" y="851488"/>
                  </a:lnTo>
                  <a:lnTo>
                    <a:pt x="25311" y="897060"/>
                  </a:lnTo>
                  <a:lnTo>
                    <a:pt x="39110" y="941438"/>
                  </a:lnTo>
                  <a:lnTo>
                    <a:pt x="55685" y="984515"/>
                  </a:lnTo>
                  <a:lnTo>
                    <a:pt x="74932" y="1026187"/>
                  </a:lnTo>
                  <a:lnTo>
                    <a:pt x="96745" y="1066348"/>
                  </a:lnTo>
                  <a:lnTo>
                    <a:pt x="121019" y="1104892"/>
                  </a:lnTo>
                  <a:lnTo>
                    <a:pt x="147648" y="1141714"/>
                  </a:lnTo>
                  <a:lnTo>
                    <a:pt x="176527" y="1176708"/>
                  </a:lnTo>
                  <a:lnTo>
                    <a:pt x="207549" y="1209770"/>
                  </a:lnTo>
                  <a:lnTo>
                    <a:pt x="240611" y="1240792"/>
                  </a:lnTo>
                  <a:lnTo>
                    <a:pt x="275605" y="1269671"/>
                  </a:lnTo>
                  <a:lnTo>
                    <a:pt x="312427" y="1296300"/>
                  </a:lnTo>
                  <a:lnTo>
                    <a:pt x="350971" y="1320574"/>
                  </a:lnTo>
                  <a:lnTo>
                    <a:pt x="391132" y="1342387"/>
                  </a:lnTo>
                  <a:lnTo>
                    <a:pt x="432804" y="1361634"/>
                  </a:lnTo>
                  <a:lnTo>
                    <a:pt x="475881" y="1378209"/>
                  </a:lnTo>
                  <a:lnTo>
                    <a:pt x="520259" y="1392008"/>
                  </a:lnTo>
                  <a:lnTo>
                    <a:pt x="565831" y="1402923"/>
                  </a:lnTo>
                  <a:lnTo>
                    <a:pt x="612492" y="1410851"/>
                  </a:lnTo>
                  <a:lnTo>
                    <a:pt x="660137" y="1415685"/>
                  </a:lnTo>
                  <a:lnTo>
                    <a:pt x="708660" y="1417320"/>
                  </a:lnTo>
                  <a:lnTo>
                    <a:pt x="757182" y="1415685"/>
                  </a:lnTo>
                  <a:lnTo>
                    <a:pt x="804827" y="1410851"/>
                  </a:lnTo>
                  <a:lnTo>
                    <a:pt x="851488" y="1402923"/>
                  </a:lnTo>
                  <a:lnTo>
                    <a:pt x="897060" y="1392008"/>
                  </a:lnTo>
                  <a:lnTo>
                    <a:pt x="941438" y="1378209"/>
                  </a:lnTo>
                  <a:lnTo>
                    <a:pt x="984515" y="1361634"/>
                  </a:lnTo>
                  <a:lnTo>
                    <a:pt x="1026187" y="1342387"/>
                  </a:lnTo>
                  <a:lnTo>
                    <a:pt x="1066348" y="1320574"/>
                  </a:lnTo>
                  <a:lnTo>
                    <a:pt x="1104892" y="1296300"/>
                  </a:lnTo>
                  <a:lnTo>
                    <a:pt x="1141714" y="1269671"/>
                  </a:lnTo>
                  <a:lnTo>
                    <a:pt x="1176708" y="1240792"/>
                  </a:lnTo>
                  <a:lnTo>
                    <a:pt x="1209770" y="1209770"/>
                  </a:lnTo>
                  <a:lnTo>
                    <a:pt x="1240792" y="1176708"/>
                  </a:lnTo>
                  <a:lnTo>
                    <a:pt x="1269671" y="1141714"/>
                  </a:lnTo>
                  <a:lnTo>
                    <a:pt x="1296300" y="1104892"/>
                  </a:lnTo>
                  <a:lnTo>
                    <a:pt x="1320574" y="1066348"/>
                  </a:lnTo>
                  <a:lnTo>
                    <a:pt x="1342387" y="1026187"/>
                  </a:lnTo>
                  <a:lnTo>
                    <a:pt x="1361634" y="984515"/>
                  </a:lnTo>
                  <a:lnTo>
                    <a:pt x="1378209" y="941438"/>
                  </a:lnTo>
                  <a:lnTo>
                    <a:pt x="1392008" y="897060"/>
                  </a:lnTo>
                  <a:lnTo>
                    <a:pt x="1402923" y="851488"/>
                  </a:lnTo>
                  <a:lnTo>
                    <a:pt x="1410851" y="804827"/>
                  </a:lnTo>
                  <a:lnTo>
                    <a:pt x="1415685" y="757182"/>
                  </a:lnTo>
                  <a:lnTo>
                    <a:pt x="1417320" y="708660"/>
                  </a:lnTo>
                  <a:lnTo>
                    <a:pt x="1415685" y="660137"/>
                  </a:lnTo>
                  <a:lnTo>
                    <a:pt x="1410851" y="612492"/>
                  </a:lnTo>
                  <a:lnTo>
                    <a:pt x="1402923" y="565831"/>
                  </a:lnTo>
                  <a:lnTo>
                    <a:pt x="1392008" y="520259"/>
                  </a:lnTo>
                  <a:lnTo>
                    <a:pt x="1378209" y="475881"/>
                  </a:lnTo>
                  <a:lnTo>
                    <a:pt x="1361634" y="432804"/>
                  </a:lnTo>
                  <a:lnTo>
                    <a:pt x="1342387" y="391132"/>
                  </a:lnTo>
                  <a:lnTo>
                    <a:pt x="1320574" y="350971"/>
                  </a:lnTo>
                  <a:lnTo>
                    <a:pt x="1296300" y="312427"/>
                  </a:lnTo>
                  <a:lnTo>
                    <a:pt x="1269671" y="275605"/>
                  </a:lnTo>
                  <a:lnTo>
                    <a:pt x="1240792" y="240611"/>
                  </a:lnTo>
                  <a:lnTo>
                    <a:pt x="1209770" y="207549"/>
                  </a:lnTo>
                  <a:lnTo>
                    <a:pt x="1176708" y="176527"/>
                  </a:lnTo>
                  <a:lnTo>
                    <a:pt x="1141714" y="147648"/>
                  </a:lnTo>
                  <a:lnTo>
                    <a:pt x="1104892" y="121019"/>
                  </a:lnTo>
                  <a:lnTo>
                    <a:pt x="1066348" y="96745"/>
                  </a:lnTo>
                  <a:lnTo>
                    <a:pt x="1026187" y="74932"/>
                  </a:lnTo>
                  <a:lnTo>
                    <a:pt x="984515" y="55685"/>
                  </a:lnTo>
                  <a:lnTo>
                    <a:pt x="941438" y="39110"/>
                  </a:lnTo>
                  <a:lnTo>
                    <a:pt x="897060" y="25311"/>
                  </a:lnTo>
                  <a:lnTo>
                    <a:pt x="851488" y="14396"/>
                  </a:lnTo>
                  <a:lnTo>
                    <a:pt x="804827" y="6468"/>
                  </a:lnTo>
                  <a:lnTo>
                    <a:pt x="757182" y="1634"/>
                  </a:lnTo>
                  <a:lnTo>
                    <a:pt x="708660" y="0"/>
                  </a:lnTo>
                  <a:close/>
                </a:path>
              </a:pathLst>
            </a:custGeom>
            <a:solidFill>
              <a:srgbClr val="0086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49320" y="1262380"/>
              <a:ext cx="1417320" cy="1417320"/>
            </a:xfrm>
            <a:custGeom>
              <a:avLst/>
              <a:gdLst/>
              <a:ahLst/>
              <a:cxnLst/>
              <a:rect l="l" t="t" r="r" b="b"/>
              <a:pathLst>
                <a:path w="1417320" h="1417320">
                  <a:moveTo>
                    <a:pt x="708659" y="0"/>
                  </a:moveTo>
                  <a:lnTo>
                    <a:pt x="660137" y="1634"/>
                  </a:lnTo>
                  <a:lnTo>
                    <a:pt x="612492" y="6468"/>
                  </a:lnTo>
                  <a:lnTo>
                    <a:pt x="565831" y="14396"/>
                  </a:lnTo>
                  <a:lnTo>
                    <a:pt x="520259" y="25311"/>
                  </a:lnTo>
                  <a:lnTo>
                    <a:pt x="475881" y="39110"/>
                  </a:lnTo>
                  <a:lnTo>
                    <a:pt x="432804" y="55685"/>
                  </a:lnTo>
                  <a:lnTo>
                    <a:pt x="391132" y="74932"/>
                  </a:lnTo>
                  <a:lnTo>
                    <a:pt x="350971" y="96745"/>
                  </a:lnTo>
                  <a:lnTo>
                    <a:pt x="312427" y="121019"/>
                  </a:lnTo>
                  <a:lnTo>
                    <a:pt x="275605" y="147648"/>
                  </a:lnTo>
                  <a:lnTo>
                    <a:pt x="240611" y="176527"/>
                  </a:lnTo>
                  <a:lnTo>
                    <a:pt x="207549" y="207549"/>
                  </a:lnTo>
                  <a:lnTo>
                    <a:pt x="176527" y="240611"/>
                  </a:lnTo>
                  <a:lnTo>
                    <a:pt x="147648" y="275605"/>
                  </a:lnTo>
                  <a:lnTo>
                    <a:pt x="121019" y="312427"/>
                  </a:lnTo>
                  <a:lnTo>
                    <a:pt x="96745" y="350971"/>
                  </a:lnTo>
                  <a:lnTo>
                    <a:pt x="74932" y="391132"/>
                  </a:lnTo>
                  <a:lnTo>
                    <a:pt x="55685" y="432804"/>
                  </a:lnTo>
                  <a:lnTo>
                    <a:pt x="39110" y="475881"/>
                  </a:lnTo>
                  <a:lnTo>
                    <a:pt x="25311" y="520259"/>
                  </a:lnTo>
                  <a:lnTo>
                    <a:pt x="14396" y="565831"/>
                  </a:lnTo>
                  <a:lnTo>
                    <a:pt x="6468" y="612492"/>
                  </a:lnTo>
                  <a:lnTo>
                    <a:pt x="1634" y="660137"/>
                  </a:lnTo>
                  <a:lnTo>
                    <a:pt x="0" y="708660"/>
                  </a:lnTo>
                  <a:lnTo>
                    <a:pt x="1634" y="757182"/>
                  </a:lnTo>
                  <a:lnTo>
                    <a:pt x="6468" y="804827"/>
                  </a:lnTo>
                  <a:lnTo>
                    <a:pt x="14396" y="851488"/>
                  </a:lnTo>
                  <a:lnTo>
                    <a:pt x="25311" y="897060"/>
                  </a:lnTo>
                  <a:lnTo>
                    <a:pt x="39110" y="941438"/>
                  </a:lnTo>
                  <a:lnTo>
                    <a:pt x="55685" y="984515"/>
                  </a:lnTo>
                  <a:lnTo>
                    <a:pt x="74932" y="1026187"/>
                  </a:lnTo>
                  <a:lnTo>
                    <a:pt x="96745" y="1066348"/>
                  </a:lnTo>
                  <a:lnTo>
                    <a:pt x="121019" y="1104892"/>
                  </a:lnTo>
                  <a:lnTo>
                    <a:pt x="147648" y="1141714"/>
                  </a:lnTo>
                  <a:lnTo>
                    <a:pt x="176527" y="1176708"/>
                  </a:lnTo>
                  <a:lnTo>
                    <a:pt x="207549" y="1209770"/>
                  </a:lnTo>
                  <a:lnTo>
                    <a:pt x="240611" y="1240792"/>
                  </a:lnTo>
                  <a:lnTo>
                    <a:pt x="275605" y="1269671"/>
                  </a:lnTo>
                  <a:lnTo>
                    <a:pt x="312427" y="1296300"/>
                  </a:lnTo>
                  <a:lnTo>
                    <a:pt x="350971" y="1320574"/>
                  </a:lnTo>
                  <a:lnTo>
                    <a:pt x="391132" y="1342387"/>
                  </a:lnTo>
                  <a:lnTo>
                    <a:pt x="432804" y="1361634"/>
                  </a:lnTo>
                  <a:lnTo>
                    <a:pt x="475881" y="1378209"/>
                  </a:lnTo>
                  <a:lnTo>
                    <a:pt x="520259" y="1392008"/>
                  </a:lnTo>
                  <a:lnTo>
                    <a:pt x="565831" y="1402923"/>
                  </a:lnTo>
                  <a:lnTo>
                    <a:pt x="612492" y="1410851"/>
                  </a:lnTo>
                  <a:lnTo>
                    <a:pt x="660137" y="1415685"/>
                  </a:lnTo>
                  <a:lnTo>
                    <a:pt x="708659" y="1417320"/>
                  </a:lnTo>
                  <a:lnTo>
                    <a:pt x="757182" y="1415685"/>
                  </a:lnTo>
                  <a:lnTo>
                    <a:pt x="804827" y="1410851"/>
                  </a:lnTo>
                  <a:lnTo>
                    <a:pt x="851488" y="1402923"/>
                  </a:lnTo>
                  <a:lnTo>
                    <a:pt x="897060" y="1392008"/>
                  </a:lnTo>
                  <a:lnTo>
                    <a:pt x="941438" y="1378209"/>
                  </a:lnTo>
                  <a:lnTo>
                    <a:pt x="984515" y="1361634"/>
                  </a:lnTo>
                  <a:lnTo>
                    <a:pt x="1026187" y="1342387"/>
                  </a:lnTo>
                  <a:lnTo>
                    <a:pt x="1066348" y="1320574"/>
                  </a:lnTo>
                  <a:lnTo>
                    <a:pt x="1104892" y="1296300"/>
                  </a:lnTo>
                  <a:lnTo>
                    <a:pt x="1141714" y="1269671"/>
                  </a:lnTo>
                  <a:lnTo>
                    <a:pt x="1176708" y="1240792"/>
                  </a:lnTo>
                  <a:lnTo>
                    <a:pt x="1209770" y="1209770"/>
                  </a:lnTo>
                  <a:lnTo>
                    <a:pt x="1240792" y="1176708"/>
                  </a:lnTo>
                  <a:lnTo>
                    <a:pt x="1269671" y="1141714"/>
                  </a:lnTo>
                  <a:lnTo>
                    <a:pt x="1296300" y="1104892"/>
                  </a:lnTo>
                  <a:lnTo>
                    <a:pt x="1320574" y="1066348"/>
                  </a:lnTo>
                  <a:lnTo>
                    <a:pt x="1342387" y="1026187"/>
                  </a:lnTo>
                  <a:lnTo>
                    <a:pt x="1361634" y="984515"/>
                  </a:lnTo>
                  <a:lnTo>
                    <a:pt x="1378209" y="941438"/>
                  </a:lnTo>
                  <a:lnTo>
                    <a:pt x="1392008" y="897060"/>
                  </a:lnTo>
                  <a:lnTo>
                    <a:pt x="1402923" y="851488"/>
                  </a:lnTo>
                  <a:lnTo>
                    <a:pt x="1410851" y="804827"/>
                  </a:lnTo>
                  <a:lnTo>
                    <a:pt x="1415685" y="757182"/>
                  </a:lnTo>
                  <a:lnTo>
                    <a:pt x="1417319" y="708660"/>
                  </a:lnTo>
                  <a:lnTo>
                    <a:pt x="1415685" y="660137"/>
                  </a:lnTo>
                  <a:lnTo>
                    <a:pt x="1410851" y="612492"/>
                  </a:lnTo>
                  <a:lnTo>
                    <a:pt x="1402923" y="565831"/>
                  </a:lnTo>
                  <a:lnTo>
                    <a:pt x="1392008" y="520259"/>
                  </a:lnTo>
                  <a:lnTo>
                    <a:pt x="1378209" y="475881"/>
                  </a:lnTo>
                  <a:lnTo>
                    <a:pt x="1361634" y="432804"/>
                  </a:lnTo>
                  <a:lnTo>
                    <a:pt x="1342387" y="391132"/>
                  </a:lnTo>
                  <a:lnTo>
                    <a:pt x="1320574" y="350971"/>
                  </a:lnTo>
                  <a:lnTo>
                    <a:pt x="1296300" y="312427"/>
                  </a:lnTo>
                  <a:lnTo>
                    <a:pt x="1269671" y="275605"/>
                  </a:lnTo>
                  <a:lnTo>
                    <a:pt x="1240792" y="240611"/>
                  </a:lnTo>
                  <a:lnTo>
                    <a:pt x="1209770" y="207549"/>
                  </a:lnTo>
                  <a:lnTo>
                    <a:pt x="1176708" y="176527"/>
                  </a:lnTo>
                  <a:lnTo>
                    <a:pt x="1141714" y="147648"/>
                  </a:lnTo>
                  <a:lnTo>
                    <a:pt x="1104892" y="121019"/>
                  </a:lnTo>
                  <a:lnTo>
                    <a:pt x="1066348" y="96745"/>
                  </a:lnTo>
                  <a:lnTo>
                    <a:pt x="1026187" y="74932"/>
                  </a:lnTo>
                  <a:lnTo>
                    <a:pt x="984515" y="55685"/>
                  </a:lnTo>
                  <a:lnTo>
                    <a:pt x="941438" y="39110"/>
                  </a:lnTo>
                  <a:lnTo>
                    <a:pt x="897060" y="25311"/>
                  </a:lnTo>
                  <a:lnTo>
                    <a:pt x="851488" y="14396"/>
                  </a:lnTo>
                  <a:lnTo>
                    <a:pt x="804827" y="6468"/>
                  </a:lnTo>
                  <a:lnTo>
                    <a:pt x="757182" y="1634"/>
                  </a:lnTo>
                  <a:lnTo>
                    <a:pt x="708659" y="0"/>
                  </a:lnTo>
                  <a:close/>
                </a:path>
              </a:pathLst>
            </a:custGeom>
            <a:solidFill>
              <a:srgbClr val="FD8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35600" y="1808480"/>
              <a:ext cx="1417320" cy="1417320"/>
            </a:xfrm>
            <a:custGeom>
              <a:avLst/>
              <a:gdLst/>
              <a:ahLst/>
              <a:cxnLst/>
              <a:rect l="l" t="t" r="r" b="b"/>
              <a:pathLst>
                <a:path w="1417320" h="1417320">
                  <a:moveTo>
                    <a:pt x="708660" y="0"/>
                  </a:moveTo>
                  <a:lnTo>
                    <a:pt x="660137" y="1634"/>
                  </a:lnTo>
                  <a:lnTo>
                    <a:pt x="612492" y="6468"/>
                  </a:lnTo>
                  <a:lnTo>
                    <a:pt x="565831" y="14396"/>
                  </a:lnTo>
                  <a:lnTo>
                    <a:pt x="520259" y="25311"/>
                  </a:lnTo>
                  <a:lnTo>
                    <a:pt x="475881" y="39110"/>
                  </a:lnTo>
                  <a:lnTo>
                    <a:pt x="432804" y="55685"/>
                  </a:lnTo>
                  <a:lnTo>
                    <a:pt x="391132" y="74932"/>
                  </a:lnTo>
                  <a:lnTo>
                    <a:pt x="350971" y="96745"/>
                  </a:lnTo>
                  <a:lnTo>
                    <a:pt x="312427" y="121019"/>
                  </a:lnTo>
                  <a:lnTo>
                    <a:pt x="275605" y="147648"/>
                  </a:lnTo>
                  <a:lnTo>
                    <a:pt x="240611" y="176527"/>
                  </a:lnTo>
                  <a:lnTo>
                    <a:pt x="207549" y="207549"/>
                  </a:lnTo>
                  <a:lnTo>
                    <a:pt x="176527" y="240611"/>
                  </a:lnTo>
                  <a:lnTo>
                    <a:pt x="147648" y="275605"/>
                  </a:lnTo>
                  <a:lnTo>
                    <a:pt x="121019" y="312427"/>
                  </a:lnTo>
                  <a:lnTo>
                    <a:pt x="96745" y="350971"/>
                  </a:lnTo>
                  <a:lnTo>
                    <a:pt x="74932" y="391132"/>
                  </a:lnTo>
                  <a:lnTo>
                    <a:pt x="55685" y="432804"/>
                  </a:lnTo>
                  <a:lnTo>
                    <a:pt x="39110" y="475881"/>
                  </a:lnTo>
                  <a:lnTo>
                    <a:pt x="25311" y="520259"/>
                  </a:lnTo>
                  <a:lnTo>
                    <a:pt x="14396" y="565831"/>
                  </a:lnTo>
                  <a:lnTo>
                    <a:pt x="6468" y="612492"/>
                  </a:lnTo>
                  <a:lnTo>
                    <a:pt x="1634" y="660137"/>
                  </a:lnTo>
                  <a:lnTo>
                    <a:pt x="0" y="708660"/>
                  </a:lnTo>
                  <a:lnTo>
                    <a:pt x="1634" y="757182"/>
                  </a:lnTo>
                  <a:lnTo>
                    <a:pt x="6468" y="804827"/>
                  </a:lnTo>
                  <a:lnTo>
                    <a:pt x="14396" y="851488"/>
                  </a:lnTo>
                  <a:lnTo>
                    <a:pt x="25311" y="897060"/>
                  </a:lnTo>
                  <a:lnTo>
                    <a:pt x="39110" y="941438"/>
                  </a:lnTo>
                  <a:lnTo>
                    <a:pt x="55685" y="984515"/>
                  </a:lnTo>
                  <a:lnTo>
                    <a:pt x="74932" y="1026187"/>
                  </a:lnTo>
                  <a:lnTo>
                    <a:pt x="96745" y="1066348"/>
                  </a:lnTo>
                  <a:lnTo>
                    <a:pt x="121019" y="1104892"/>
                  </a:lnTo>
                  <a:lnTo>
                    <a:pt x="147648" y="1141714"/>
                  </a:lnTo>
                  <a:lnTo>
                    <a:pt x="176527" y="1176708"/>
                  </a:lnTo>
                  <a:lnTo>
                    <a:pt x="207549" y="1209770"/>
                  </a:lnTo>
                  <a:lnTo>
                    <a:pt x="240611" y="1240792"/>
                  </a:lnTo>
                  <a:lnTo>
                    <a:pt x="275605" y="1269671"/>
                  </a:lnTo>
                  <a:lnTo>
                    <a:pt x="312427" y="1296300"/>
                  </a:lnTo>
                  <a:lnTo>
                    <a:pt x="350971" y="1320574"/>
                  </a:lnTo>
                  <a:lnTo>
                    <a:pt x="391132" y="1342387"/>
                  </a:lnTo>
                  <a:lnTo>
                    <a:pt x="432804" y="1361634"/>
                  </a:lnTo>
                  <a:lnTo>
                    <a:pt x="475881" y="1378209"/>
                  </a:lnTo>
                  <a:lnTo>
                    <a:pt x="520259" y="1392008"/>
                  </a:lnTo>
                  <a:lnTo>
                    <a:pt x="565831" y="1402923"/>
                  </a:lnTo>
                  <a:lnTo>
                    <a:pt x="612492" y="1410851"/>
                  </a:lnTo>
                  <a:lnTo>
                    <a:pt x="660137" y="1415685"/>
                  </a:lnTo>
                  <a:lnTo>
                    <a:pt x="708660" y="1417320"/>
                  </a:lnTo>
                  <a:lnTo>
                    <a:pt x="757182" y="1415685"/>
                  </a:lnTo>
                  <a:lnTo>
                    <a:pt x="804827" y="1410851"/>
                  </a:lnTo>
                  <a:lnTo>
                    <a:pt x="851488" y="1402923"/>
                  </a:lnTo>
                  <a:lnTo>
                    <a:pt x="897060" y="1392008"/>
                  </a:lnTo>
                  <a:lnTo>
                    <a:pt x="941438" y="1378209"/>
                  </a:lnTo>
                  <a:lnTo>
                    <a:pt x="984515" y="1361634"/>
                  </a:lnTo>
                  <a:lnTo>
                    <a:pt x="1026187" y="1342387"/>
                  </a:lnTo>
                  <a:lnTo>
                    <a:pt x="1066348" y="1320574"/>
                  </a:lnTo>
                  <a:lnTo>
                    <a:pt x="1104892" y="1296300"/>
                  </a:lnTo>
                  <a:lnTo>
                    <a:pt x="1141714" y="1269671"/>
                  </a:lnTo>
                  <a:lnTo>
                    <a:pt x="1176708" y="1240792"/>
                  </a:lnTo>
                  <a:lnTo>
                    <a:pt x="1209770" y="1209770"/>
                  </a:lnTo>
                  <a:lnTo>
                    <a:pt x="1240792" y="1176708"/>
                  </a:lnTo>
                  <a:lnTo>
                    <a:pt x="1269671" y="1141714"/>
                  </a:lnTo>
                  <a:lnTo>
                    <a:pt x="1296300" y="1104892"/>
                  </a:lnTo>
                  <a:lnTo>
                    <a:pt x="1320574" y="1066348"/>
                  </a:lnTo>
                  <a:lnTo>
                    <a:pt x="1342387" y="1026187"/>
                  </a:lnTo>
                  <a:lnTo>
                    <a:pt x="1361634" y="984515"/>
                  </a:lnTo>
                  <a:lnTo>
                    <a:pt x="1378209" y="941438"/>
                  </a:lnTo>
                  <a:lnTo>
                    <a:pt x="1392008" y="897060"/>
                  </a:lnTo>
                  <a:lnTo>
                    <a:pt x="1402923" y="851488"/>
                  </a:lnTo>
                  <a:lnTo>
                    <a:pt x="1410851" y="804827"/>
                  </a:lnTo>
                  <a:lnTo>
                    <a:pt x="1415685" y="757182"/>
                  </a:lnTo>
                  <a:lnTo>
                    <a:pt x="1417320" y="708660"/>
                  </a:lnTo>
                  <a:lnTo>
                    <a:pt x="1415685" y="660137"/>
                  </a:lnTo>
                  <a:lnTo>
                    <a:pt x="1410851" y="612492"/>
                  </a:lnTo>
                  <a:lnTo>
                    <a:pt x="1402923" y="565831"/>
                  </a:lnTo>
                  <a:lnTo>
                    <a:pt x="1392008" y="520259"/>
                  </a:lnTo>
                  <a:lnTo>
                    <a:pt x="1378209" y="475881"/>
                  </a:lnTo>
                  <a:lnTo>
                    <a:pt x="1361634" y="432804"/>
                  </a:lnTo>
                  <a:lnTo>
                    <a:pt x="1342387" y="391132"/>
                  </a:lnTo>
                  <a:lnTo>
                    <a:pt x="1320574" y="350971"/>
                  </a:lnTo>
                  <a:lnTo>
                    <a:pt x="1296300" y="312427"/>
                  </a:lnTo>
                  <a:lnTo>
                    <a:pt x="1269671" y="275605"/>
                  </a:lnTo>
                  <a:lnTo>
                    <a:pt x="1240792" y="240611"/>
                  </a:lnTo>
                  <a:lnTo>
                    <a:pt x="1209770" y="207549"/>
                  </a:lnTo>
                  <a:lnTo>
                    <a:pt x="1176708" y="176527"/>
                  </a:lnTo>
                  <a:lnTo>
                    <a:pt x="1141714" y="147648"/>
                  </a:lnTo>
                  <a:lnTo>
                    <a:pt x="1104892" y="121019"/>
                  </a:lnTo>
                  <a:lnTo>
                    <a:pt x="1066348" y="96745"/>
                  </a:lnTo>
                  <a:lnTo>
                    <a:pt x="1026187" y="74932"/>
                  </a:lnTo>
                  <a:lnTo>
                    <a:pt x="984515" y="55685"/>
                  </a:lnTo>
                  <a:lnTo>
                    <a:pt x="941438" y="39110"/>
                  </a:lnTo>
                  <a:lnTo>
                    <a:pt x="897060" y="25311"/>
                  </a:lnTo>
                  <a:lnTo>
                    <a:pt x="851488" y="14396"/>
                  </a:lnTo>
                  <a:lnTo>
                    <a:pt x="804827" y="6468"/>
                  </a:lnTo>
                  <a:lnTo>
                    <a:pt x="757182" y="1634"/>
                  </a:lnTo>
                  <a:lnTo>
                    <a:pt x="708660" y="0"/>
                  </a:lnTo>
                  <a:close/>
                </a:path>
              </a:pathLst>
            </a:custGeom>
            <a:solidFill>
              <a:srgbClr val="A0BA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358380" y="1262380"/>
              <a:ext cx="1417320" cy="1417320"/>
            </a:xfrm>
            <a:custGeom>
              <a:avLst/>
              <a:gdLst/>
              <a:ahLst/>
              <a:cxnLst/>
              <a:rect l="l" t="t" r="r" b="b"/>
              <a:pathLst>
                <a:path w="1417320" h="1417320">
                  <a:moveTo>
                    <a:pt x="708660" y="0"/>
                  </a:moveTo>
                  <a:lnTo>
                    <a:pt x="660137" y="1634"/>
                  </a:lnTo>
                  <a:lnTo>
                    <a:pt x="612492" y="6468"/>
                  </a:lnTo>
                  <a:lnTo>
                    <a:pt x="565831" y="14396"/>
                  </a:lnTo>
                  <a:lnTo>
                    <a:pt x="520259" y="25311"/>
                  </a:lnTo>
                  <a:lnTo>
                    <a:pt x="475881" y="39110"/>
                  </a:lnTo>
                  <a:lnTo>
                    <a:pt x="432804" y="55685"/>
                  </a:lnTo>
                  <a:lnTo>
                    <a:pt x="391132" y="74932"/>
                  </a:lnTo>
                  <a:lnTo>
                    <a:pt x="350971" y="96745"/>
                  </a:lnTo>
                  <a:lnTo>
                    <a:pt x="312427" y="121019"/>
                  </a:lnTo>
                  <a:lnTo>
                    <a:pt x="275605" y="147648"/>
                  </a:lnTo>
                  <a:lnTo>
                    <a:pt x="240611" y="176527"/>
                  </a:lnTo>
                  <a:lnTo>
                    <a:pt x="207549" y="207549"/>
                  </a:lnTo>
                  <a:lnTo>
                    <a:pt x="176527" y="240611"/>
                  </a:lnTo>
                  <a:lnTo>
                    <a:pt x="147648" y="275605"/>
                  </a:lnTo>
                  <a:lnTo>
                    <a:pt x="121019" y="312427"/>
                  </a:lnTo>
                  <a:lnTo>
                    <a:pt x="96745" y="350971"/>
                  </a:lnTo>
                  <a:lnTo>
                    <a:pt x="74932" y="391132"/>
                  </a:lnTo>
                  <a:lnTo>
                    <a:pt x="55685" y="432804"/>
                  </a:lnTo>
                  <a:lnTo>
                    <a:pt x="39110" y="475881"/>
                  </a:lnTo>
                  <a:lnTo>
                    <a:pt x="25311" y="520259"/>
                  </a:lnTo>
                  <a:lnTo>
                    <a:pt x="14396" y="565831"/>
                  </a:lnTo>
                  <a:lnTo>
                    <a:pt x="6468" y="612492"/>
                  </a:lnTo>
                  <a:lnTo>
                    <a:pt x="1634" y="660137"/>
                  </a:lnTo>
                  <a:lnTo>
                    <a:pt x="0" y="708660"/>
                  </a:lnTo>
                  <a:lnTo>
                    <a:pt x="1634" y="757182"/>
                  </a:lnTo>
                  <a:lnTo>
                    <a:pt x="6468" y="804827"/>
                  </a:lnTo>
                  <a:lnTo>
                    <a:pt x="14396" y="851488"/>
                  </a:lnTo>
                  <a:lnTo>
                    <a:pt x="25311" y="897060"/>
                  </a:lnTo>
                  <a:lnTo>
                    <a:pt x="39110" y="941438"/>
                  </a:lnTo>
                  <a:lnTo>
                    <a:pt x="55685" y="984515"/>
                  </a:lnTo>
                  <a:lnTo>
                    <a:pt x="74932" y="1026187"/>
                  </a:lnTo>
                  <a:lnTo>
                    <a:pt x="96745" y="1066348"/>
                  </a:lnTo>
                  <a:lnTo>
                    <a:pt x="121019" y="1104892"/>
                  </a:lnTo>
                  <a:lnTo>
                    <a:pt x="147648" y="1141714"/>
                  </a:lnTo>
                  <a:lnTo>
                    <a:pt x="176527" y="1176708"/>
                  </a:lnTo>
                  <a:lnTo>
                    <a:pt x="207549" y="1209770"/>
                  </a:lnTo>
                  <a:lnTo>
                    <a:pt x="240611" y="1240792"/>
                  </a:lnTo>
                  <a:lnTo>
                    <a:pt x="275605" y="1269671"/>
                  </a:lnTo>
                  <a:lnTo>
                    <a:pt x="312427" y="1296300"/>
                  </a:lnTo>
                  <a:lnTo>
                    <a:pt x="350971" y="1320574"/>
                  </a:lnTo>
                  <a:lnTo>
                    <a:pt x="391132" y="1342387"/>
                  </a:lnTo>
                  <a:lnTo>
                    <a:pt x="432804" y="1361634"/>
                  </a:lnTo>
                  <a:lnTo>
                    <a:pt x="475881" y="1378209"/>
                  </a:lnTo>
                  <a:lnTo>
                    <a:pt x="520259" y="1392008"/>
                  </a:lnTo>
                  <a:lnTo>
                    <a:pt x="565831" y="1402923"/>
                  </a:lnTo>
                  <a:lnTo>
                    <a:pt x="612492" y="1410851"/>
                  </a:lnTo>
                  <a:lnTo>
                    <a:pt x="660137" y="1415685"/>
                  </a:lnTo>
                  <a:lnTo>
                    <a:pt x="708660" y="1417320"/>
                  </a:lnTo>
                  <a:lnTo>
                    <a:pt x="757182" y="1415685"/>
                  </a:lnTo>
                  <a:lnTo>
                    <a:pt x="804827" y="1410851"/>
                  </a:lnTo>
                  <a:lnTo>
                    <a:pt x="851488" y="1402923"/>
                  </a:lnTo>
                  <a:lnTo>
                    <a:pt x="897060" y="1392008"/>
                  </a:lnTo>
                  <a:lnTo>
                    <a:pt x="941438" y="1378209"/>
                  </a:lnTo>
                  <a:lnTo>
                    <a:pt x="984515" y="1361634"/>
                  </a:lnTo>
                  <a:lnTo>
                    <a:pt x="1026187" y="1342387"/>
                  </a:lnTo>
                  <a:lnTo>
                    <a:pt x="1066348" y="1320574"/>
                  </a:lnTo>
                  <a:lnTo>
                    <a:pt x="1104892" y="1296300"/>
                  </a:lnTo>
                  <a:lnTo>
                    <a:pt x="1141714" y="1269671"/>
                  </a:lnTo>
                  <a:lnTo>
                    <a:pt x="1176708" y="1240792"/>
                  </a:lnTo>
                  <a:lnTo>
                    <a:pt x="1209770" y="1209770"/>
                  </a:lnTo>
                  <a:lnTo>
                    <a:pt x="1240792" y="1176708"/>
                  </a:lnTo>
                  <a:lnTo>
                    <a:pt x="1269671" y="1141714"/>
                  </a:lnTo>
                  <a:lnTo>
                    <a:pt x="1296300" y="1104892"/>
                  </a:lnTo>
                  <a:lnTo>
                    <a:pt x="1320574" y="1066348"/>
                  </a:lnTo>
                  <a:lnTo>
                    <a:pt x="1342387" y="1026187"/>
                  </a:lnTo>
                  <a:lnTo>
                    <a:pt x="1361634" y="984515"/>
                  </a:lnTo>
                  <a:lnTo>
                    <a:pt x="1378209" y="941438"/>
                  </a:lnTo>
                  <a:lnTo>
                    <a:pt x="1392008" y="897060"/>
                  </a:lnTo>
                  <a:lnTo>
                    <a:pt x="1402923" y="851488"/>
                  </a:lnTo>
                  <a:lnTo>
                    <a:pt x="1410851" y="804827"/>
                  </a:lnTo>
                  <a:lnTo>
                    <a:pt x="1415685" y="757182"/>
                  </a:lnTo>
                  <a:lnTo>
                    <a:pt x="1417320" y="708660"/>
                  </a:lnTo>
                  <a:lnTo>
                    <a:pt x="1415685" y="660137"/>
                  </a:lnTo>
                  <a:lnTo>
                    <a:pt x="1410851" y="612492"/>
                  </a:lnTo>
                  <a:lnTo>
                    <a:pt x="1402923" y="565831"/>
                  </a:lnTo>
                  <a:lnTo>
                    <a:pt x="1392008" y="520259"/>
                  </a:lnTo>
                  <a:lnTo>
                    <a:pt x="1378209" y="475881"/>
                  </a:lnTo>
                  <a:lnTo>
                    <a:pt x="1361634" y="432804"/>
                  </a:lnTo>
                  <a:lnTo>
                    <a:pt x="1342387" y="391132"/>
                  </a:lnTo>
                  <a:lnTo>
                    <a:pt x="1320574" y="350971"/>
                  </a:lnTo>
                  <a:lnTo>
                    <a:pt x="1296300" y="312427"/>
                  </a:lnTo>
                  <a:lnTo>
                    <a:pt x="1269671" y="275605"/>
                  </a:lnTo>
                  <a:lnTo>
                    <a:pt x="1240792" y="240611"/>
                  </a:lnTo>
                  <a:lnTo>
                    <a:pt x="1209770" y="207549"/>
                  </a:lnTo>
                  <a:lnTo>
                    <a:pt x="1176708" y="176527"/>
                  </a:lnTo>
                  <a:lnTo>
                    <a:pt x="1141714" y="147648"/>
                  </a:lnTo>
                  <a:lnTo>
                    <a:pt x="1104892" y="121019"/>
                  </a:lnTo>
                  <a:lnTo>
                    <a:pt x="1066348" y="96745"/>
                  </a:lnTo>
                  <a:lnTo>
                    <a:pt x="1026187" y="74932"/>
                  </a:lnTo>
                  <a:lnTo>
                    <a:pt x="984515" y="55685"/>
                  </a:lnTo>
                  <a:lnTo>
                    <a:pt x="941438" y="39110"/>
                  </a:lnTo>
                  <a:lnTo>
                    <a:pt x="897060" y="25311"/>
                  </a:lnTo>
                  <a:lnTo>
                    <a:pt x="851488" y="14396"/>
                  </a:lnTo>
                  <a:lnTo>
                    <a:pt x="804827" y="6468"/>
                  </a:lnTo>
                  <a:lnTo>
                    <a:pt x="757182" y="1634"/>
                  </a:lnTo>
                  <a:lnTo>
                    <a:pt x="708660" y="0"/>
                  </a:lnTo>
                  <a:close/>
                </a:path>
              </a:pathLst>
            </a:custGeom>
            <a:solidFill>
              <a:srgbClr val="3CB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18789" y="4229481"/>
              <a:ext cx="390525" cy="473075"/>
            </a:xfrm>
            <a:custGeom>
              <a:avLst/>
              <a:gdLst/>
              <a:ahLst/>
              <a:cxnLst/>
              <a:rect l="l" t="t" r="r" b="b"/>
              <a:pathLst>
                <a:path w="390525" h="473075">
                  <a:moveTo>
                    <a:pt x="195074" y="0"/>
                  </a:moveTo>
                  <a:lnTo>
                    <a:pt x="56263" y="138811"/>
                  </a:lnTo>
                  <a:lnTo>
                    <a:pt x="28131" y="174276"/>
                  </a:lnTo>
                  <a:lnTo>
                    <a:pt x="9377" y="213918"/>
                  </a:lnTo>
                  <a:lnTo>
                    <a:pt x="0" y="256066"/>
                  </a:lnTo>
                  <a:lnTo>
                    <a:pt x="0" y="299050"/>
                  </a:lnTo>
                  <a:lnTo>
                    <a:pt x="9377" y="341198"/>
                  </a:lnTo>
                  <a:lnTo>
                    <a:pt x="28131" y="380840"/>
                  </a:lnTo>
                  <a:lnTo>
                    <a:pt x="56263" y="416306"/>
                  </a:lnTo>
                  <a:lnTo>
                    <a:pt x="91769" y="444484"/>
                  </a:lnTo>
                  <a:lnTo>
                    <a:pt x="131429" y="463270"/>
                  </a:lnTo>
                  <a:lnTo>
                    <a:pt x="173582" y="472662"/>
                  </a:lnTo>
                  <a:lnTo>
                    <a:pt x="216566" y="472662"/>
                  </a:lnTo>
                  <a:lnTo>
                    <a:pt x="258719" y="463270"/>
                  </a:lnTo>
                  <a:lnTo>
                    <a:pt x="298379" y="444484"/>
                  </a:lnTo>
                  <a:lnTo>
                    <a:pt x="333885" y="416306"/>
                  </a:lnTo>
                  <a:lnTo>
                    <a:pt x="362017" y="380840"/>
                  </a:lnTo>
                  <a:lnTo>
                    <a:pt x="380771" y="341198"/>
                  </a:lnTo>
                  <a:lnTo>
                    <a:pt x="390149" y="299050"/>
                  </a:lnTo>
                  <a:lnTo>
                    <a:pt x="390149" y="256066"/>
                  </a:lnTo>
                  <a:lnTo>
                    <a:pt x="380771" y="213918"/>
                  </a:lnTo>
                  <a:lnTo>
                    <a:pt x="362017" y="174276"/>
                  </a:lnTo>
                  <a:lnTo>
                    <a:pt x="333885" y="138811"/>
                  </a:lnTo>
                  <a:lnTo>
                    <a:pt x="195074" y="0"/>
                  </a:lnTo>
                  <a:close/>
                </a:path>
              </a:pathLst>
            </a:custGeom>
            <a:solidFill>
              <a:srgbClr val="0086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16150" y="3415030"/>
              <a:ext cx="0" cy="1029335"/>
            </a:xfrm>
            <a:custGeom>
              <a:avLst/>
              <a:gdLst/>
              <a:ahLst/>
              <a:cxnLst/>
              <a:rect l="l" t="t" r="r" b="b"/>
              <a:pathLst>
                <a:path h="1029335">
                  <a:moveTo>
                    <a:pt x="0" y="1029081"/>
                  </a:moveTo>
                  <a:lnTo>
                    <a:pt x="0" y="0"/>
                  </a:lnTo>
                </a:path>
              </a:pathLst>
            </a:custGeom>
            <a:ln w="53975">
              <a:solidFill>
                <a:srgbClr val="0086B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46376" y="3223513"/>
              <a:ext cx="904240" cy="200025"/>
            </a:xfrm>
            <a:custGeom>
              <a:avLst/>
              <a:gdLst/>
              <a:ahLst/>
              <a:cxnLst/>
              <a:rect l="l" t="t" r="r" b="b"/>
              <a:pathLst>
                <a:path w="904239" h="200025">
                  <a:moveTo>
                    <a:pt x="38735" y="0"/>
                  </a:moveTo>
                  <a:lnTo>
                    <a:pt x="0" y="59562"/>
                  </a:lnTo>
                  <a:lnTo>
                    <a:pt x="41450" y="84852"/>
                  </a:lnTo>
                  <a:lnTo>
                    <a:pt x="83930" y="107644"/>
                  </a:lnTo>
                  <a:lnTo>
                    <a:pt x="127333" y="127936"/>
                  </a:lnTo>
                  <a:lnTo>
                    <a:pt x="171554" y="145724"/>
                  </a:lnTo>
                  <a:lnTo>
                    <a:pt x="216487" y="161006"/>
                  </a:lnTo>
                  <a:lnTo>
                    <a:pt x="262025" y="173777"/>
                  </a:lnTo>
                  <a:lnTo>
                    <a:pt x="308064" y="184034"/>
                  </a:lnTo>
                  <a:lnTo>
                    <a:pt x="354496" y="191775"/>
                  </a:lnTo>
                  <a:lnTo>
                    <a:pt x="401217" y="196995"/>
                  </a:lnTo>
                  <a:lnTo>
                    <a:pt x="448119" y="199691"/>
                  </a:lnTo>
                  <a:lnTo>
                    <a:pt x="495098" y="199861"/>
                  </a:lnTo>
                  <a:lnTo>
                    <a:pt x="542047" y="197500"/>
                  </a:lnTo>
                  <a:lnTo>
                    <a:pt x="588860" y="192605"/>
                  </a:lnTo>
                  <a:lnTo>
                    <a:pt x="635432" y="185174"/>
                  </a:lnTo>
                  <a:lnTo>
                    <a:pt x="681656" y="175202"/>
                  </a:lnTo>
                  <a:lnTo>
                    <a:pt x="727427" y="162687"/>
                  </a:lnTo>
                  <a:lnTo>
                    <a:pt x="772639" y="147624"/>
                  </a:lnTo>
                  <a:lnTo>
                    <a:pt x="817185" y="130011"/>
                  </a:lnTo>
                  <a:lnTo>
                    <a:pt x="860960" y="109845"/>
                  </a:lnTo>
                  <a:lnTo>
                    <a:pt x="903859" y="87122"/>
                  </a:lnTo>
                  <a:lnTo>
                    <a:pt x="868934" y="25273"/>
                  </a:lnTo>
                  <a:lnTo>
                    <a:pt x="825092" y="48313"/>
                  </a:lnTo>
                  <a:lnTo>
                    <a:pt x="780272" y="68458"/>
                  </a:lnTo>
                  <a:lnTo>
                    <a:pt x="734606" y="85710"/>
                  </a:lnTo>
                  <a:lnTo>
                    <a:pt x="688228" y="100074"/>
                  </a:lnTo>
                  <a:lnTo>
                    <a:pt x="641270" y="111553"/>
                  </a:lnTo>
                  <a:lnTo>
                    <a:pt x="593866" y="120151"/>
                  </a:lnTo>
                  <a:lnTo>
                    <a:pt x="546149" y="125872"/>
                  </a:lnTo>
                  <a:lnTo>
                    <a:pt x="498252" y="128720"/>
                  </a:lnTo>
                  <a:lnTo>
                    <a:pt x="450310" y="128698"/>
                  </a:lnTo>
                  <a:lnTo>
                    <a:pt x="402454" y="125811"/>
                  </a:lnTo>
                  <a:lnTo>
                    <a:pt x="354819" y="120061"/>
                  </a:lnTo>
                  <a:lnTo>
                    <a:pt x="307537" y="111454"/>
                  </a:lnTo>
                  <a:lnTo>
                    <a:pt x="260742" y="99992"/>
                  </a:lnTo>
                  <a:lnTo>
                    <a:pt x="214567" y="85679"/>
                  </a:lnTo>
                  <a:lnTo>
                    <a:pt x="169146" y="68520"/>
                  </a:lnTo>
                  <a:lnTo>
                    <a:pt x="124611" y="48518"/>
                  </a:lnTo>
                  <a:lnTo>
                    <a:pt x="81096" y="25676"/>
                  </a:lnTo>
                  <a:lnTo>
                    <a:pt x="38735" y="0"/>
                  </a:lnTo>
                  <a:close/>
                </a:path>
              </a:pathLst>
            </a:custGeom>
            <a:solidFill>
              <a:srgbClr val="0086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134870" y="4334446"/>
            <a:ext cx="1587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671823" y="2678683"/>
            <a:ext cx="904240" cy="2023745"/>
            <a:chOff x="3671823" y="2678683"/>
            <a:chExt cx="904240" cy="2023745"/>
          </a:xfrm>
        </p:grpSpPr>
        <p:sp>
          <p:nvSpPr>
            <p:cNvPr id="17" name="object 17"/>
            <p:cNvSpPr/>
            <p:nvPr/>
          </p:nvSpPr>
          <p:spPr>
            <a:xfrm>
              <a:off x="3944109" y="4229480"/>
              <a:ext cx="390525" cy="473075"/>
            </a:xfrm>
            <a:custGeom>
              <a:avLst/>
              <a:gdLst/>
              <a:ahLst/>
              <a:cxnLst/>
              <a:rect l="l" t="t" r="r" b="b"/>
              <a:pathLst>
                <a:path w="390525" h="473075">
                  <a:moveTo>
                    <a:pt x="195074" y="0"/>
                  </a:moveTo>
                  <a:lnTo>
                    <a:pt x="56263" y="138811"/>
                  </a:lnTo>
                  <a:lnTo>
                    <a:pt x="28131" y="174276"/>
                  </a:lnTo>
                  <a:lnTo>
                    <a:pt x="9377" y="213918"/>
                  </a:lnTo>
                  <a:lnTo>
                    <a:pt x="0" y="256066"/>
                  </a:lnTo>
                  <a:lnTo>
                    <a:pt x="0" y="299050"/>
                  </a:lnTo>
                  <a:lnTo>
                    <a:pt x="9377" y="341198"/>
                  </a:lnTo>
                  <a:lnTo>
                    <a:pt x="28131" y="380840"/>
                  </a:lnTo>
                  <a:lnTo>
                    <a:pt x="56263" y="416306"/>
                  </a:lnTo>
                  <a:lnTo>
                    <a:pt x="91769" y="444484"/>
                  </a:lnTo>
                  <a:lnTo>
                    <a:pt x="131429" y="463270"/>
                  </a:lnTo>
                  <a:lnTo>
                    <a:pt x="173582" y="472662"/>
                  </a:lnTo>
                  <a:lnTo>
                    <a:pt x="216566" y="472662"/>
                  </a:lnTo>
                  <a:lnTo>
                    <a:pt x="258719" y="463270"/>
                  </a:lnTo>
                  <a:lnTo>
                    <a:pt x="298379" y="444484"/>
                  </a:lnTo>
                  <a:lnTo>
                    <a:pt x="333885" y="416306"/>
                  </a:lnTo>
                  <a:lnTo>
                    <a:pt x="362017" y="380840"/>
                  </a:lnTo>
                  <a:lnTo>
                    <a:pt x="380771" y="341198"/>
                  </a:lnTo>
                  <a:lnTo>
                    <a:pt x="390149" y="299050"/>
                  </a:lnTo>
                  <a:lnTo>
                    <a:pt x="390149" y="256066"/>
                  </a:lnTo>
                  <a:lnTo>
                    <a:pt x="380771" y="213918"/>
                  </a:lnTo>
                  <a:lnTo>
                    <a:pt x="362017" y="174276"/>
                  </a:lnTo>
                  <a:lnTo>
                    <a:pt x="333885" y="138811"/>
                  </a:lnTo>
                  <a:lnTo>
                    <a:pt x="195074" y="0"/>
                  </a:lnTo>
                  <a:close/>
                </a:path>
              </a:pathLst>
            </a:custGeom>
            <a:solidFill>
              <a:srgbClr val="FD8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41469" y="2843529"/>
              <a:ext cx="0" cy="1599565"/>
            </a:xfrm>
            <a:custGeom>
              <a:avLst/>
              <a:gdLst/>
              <a:ahLst/>
              <a:cxnLst/>
              <a:rect l="l" t="t" r="r" b="b"/>
              <a:pathLst>
                <a:path h="1599564">
                  <a:moveTo>
                    <a:pt x="0" y="1599184"/>
                  </a:moveTo>
                  <a:lnTo>
                    <a:pt x="0" y="0"/>
                  </a:lnTo>
                </a:path>
              </a:pathLst>
            </a:custGeom>
            <a:ln w="53975">
              <a:solidFill>
                <a:srgbClr val="FD8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71823" y="2678683"/>
              <a:ext cx="904240" cy="200025"/>
            </a:xfrm>
            <a:custGeom>
              <a:avLst/>
              <a:gdLst/>
              <a:ahLst/>
              <a:cxnLst/>
              <a:rect l="l" t="t" r="r" b="b"/>
              <a:pathLst>
                <a:path w="904239" h="200025">
                  <a:moveTo>
                    <a:pt x="38608" y="0"/>
                  </a:moveTo>
                  <a:lnTo>
                    <a:pt x="0" y="59562"/>
                  </a:lnTo>
                  <a:lnTo>
                    <a:pt x="41432" y="84851"/>
                  </a:lnTo>
                  <a:lnTo>
                    <a:pt x="83895" y="107641"/>
                  </a:lnTo>
                  <a:lnTo>
                    <a:pt x="127284" y="127929"/>
                  </a:lnTo>
                  <a:lnTo>
                    <a:pt x="171492" y="145712"/>
                  </a:lnTo>
                  <a:lnTo>
                    <a:pt x="216413" y="160988"/>
                  </a:lnTo>
                  <a:lnTo>
                    <a:pt x="261942" y="173753"/>
                  </a:lnTo>
                  <a:lnTo>
                    <a:pt x="307972" y="184004"/>
                  </a:lnTo>
                  <a:lnTo>
                    <a:pt x="354397" y="191738"/>
                  </a:lnTo>
                  <a:lnTo>
                    <a:pt x="401111" y="196952"/>
                  </a:lnTo>
                  <a:lnTo>
                    <a:pt x="448008" y="199643"/>
                  </a:lnTo>
                  <a:lnTo>
                    <a:pt x="494982" y="199809"/>
                  </a:lnTo>
                  <a:lnTo>
                    <a:pt x="541928" y="197445"/>
                  </a:lnTo>
                  <a:lnTo>
                    <a:pt x="588738" y="192549"/>
                  </a:lnTo>
                  <a:lnTo>
                    <a:pt x="635308" y="185118"/>
                  </a:lnTo>
                  <a:lnTo>
                    <a:pt x="681531" y="175148"/>
                  </a:lnTo>
                  <a:lnTo>
                    <a:pt x="727301" y="162638"/>
                  </a:lnTo>
                  <a:lnTo>
                    <a:pt x="772512" y="147583"/>
                  </a:lnTo>
                  <a:lnTo>
                    <a:pt x="817058" y="129980"/>
                  </a:lnTo>
                  <a:lnTo>
                    <a:pt x="860833" y="109828"/>
                  </a:lnTo>
                  <a:lnTo>
                    <a:pt x="903731" y="87121"/>
                  </a:lnTo>
                  <a:lnTo>
                    <a:pt x="868806" y="25273"/>
                  </a:lnTo>
                  <a:lnTo>
                    <a:pt x="824965" y="48312"/>
                  </a:lnTo>
                  <a:lnTo>
                    <a:pt x="780145" y="68453"/>
                  </a:lnTo>
                  <a:lnTo>
                    <a:pt x="734479" y="85701"/>
                  </a:lnTo>
                  <a:lnTo>
                    <a:pt x="688101" y="100059"/>
                  </a:lnTo>
                  <a:lnTo>
                    <a:pt x="641143" y="111531"/>
                  </a:lnTo>
                  <a:lnTo>
                    <a:pt x="593739" y="120123"/>
                  </a:lnTo>
                  <a:lnTo>
                    <a:pt x="546022" y="125837"/>
                  </a:lnTo>
                  <a:lnTo>
                    <a:pt x="498125" y="128678"/>
                  </a:lnTo>
                  <a:lnTo>
                    <a:pt x="450183" y="128650"/>
                  </a:lnTo>
                  <a:lnTo>
                    <a:pt x="402327" y="125758"/>
                  </a:lnTo>
                  <a:lnTo>
                    <a:pt x="354692" y="120006"/>
                  </a:lnTo>
                  <a:lnTo>
                    <a:pt x="307410" y="111397"/>
                  </a:lnTo>
                  <a:lnTo>
                    <a:pt x="260615" y="99937"/>
                  </a:lnTo>
                  <a:lnTo>
                    <a:pt x="214440" y="85628"/>
                  </a:lnTo>
                  <a:lnTo>
                    <a:pt x="169019" y="68476"/>
                  </a:lnTo>
                  <a:lnTo>
                    <a:pt x="124484" y="48484"/>
                  </a:lnTo>
                  <a:lnTo>
                    <a:pt x="80969" y="25658"/>
                  </a:lnTo>
                  <a:lnTo>
                    <a:pt x="38608" y="0"/>
                  </a:lnTo>
                  <a:close/>
                </a:path>
              </a:pathLst>
            </a:custGeom>
            <a:solidFill>
              <a:srgbClr val="FD8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060571" y="4334446"/>
            <a:ext cx="1587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659501" y="3223514"/>
            <a:ext cx="904240" cy="1478915"/>
            <a:chOff x="5659501" y="3223514"/>
            <a:chExt cx="904240" cy="1478915"/>
          </a:xfrm>
        </p:grpSpPr>
        <p:sp>
          <p:nvSpPr>
            <p:cNvPr id="22" name="object 22"/>
            <p:cNvSpPr/>
            <p:nvPr/>
          </p:nvSpPr>
          <p:spPr>
            <a:xfrm>
              <a:off x="6127750" y="3415030"/>
              <a:ext cx="0" cy="1029335"/>
            </a:xfrm>
            <a:custGeom>
              <a:avLst/>
              <a:gdLst/>
              <a:ahLst/>
              <a:cxnLst/>
              <a:rect l="l" t="t" r="r" b="b"/>
              <a:pathLst>
                <a:path h="1029335">
                  <a:moveTo>
                    <a:pt x="0" y="1029081"/>
                  </a:moveTo>
                  <a:lnTo>
                    <a:pt x="0" y="0"/>
                  </a:lnTo>
                </a:path>
              </a:pathLst>
            </a:custGeom>
            <a:ln w="53975">
              <a:solidFill>
                <a:srgbClr val="A0B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659501" y="3223513"/>
              <a:ext cx="904240" cy="1478915"/>
            </a:xfrm>
            <a:custGeom>
              <a:avLst/>
              <a:gdLst/>
              <a:ahLst/>
              <a:cxnLst/>
              <a:rect l="l" t="t" r="r" b="b"/>
              <a:pathLst>
                <a:path w="904240" h="1478914">
                  <a:moveTo>
                    <a:pt x="662520" y="1262037"/>
                  </a:moveTo>
                  <a:lnTo>
                    <a:pt x="653122" y="1219885"/>
                  </a:lnTo>
                  <a:lnTo>
                    <a:pt x="634339" y="1180249"/>
                  </a:lnTo>
                  <a:lnTo>
                    <a:pt x="606171" y="1144778"/>
                  </a:lnTo>
                  <a:lnTo>
                    <a:pt x="467360" y="1005967"/>
                  </a:lnTo>
                  <a:lnTo>
                    <a:pt x="328676" y="1144778"/>
                  </a:lnTo>
                  <a:lnTo>
                    <a:pt x="300494" y="1180249"/>
                  </a:lnTo>
                  <a:lnTo>
                    <a:pt x="281711" y="1219885"/>
                  </a:lnTo>
                  <a:lnTo>
                    <a:pt x="272313" y="1262037"/>
                  </a:lnTo>
                  <a:lnTo>
                    <a:pt x="272313" y="1305026"/>
                  </a:lnTo>
                  <a:lnTo>
                    <a:pt x="281711" y="1347177"/>
                  </a:lnTo>
                  <a:lnTo>
                    <a:pt x="300494" y="1386814"/>
                  </a:lnTo>
                  <a:lnTo>
                    <a:pt x="328676" y="1422273"/>
                  </a:lnTo>
                  <a:lnTo>
                    <a:pt x="364134" y="1450454"/>
                  </a:lnTo>
                  <a:lnTo>
                    <a:pt x="403771" y="1469237"/>
                  </a:lnTo>
                  <a:lnTo>
                    <a:pt x="445922" y="1478635"/>
                  </a:lnTo>
                  <a:lnTo>
                    <a:pt x="488911" y="1478635"/>
                  </a:lnTo>
                  <a:lnTo>
                    <a:pt x="531063" y="1469237"/>
                  </a:lnTo>
                  <a:lnTo>
                    <a:pt x="570699" y="1450454"/>
                  </a:lnTo>
                  <a:lnTo>
                    <a:pt x="606171" y="1422273"/>
                  </a:lnTo>
                  <a:lnTo>
                    <a:pt x="634339" y="1386814"/>
                  </a:lnTo>
                  <a:lnTo>
                    <a:pt x="653122" y="1347177"/>
                  </a:lnTo>
                  <a:lnTo>
                    <a:pt x="662520" y="1305026"/>
                  </a:lnTo>
                  <a:lnTo>
                    <a:pt x="662520" y="1262037"/>
                  </a:lnTo>
                  <a:close/>
                </a:path>
                <a:path w="904240" h="1478914">
                  <a:moveTo>
                    <a:pt x="903846" y="87122"/>
                  </a:moveTo>
                  <a:lnTo>
                    <a:pt x="868794" y="25273"/>
                  </a:lnTo>
                  <a:lnTo>
                    <a:pt x="824979" y="48323"/>
                  </a:lnTo>
                  <a:lnTo>
                    <a:pt x="780173" y="68465"/>
                  </a:lnTo>
                  <a:lnTo>
                    <a:pt x="734517" y="85712"/>
                  </a:lnTo>
                  <a:lnTo>
                    <a:pt x="688149" y="100076"/>
                  </a:lnTo>
                  <a:lnTo>
                    <a:pt x="641197" y="111556"/>
                  </a:lnTo>
                  <a:lnTo>
                    <a:pt x="593788" y="120154"/>
                  </a:lnTo>
                  <a:lnTo>
                    <a:pt x="546074" y="125882"/>
                  </a:lnTo>
                  <a:lnTo>
                    <a:pt x="498170" y="128727"/>
                  </a:lnTo>
                  <a:lnTo>
                    <a:pt x="450227" y="128701"/>
                  </a:lnTo>
                  <a:lnTo>
                    <a:pt x="402361" y="125818"/>
                  </a:lnTo>
                  <a:lnTo>
                    <a:pt x="354723" y="120065"/>
                  </a:lnTo>
                  <a:lnTo>
                    <a:pt x="307428" y="111455"/>
                  </a:lnTo>
                  <a:lnTo>
                    <a:pt x="260629" y="99999"/>
                  </a:lnTo>
                  <a:lnTo>
                    <a:pt x="214452" y="85686"/>
                  </a:lnTo>
                  <a:lnTo>
                    <a:pt x="169024" y="68529"/>
                  </a:lnTo>
                  <a:lnTo>
                    <a:pt x="124485" y="48526"/>
                  </a:lnTo>
                  <a:lnTo>
                    <a:pt x="80962" y="25679"/>
                  </a:lnTo>
                  <a:lnTo>
                    <a:pt x="38608" y="0"/>
                  </a:lnTo>
                  <a:lnTo>
                    <a:pt x="0" y="59563"/>
                  </a:lnTo>
                  <a:lnTo>
                    <a:pt x="41440" y="84861"/>
                  </a:lnTo>
                  <a:lnTo>
                    <a:pt x="83921" y="107645"/>
                  </a:lnTo>
                  <a:lnTo>
                    <a:pt x="127317" y="127939"/>
                  </a:lnTo>
                  <a:lnTo>
                    <a:pt x="171538" y="145732"/>
                  </a:lnTo>
                  <a:lnTo>
                    <a:pt x="216458" y="161010"/>
                  </a:lnTo>
                  <a:lnTo>
                    <a:pt x="262001" y="173786"/>
                  </a:lnTo>
                  <a:lnTo>
                    <a:pt x="308025" y="184035"/>
                  </a:lnTo>
                  <a:lnTo>
                    <a:pt x="354457" y="191782"/>
                  </a:lnTo>
                  <a:lnTo>
                    <a:pt x="401167" y="197002"/>
                  </a:lnTo>
                  <a:lnTo>
                    <a:pt x="448068" y="199694"/>
                  </a:lnTo>
                  <a:lnTo>
                    <a:pt x="495046" y="199872"/>
                  </a:lnTo>
                  <a:lnTo>
                    <a:pt x="541985" y="197510"/>
                  </a:lnTo>
                  <a:lnTo>
                    <a:pt x="588797" y="192608"/>
                  </a:lnTo>
                  <a:lnTo>
                    <a:pt x="635368" y="185178"/>
                  </a:lnTo>
                  <a:lnTo>
                    <a:pt x="681596" y="175209"/>
                  </a:lnTo>
                  <a:lnTo>
                    <a:pt x="727367" y="162687"/>
                  </a:lnTo>
                  <a:lnTo>
                    <a:pt x="772591" y="147624"/>
                  </a:lnTo>
                  <a:lnTo>
                    <a:pt x="817143" y="130022"/>
                  </a:lnTo>
                  <a:lnTo>
                    <a:pt x="860933" y="109855"/>
                  </a:lnTo>
                  <a:lnTo>
                    <a:pt x="903846" y="87122"/>
                  </a:lnTo>
                  <a:close/>
                </a:path>
              </a:pathLst>
            </a:custGeom>
            <a:solidFill>
              <a:srgbClr val="A0BA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048628" y="4354131"/>
            <a:ext cx="1587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581138" y="2678683"/>
            <a:ext cx="904240" cy="2023745"/>
            <a:chOff x="7581138" y="2678683"/>
            <a:chExt cx="904240" cy="2023745"/>
          </a:xfrm>
        </p:grpSpPr>
        <p:sp>
          <p:nvSpPr>
            <p:cNvPr id="26" name="object 26"/>
            <p:cNvSpPr/>
            <p:nvPr/>
          </p:nvSpPr>
          <p:spPr>
            <a:xfrm>
              <a:off x="8050530" y="2843529"/>
              <a:ext cx="0" cy="1599565"/>
            </a:xfrm>
            <a:custGeom>
              <a:avLst/>
              <a:gdLst/>
              <a:ahLst/>
              <a:cxnLst/>
              <a:rect l="l" t="t" r="r" b="b"/>
              <a:pathLst>
                <a:path h="1599564">
                  <a:moveTo>
                    <a:pt x="0" y="1599184"/>
                  </a:moveTo>
                  <a:lnTo>
                    <a:pt x="0" y="0"/>
                  </a:lnTo>
                </a:path>
              </a:pathLst>
            </a:custGeom>
            <a:ln w="53975">
              <a:solidFill>
                <a:srgbClr val="3CBE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81138" y="2678683"/>
              <a:ext cx="904240" cy="2023745"/>
            </a:xfrm>
            <a:custGeom>
              <a:avLst/>
              <a:gdLst/>
              <a:ahLst/>
              <a:cxnLst/>
              <a:rect l="l" t="t" r="r" b="b"/>
              <a:pathLst>
                <a:path w="904240" h="2023745">
                  <a:moveTo>
                    <a:pt x="662432" y="1806867"/>
                  </a:moveTo>
                  <a:lnTo>
                    <a:pt x="653046" y="1764715"/>
                  </a:lnTo>
                  <a:lnTo>
                    <a:pt x="634301" y="1725079"/>
                  </a:lnTo>
                  <a:lnTo>
                    <a:pt x="606171" y="1689608"/>
                  </a:lnTo>
                  <a:lnTo>
                    <a:pt x="467360" y="1550797"/>
                  </a:lnTo>
                  <a:lnTo>
                    <a:pt x="328549" y="1689608"/>
                  </a:lnTo>
                  <a:lnTo>
                    <a:pt x="300405" y="1725079"/>
                  </a:lnTo>
                  <a:lnTo>
                    <a:pt x="281660" y="1764715"/>
                  </a:lnTo>
                  <a:lnTo>
                    <a:pt x="272275" y="1806867"/>
                  </a:lnTo>
                  <a:lnTo>
                    <a:pt x="272275" y="1849856"/>
                  </a:lnTo>
                  <a:lnTo>
                    <a:pt x="281660" y="1892007"/>
                  </a:lnTo>
                  <a:lnTo>
                    <a:pt x="300405" y="1931644"/>
                  </a:lnTo>
                  <a:lnTo>
                    <a:pt x="328549" y="1967103"/>
                  </a:lnTo>
                  <a:lnTo>
                    <a:pt x="364045" y="1995284"/>
                  </a:lnTo>
                  <a:lnTo>
                    <a:pt x="403707" y="2014067"/>
                  </a:lnTo>
                  <a:lnTo>
                    <a:pt x="445858" y="2023465"/>
                  </a:lnTo>
                  <a:lnTo>
                    <a:pt x="488848" y="2023465"/>
                  </a:lnTo>
                  <a:lnTo>
                    <a:pt x="530999" y="2014067"/>
                  </a:lnTo>
                  <a:lnTo>
                    <a:pt x="570661" y="1995284"/>
                  </a:lnTo>
                  <a:lnTo>
                    <a:pt x="606171" y="1967103"/>
                  </a:lnTo>
                  <a:lnTo>
                    <a:pt x="634301" y="1931644"/>
                  </a:lnTo>
                  <a:lnTo>
                    <a:pt x="653046" y="1892007"/>
                  </a:lnTo>
                  <a:lnTo>
                    <a:pt x="662432" y="1849856"/>
                  </a:lnTo>
                  <a:lnTo>
                    <a:pt x="662432" y="1806867"/>
                  </a:lnTo>
                  <a:close/>
                </a:path>
                <a:path w="904240" h="2023745">
                  <a:moveTo>
                    <a:pt x="903732" y="87122"/>
                  </a:moveTo>
                  <a:lnTo>
                    <a:pt x="868807" y="25273"/>
                  </a:lnTo>
                  <a:lnTo>
                    <a:pt x="824953" y="48323"/>
                  </a:lnTo>
                  <a:lnTo>
                    <a:pt x="780135" y="68465"/>
                  </a:lnTo>
                  <a:lnTo>
                    <a:pt x="734479" y="85712"/>
                  </a:lnTo>
                  <a:lnTo>
                    <a:pt x="688098" y="100063"/>
                  </a:lnTo>
                  <a:lnTo>
                    <a:pt x="641134" y="111544"/>
                  </a:lnTo>
                  <a:lnTo>
                    <a:pt x="593737" y="120129"/>
                  </a:lnTo>
                  <a:lnTo>
                    <a:pt x="546011" y="125844"/>
                  </a:lnTo>
                  <a:lnTo>
                    <a:pt x="498119" y="128689"/>
                  </a:lnTo>
                  <a:lnTo>
                    <a:pt x="450176" y="128651"/>
                  </a:lnTo>
                  <a:lnTo>
                    <a:pt x="402323" y="125768"/>
                  </a:lnTo>
                  <a:lnTo>
                    <a:pt x="354685" y="120015"/>
                  </a:lnTo>
                  <a:lnTo>
                    <a:pt x="307403" y="111404"/>
                  </a:lnTo>
                  <a:lnTo>
                    <a:pt x="260604" y="99949"/>
                  </a:lnTo>
                  <a:lnTo>
                    <a:pt x="214439" y="85636"/>
                  </a:lnTo>
                  <a:lnTo>
                    <a:pt x="169011" y="68478"/>
                  </a:lnTo>
                  <a:lnTo>
                    <a:pt x="124472" y="48488"/>
                  </a:lnTo>
                  <a:lnTo>
                    <a:pt x="80962" y="25666"/>
                  </a:lnTo>
                  <a:lnTo>
                    <a:pt x="38608" y="0"/>
                  </a:lnTo>
                  <a:lnTo>
                    <a:pt x="0" y="59563"/>
                  </a:lnTo>
                  <a:lnTo>
                    <a:pt x="41427" y="84861"/>
                  </a:lnTo>
                  <a:lnTo>
                    <a:pt x="83883" y="107645"/>
                  </a:lnTo>
                  <a:lnTo>
                    <a:pt x="127279" y="127939"/>
                  </a:lnTo>
                  <a:lnTo>
                    <a:pt x="171488" y="145719"/>
                  </a:lnTo>
                  <a:lnTo>
                    <a:pt x="216408" y="160997"/>
                  </a:lnTo>
                  <a:lnTo>
                    <a:pt x="261937" y="173761"/>
                  </a:lnTo>
                  <a:lnTo>
                    <a:pt x="307962" y="184010"/>
                  </a:lnTo>
                  <a:lnTo>
                    <a:pt x="354393" y="191744"/>
                  </a:lnTo>
                  <a:lnTo>
                    <a:pt x="401104" y="196964"/>
                  </a:lnTo>
                  <a:lnTo>
                    <a:pt x="448005" y="199644"/>
                  </a:lnTo>
                  <a:lnTo>
                    <a:pt x="494982" y="199821"/>
                  </a:lnTo>
                  <a:lnTo>
                    <a:pt x="541921" y="197446"/>
                  </a:lnTo>
                  <a:lnTo>
                    <a:pt x="588733" y="192557"/>
                  </a:lnTo>
                  <a:lnTo>
                    <a:pt x="635304" y="185127"/>
                  </a:lnTo>
                  <a:lnTo>
                    <a:pt x="681520" y="175158"/>
                  </a:lnTo>
                  <a:lnTo>
                    <a:pt x="727290" y="162648"/>
                  </a:lnTo>
                  <a:lnTo>
                    <a:pt x="772502" y="147586"/>
                  </a:lnTo>
                  <a:lnTo>
                    <a:pt x="817054" y="129984"/>
                  </a:lnTo>
                  <a:lnTo>
                    <a:pt x="860831" y="109829"/>
                  </a:lnTo>
                  <a:lnTo>
                    <a:pt x="903732" y="87122"/>
                  </a:lnTo>
                  <a:close/>
                </a:path>
              </a:pathLst>
            </a:custGeom>
            <a:solidFill>
              <a:srgbClr val="3CB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967091" y="4354131"/>
            <a:ext cx="1587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77238" y="5009133"/>
            <a:ext cx="19100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65" dirty="0">
                <a:solidFill>
                  <a:srgbClr val="0086B0"/>
                </a:solidFill>
                <a:latin typeface="Tahoma"/>
                <a:cs typeface="Tahoma"/>
              </a:rPr>
              <a:t>K</a:t>
            </a:r>
            <a:r>
              <a:rPr sz="2800" b="1" spc="-75" dirty="0">
                <a:solidFill>
                  <a:srgbClr val="0086B0"/>
                </a:solidFill>
                <a:latin typeface="Tahoma"/>
                <a:cs typeface="Tahoma"/>
              </a:rPr>
              <a:t>E</a:t>
            </a:r>
            <a:r>
              <a:rPr sz="2800" b="1" spc="-55" dirty="0">
                <a:solidFill>
                  <a:srgbClr val="0086B0"/>
                </a:solidFill>
                <a:latin typeface="Tahoma"/>
                <a:cs typeface="Tahoma"/>
              </a:rPr>
              <a:t>L</a:t>
            </a:r>
            <a:r>
              <a:rPr sz="2800" b="1" spc="-85" dirty="0">
                <a:solidFill>
                  <a:srgbClr val="0086B0"/>
                </a:solidFill>
                <a:latin typeface="Tahoma"/>
                <a:cs typeface="Tahoma"/>
              </a:rPr>
              <a:t>U</a:t>
            </a:r>
            <a:r>
              <a:rPr sz="2800" b="1" spc="-75" dirty="0">
                <a:solidFill>
                  <a:srgbClr val="0086B0"/>
                </a:solidFill>
                <a:latin typeface="Tahoma"/>
                <a:cs typeface="Tahoma"/>
              </a:rPr>
              <a:t>AR</a:t>
            </a:r>
            <a:r>
              <a:rPr sz="2800" b="1" spc="-100" dirty="0">
                <a:solidFill>
                  <a:srgbClr val="0086B0"/>
                </a:solidFill>
                <a:latin typeface="Tahoma"/>
                <a:cs typeface="Tahoma"/>
              </a:rPr>
              <a:t>G</a:t>
            </a:r>
            <a:r>
              <a:rPr sz="2800" b="1" spc="45" dirty="0">
                <a:solidFill>
                  <a:srgbClr val="0086B0"/>
                </a:solidFill>
                <a:latin typeface="Tahoma"/>
                <a:cs typeface="Tahoma"/>
              </a:rPr>
              <a:t>A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372103" y="4684395"/>
            <a:ext cx="136715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800" b="1" spc="40" dirty="0">
                <a:solidFill>
                  <a:srgbClr val="FD8300"/>
                </a:solidFill>
                <a:latin typeface="Tahoma"/>
                <a:cs typeface="Tahoma"/>
              </a:rPr>
              <a:t>AGAMA</a:t>
            </a:r>
            <a:endParaRPr sz="28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2800" b="1" spc="-150" dirty="0">
                <a:solidFill>
                  <a:srgbClr val="FD8300"/>
                </a:solidFill>
                <a:latin typeface="Tahoma"/>
                <a:cs typeface="Tahoma"/>
              </a:rPr>
              <a:t>&amp;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744470" y="5538152"/>
            <a:ext cx="26263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45" dirty="0">
                <a:solidFill>
                  <a:srgbClr val="FD8300"/>
                </a:solidFill>
                <a:latin typeface="Tahoma"/>
                <a:cs typeface="Tahoma"/>
              </a:rPr>
              <a:t>KEPERCAYAAN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885435" y="4996815"/>
            <a:ext cx="22529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20" dirty="0">
                <a:solidFill>
                  <a:srgbClr val="A0BA21"/>
                </a:solidFill>
                <a:latin typeface="Tahoma"/>
                <a:cs typeface="Tahoma"/>
              </a:rPr>
              <a:t>PENDIDIKAN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470775" y="4993258"/>
            <a:ext cx="11944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25" dirty="0">
                <a:solidFill>
                  <a:srgbClr val="3CBE9C"/>
                </a:solidFill>
                <a:latin typeface="Tahoma"/>
                <a:cs typeface="Tahoma"/>
              </a:rPr>
              <a:t>M</a:t>
            </a:r>
            <a:r>
              <a:rPr sz="2800" b="1" dirty="0">
                <a:solidFill>
                  <a:srgbClr val="3CBE9C"/>
                </a:solidFill>
                <a:latin typeface="Tahoma"/>
                <a:cs typeface="Tahoma"/>
              </a:rPr>
              <a:t>E</a:t>
            </a:r>
            <a:r>
              <a:rPr sz="2800" b="1" spc="15" dirty="0">
                <a:solidFill>
                  <a:srgbClr val="3CBE9C"/>
                </a:solidFill>
                <a:latin typeface="Tahoma"/>
                <a:cs typeface="Tahoma"/>
              </a:rPr>
              <a:t>D</a:t>
            </a:r>
            <a:r>
              <a:rPr sz="2800" b="1" spc="-520" dirty="0">
                <a:solidFill>
                  <a:srgbClr val="3CBE9C"/>
                </a:solidFill>
                <a:latin typeface="Tahoma"/>
                <a:cs typeface="Tahoma"/>
              </a:rPr>
              <a:t>I</a:t>
            </a:r>
            <a:r>
              <a:rPr sz="2800" b="1" spc="45" dirty="0">
                <a:solidFill>
                  <a:srgbClr val="3CBE9C"/>
                </a:solidFill>
                <a:latin typeface="Tahoma"/>
                <a:cs typeface="Tahoma"/>
              </a:rPr>
              <a:t>A</a:t>
            </a:r>
            <a:endParaRPr sz="2800">
              <a:latin typeface="Tahoma"/>
              <a:cs typeface="Tahoma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95897" y="6416357"/>
            <a:ext cx="11701780" cy="255904"/>
            <a:chOff x="195897" y="6416357"/>
            <a:chExt cx="11701780" cy="255904"/>
          </a:xfrm>
        </p:grpSpPr>
        <p:sp>
          <p:nvSpPr>
            <p:cNvPr id="35" name="object 35"/>
            <p:cNvSpPr/>
            <p:nvPr/>
          </p:nvSpPr>
          <p:spPr>
            <a:xfrm>
              <a:off x="11026140" y="6443980"/>
              <a:ext cx="218440" cy="45720"/>
            </a:xfrm>
            <a:custGeom>
              <a:avLst/>
              <a:gdLst/>
              <a:ahLst/>
              <a:cxnLst/>
              <a:rect l="l" t="t" r="r" b="b"/>
              <a:pathLst>
                <a:path w="218440" h="45720">
                  <a:moveTo>
                    <a:pt x="21844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18440" y="45720"/>
                  </a:lnTo>
                  <a:lnTo>
                    <a:pt x="218440" y="0"/>
                  </a:lnTo>
                  <a:close/>
                </a:path>
              </a:pathLst>
            </a:custGeom>
            <a:solidFill>
              <a:srgbClr val="FF85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658350" y="6468110"/>
              <a:ext cx="1148080" cy="635"/>
            </a:xfrm>
            <a:custGeom>
              <a:avLst/>
              <a:gdLst/>
              <a:ahLst/>
              <a:cxnLst/>
              <a:rect l="l" t="t" r="r" b="b"/>
              <a:pathLst>
                <a:path w="1148079" h="635">
                  <a:moveTo>
                    <a:pt x="1147826" y="0"/>
                  </a:moveTo>
                  <a:lnTo>
                    <a:pt x="0" y="266"/>
                  </a:lnTo>
                </a:path>
              </a:pathLst>
            </a:custGeom>
            <a:ln w="6350">
              <a:solidFill>
                <a:srgbClr val="E6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242040" y="6443980"/>
              <a:ext cx="220979" cy="45720"/>
            </a:xfrm>
            <a:custGeom>
              <a:avLst/>
              <a:gdLst/>
              <a:ahLst/>
              <a:cxnLst/>
              <a:rect l="l" t="t" r="r" b="b"/>
              <a:pathLst>
                <a:path w="220979" h="45720">
                  <a:moveTo>
                    <a:pt x="220979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20979" y="45720"/>
                  </a:lnTo>
                  <a:lnTo>
                    <a:pt x="220979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460479" y="6443980"/>
              <a:ext cx="218440" cy="45720"/>
            </a:xfrm>
            <a:custGeom>
              <a:avLst/>
              <a:gdLst/>
              <a:ahLst/>
              <a:cxnLst/>
              <a:rect l="l" t="t" r="r" b="b"/>
              <a:pathLst>
                <a:path w="218440" h="45720">
                  <a:moveTo>
                    <a:pt x="21844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18440" y="45720"/>
                  </a:lnTo>
                  <a:lnTo>
                    <a:pt x="218440" y="0"/>
                  </a:lnTo>
                  <a:close/>
                </a:path>
              </a:pathLst>
            </a:custGeom>
            <a:solidFill>
              <a:srgbClr val="0084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678919" y="6443980"/>
              <a:ext cx="218440" cy="45720"/>
            </a:xfrm>
            <a:custGeom>
              <a:avLst/>
              <a:gdLst/>
              <a:ahLst/>
              <a:cxnLst/>
              <a:rect l="l" t="t" r="r" b="b"/>
              <a:pathLst>
                <a:path w="218440" h="45720">
                  <a:moveTo>
                    <a:pt x="21844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18440" y="45720"/>
                  </a:lnTo>
                  <a:lnTo>
                    <a:pt x="218440" y="0"/>
                  </a:lnTo>
                  <a:close/>
                </a:path>
              </a:pathLst>
            </a:custGeom>
            <a:solidFill>
              <a:srgbClr val="D63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805160" y="6443980"/>
              <a:ext cx="218440" cy="45720"/>
            </a:xfrm>
            <a:custGeom>
              <a:avLst/>
              <a:gdLst/>
              <a:ahLst/>
              <a:cxnLst/>
              <a:rect l="l" t="t" r="r" b="b"/>
              <a:pathLst>
                <a:path w="218440" h="45720">
                  <a:moveTo>
                    <a:pt x="21844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18440" y="45720"/>
                  </a:lnTo>
                  <a:lnTo>
                    <a:pt x="218440" y="0"/>
                  </a:lnTo>
                  <a:close/>
                </a:path>
              </a:pathLst>
            </a:custGeom>
            <a:solidFill>
              <a:srgbClr val="A0B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5897" y="6416357"/>
              <a:ext cx="253365" cy="255904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10387710" y="6545897"/>
            <a:ext cx="15322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BEBEBE"/>
                </a:solidFill>
                <a:latin typeface="Tahoma"/>
                <a:cs typeface="Tahoma"/>
                <a:hlinkClick r:id="rId4"/>
              </a:rPr>
              <a:t>www.yourwebsite.com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98450" y="6545580"/>
            <a:ext cx="32385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solidFill>
                  <a:srgbClr val="D9D9D9"/>
                </a:solidFill>
                <a:latin typeface="Segoe UI"/>
                <a:cs typeface="Segoe UI"/>
              </a:rPr>
              <a:t>ID</a:t>
            </a:r>
            <a:r>
              <a:rPr sz="1100" dirty="0">
                <a:solidFill>
                  <a:srgbClr val="D9D9D9"/>
                </a:solidFill>
                <a:latin typeface="Segoe UI"/>
                <a:cs typeface="Segoe UI"/>
              </a:rPr>
              <a:t>EA</a:t>
            </a:r>
            <a:endParaRPr sz="1100">
              <a:latin typeface="Segoe UI"/>
              <a:cs typeface="Segoe U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454659" y="490219"/>
            <a:ext cx="45720" cy="675640"/>
            <a:chOff x="454659" y="490219"/>
            <a:chExt cx="45720" cy="675640"/>
          </a:xfrm>
        </p:grpSpPr>
        <p:sp>
          <p:nvSpPr>
            <p:cNvPr id="45" name="object 45"/>
            <p:cNvSpPr/>
            <p:nvPr/>
          </p:nvSpPr>
          <p:spPr>
            <a:xfrm>
              <a:off x="454659" y="490219"/>
              <a:ext cx="45720" cy="675640"/>
            </a:xfrm>
            <a:custGeom>
              <a:avLst/>
              <a:gdLst/>
              <a:ahLst/>
              <a:cxnLst/>
              <a:rect l="l" t="t" r="r" b="b"/>
              <a:pathLst>
                <a:path w="45720" h="675640">
                  <a:moveTo>
                    <a:pt x="45720" y="0"/>
                  </a:moveTo>
                  <a:lnTo>
                    <a:pt x="0" y="0"/>
                  </a:lnTo>
                  <a:lnTo>
                    <a:pt x="0" y="675639"/>
                  </a:lnTo>
                  <a:lnTo>
                    <a:pt x="45720" y="675639"/>
                  </a:lnTo>
                  <a:lnTo>
                    <a:pt x="45720" y="0"/>
                  </a:lnTo>
                  <a:close/>
                </a:path>
              </a:pathLst>
            </a:custGeom>
            <a:solidFill>
              <a:srgbClr val="FD8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54659" y="962659"/>
              <a:ext cx="45720" cy="203200"/>
            </a:xfrm>
            <a:custGeom>
              <a:avLst/>
              <a:gdLst/>
              <a:ahLst/>
              <a:cxnLst/>
              <a:rect l="l" t="t" r="r" b="b"/>
              <a:pathLst>
                <a:path w="45720" h="203200">
                  <a:moveTo>
                    <a:pt x="45720" y="0"/>
                  </a:moveTo>
                  <a:lnTo>
                    <a:pt x="0" y="0"/>
                  </a:lnTo>
                  <a:lnTo>
                    <a:pt x="0" y="203200"/>
                  </a:lnTo>
                  <a:lnTo>
                    <a:pt x="45720" y="203200"/>
                  </a:lnTo>
                  <a:lnTo>
                    <a:pt x="45720" y="0"/>
                  </a:lnTo>
                  <a:close/>
                </a:path>
              </a:pathLst>
            </a:custGeom>
            <a:solidFill>
              <a:srgbClr val="0D0D0D">
                <a:alpha val="4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04559" y="2070100"/>
            <a:ext cx="6187440" cy="3973195"/>
            <a:chOff x="6004559" y="2070100"/>
            <a:chExt cx="6187440" cy="39731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83138" y="2458654"/>
              <a:ext cx="496809" cy="52569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2559" y="2070100"/>
              <a:ext cx="4206494" cy="150393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04559" y="2893060"/>
              <a:ext cx="1412493" cy="150393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30339" y="2893060"/>
              <a:ext cx="3134613" cy="150393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04559" y="3716020"/>
              <a:ext cx="1389634" cy="150393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07479" y="3716020"/>
              <a:ext cx="5684519" cy="150393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04559" y="4538979"/>
              <a:ext cx="1785874" cy="150393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6417309" y="2243391"/>
            <a:ext cx="5506085" cy="3319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5400" b="1" spc="-215" dirty="0">
                <a:solidFill>
                  <a:srgbClr val="FF0000"/>
                </a:solidFill>
                <a:latin typeface="Verdana"/>
                <a:cs typeface="Verdana"/>
              </a:rPr>
              <a:t>K</a:t>
            </a:r>
            <a:r>
              <a:rPr sz="5400" b="1" spc="-215" dirty="0">
                <a:latin typeface="Verdana"/>
                <a:cs typeface="Verdana"/>
              </a:rPr>
              <a:t>esedaran </a:t>
            </a:r>
            <a:r>
              <a:rPr sz="5400" b="1" spc="-210" dirty="0">
                <a:latin typeface="Verdana"/>
                <a:cs typeface="Verdana"/>
              </a:rPr>
              <a:t> </a:t>
            </a:r>
            <a:r>
              <a:rPr sz="5400" b="1" spc="-165" dirty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sz="5400" b="1" spc="-165" dirty="0">
                <a:latin typeface="Verdana"/>
                <a:cs typeface="Verdana"/>
              </a:rPr>
              <a:t>malan </a:t>
            </a:r>
            <a:r>
              <a:rPr sz="5400" b="1" spc="-160" dirty="0">
                <a:latin typeface="Verdana"/>
                <a:cs typeface="Verdana"/>
              </a:rPr>
              <a:t> </a:t>
            </a:r>
            <a:r>
              <a:rPr sz="5400" b="1" dirty="0">
                <a:solidFill>
                  <a:srgbClr val="FF0000"/>
                </a:solidFill>
                <a:latin typeface="Verdana"/>
                <a:cs typeface="Verdana"/>
              </a:rPr>
              <a:t>P</a:t>
            </a:r>
            <a:r>
              <a:rPr sz="5400" b="1" spc="-140" dirty="0">
                <a:latin typeface="Verdana"/>
                <a:cs typeface="Verdana"/>
              </a:rPr>
              <a:t>enambahbaik  </a:t>
            </a:r>
            <a:r>
              <a:rPr sz="5400" b="1" spc="-190" dirty="0">
                <a:latin typeface="Verdana"/>
                <a:cs typeface="Verdana"/>
              </a:rPr>
              <a:t>an</a:t>
            </a:r>
            <a:endParaRPr sz="5400">
              <a:latin typeface="Verdana"/>
              <a:cs typeface="Verdan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34439" y="1422400"/>
            <a:ext cx="4851400" cy="4970780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7620" y="154939"/>
            <a:ext cx="12184380" cy="739140"/>
          </a:xfrm>
          <a:custGeom>
            <a:avLst/>
            <a:gdLst/>
            <a:ahLst/>
            <a:cxnLst/>
            <a:rect l="l" t="t" r="r" b="b"/>
            <a:pathLst>
              <a:path w="12184380" h="739140">
                <a:moveTo>
                  <a:pt x="12184380" y="0"/>
                </a:moveTo>
                <a:lnTo>
                  <a:pt x="0" y="0"/>
                </a:lnTo>
                <a:lnTo>
                  <a:pt x="0" y="739140"/>
                </a:lnTo>
                <a:lnTo>
                  <a:pt x="12184380" y="739140"/>
                </a:lnTo>
                <a:lnTo>
                  <a:pt x="1218438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Institusi</a:t>
            </a:r>
            <a:r>
              <a:rPr spc="-80" dirty="0"/>
              <a:t> </a:t>
            </a:r>
            <a:r>
              <a:rPr spc="-55" dirty="0"/>
              <a:t>sosial</a:t>
            </a:r>
            <a:r>
              <a:rPr spc="-60" dirty="0"/>
              <a:t> </a:t>
            </a:r>
            <a:r>
              <a:rPr spc="50" dirty="0"/>
              <a:t>perlu</a:t>
            </a:r>
            <a:r>
              <a:rPr spc="-55" dirty="0"/>
              <a:t> </a:t>
            </a:r>
            <a:r>
              <a:rPr spc="65" dirty="0"/>
              <a:t>mempunyai</a:t>
            </a:r>
            <a:r>
              <a:rPr spc="-60" dirty="0"/>
              <a:t> </a:t>
            </a:r>
            <a:r>
              <a:rPr spc="-120" dirty="0">
                <a:solidFill>
                  <a:srgbClr val="FFFF00"/>
                </a:solidFill>
              </a:rPr>
              <a:t>K.A.P</a:t>
            </a:r>
            <a:r>
              <a:rPr spc="-20" dirty="0">
                <a:solidFill>
                  <a:srgbClr val="FFFF00"/>
                </a:solidFill>
              </a:rPr>
              <a:t> </a:t>
            </a:r>
            <a:r>
              <a:rPr spc="50" dirty="0"/>
              <a:t>pembudayaan</a:t>
            </a:r>
            <a:r>
              <a:rPr spc="-40" dirty="0"/>
              <a:t> </a:t>
            </a:r>
            <a:r>
              <a:rPr spc="45" dirty="0"/>
              <a:t>integriti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4979" y="60960"/>
              <a:ext cx="9141714" cy="123215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79370" y="219392"/>
            <a:ext cx="8444865" cy="1203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120"/>
              </a:lnSpc>
              <a:spcBef>
                <a:spcPts val="100"/>
              </a:spcBef>
            </a:pPr>
            <a:r>
              <a:rPr sz="4400" b="0" spc="275" dirty="0">
                <a:solidFill>
                  <a:srgbClr val="000000"/>
                </a:solidFill>
                <a:latin typeface="Tahoma"/>
                <a:cs typeface="Tahoma"/>
              </a:rPr>
              <a:t>PERANAN</a:t>
            </a:r>
            <a:r>
              <a:rPr sz="4400" b="0" spc="-31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4400" b="0" spc="-50" dirty="0">
                <a:solidFill>
                  <a:srgbClr val="000000"/>
                </a:solidFill>
                <a:latin typeface="Tahoma"/>
                <a:cs typeface="Tahoma"/>
              </a:rPr>
              <a:t>INSTITUSI</a:t>
            </a:r>
            <a:r>
              <a:rPr sz="4400" b="0" spc="-27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4400" b="0" spc="235" dirty="0">
                <a:solidFill>
                  <a:srgbClr val="000000"/>
                </a:solidFill>
                <a:latin typeface="Tahoma"/>
                <a:cs typeface="Tahoma"/>
              </a:rPr>
              <a:t>KELUARGA</a:t>
            </a:r>
            <a:endParaRPr sz="4400">
              <a:latin typeface="Tahoma"/>
              <a:cs typeface="Tahoma"/>
            </a:endParaRPr>
          </a:p>
          <a:p>
            <a:pPr marR="545465" algn="ctr">
              <a:lnSpc>
                <a:spcPts val="4160"/>
              </a:lnSpc>
            </a:pPr>
            <a:r>
              <a:rPr sz="3600" i="1" spc="-5" dirty="0">
                <a:solidFill>
                  <a:srgbClr val="7E7E7E"/>
                </a:solidFill>
                <a:latin typeface="Calibri"/>
                <a:cs typeface="Calibri"/>
              </a:rPr>
              <a:t>MODUL</a:t>
            </a:r>
            <a:r>
              <a:rPr sz="3600" i="1" spc="-1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3600" i="1" dirty="0">
                <a:solidFill>
                  <a:srgbClr val="7E7E7E"/>
                </a:solidFill>
                <a:latin typeface="Calibri"/>
                <a:cs typeface="Calibri"/>
              </a:rPr>
              <a:t>KIAR</a:t>
            </a:r>
            <a:r>
              <a:rPr sz="3600" i="1" spc="-2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3600" i="1" dirty="0">
                <a:solidFill>
                  <a:srgbClr val="7E7E7E"/>
                </a:solidFill>
                <a:latin typeface="Calibri"/>
                <a:cs typeface="Calibri"/>
              </a:rPr>
              <a:t>2.0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95897" y="2387600"/>
            <a:ext cx="11701780" cy="4284980"/>
            <a:chOff x="195897" y="2387600"/>
            <a:chExt cx="11701780" cy="4284980"/>
          </a:xfrm>
        </p:grpSpPr>
        <p:sp>
          <p:nvSpPr>
            <p:cNvPr id="7" name="object 7"/>
            <p:cNvSpPr/>
            <p:nvPr/>
          </p:nvSpPr>
          <p:spPr>
            <a:xfrm>
              <a:off x="1247140" y="2387600"/>
              <a:ext cx="861060" cy="861060"/>
            </a:xfrm>
            <a:custGeom>
              <a:avLst/>
              <a:gdLst/>
              <a:ahLst/>
              <a:cxnLst/>
              <a:rect l="l" t="t" r="r" b="b"/>
              <a:pathLst>
                <a:path w="861060" h="861060">
                  <a:moveTo>
                    <a:pt x="861060" y="0"/>
                  </a:moveTo>
                  <a:lnTo>
                    <a:pt x="430529" y="0"/>
                  </a:lnTo>
                  <a:lnTo>
                    <a:pt x="383624" y="2526"/>
                  </a:lnTo>
                  <a:lnTo>
                    <a:pt x="338180" y="9931"/>
                  </a:lnTo>
                  <a:lnTo>
                    <a:pt x="294461" y="21951"/>
                  </a:lnTo>
                  <a:lnTo>
                    <a:pt x="252729" y="38324"/>
                  </a:lnTo>
                  <a:lnTo>
                    <a:pt x="213247" y="58786"/>
                  </a:lnTo>
                  <a:lnTo>
                    <a:pt x="176278" y="83076"/>
                  </a:lnTo>
                  <a:lnTo>
                    <a:pt x="142084" y="110929"/>
                  </a:lnTo>
                  <a:lnTo>
                    <a:pt x="110929" y="142084"/>
                  </a:lnTo>
                  <a:lnTo>
                    <a:pt x="83076" y="176278"/>
                  </a:lnTo>
                  <a:lnTo>
                    <a:pt x="58786" y="213247"/>
                  </a:lnTo>
                  <a:lnTo>
                    <a:pt x="38324" y="252729"/>
                  </a:lnTo>
                  <a:lnTo>
                    <a:pt x="21951" y="294461"/>
                  </a:lnTo>
                  <a:lnTo>
                    <a:pt x="9931" y="338180"/>
                  </a:lnTo>
                  <a:lnTo>
                    <a:pt x="2526" y="383624"/>
                  </a:lnTo>
                  <a:lnTo>
                    <a:pt x="0" y="430529"/>
                  </a:lnTo>
                  <a:lnTo>
                    <a:pt x="2526" y="477435"/>
                  </a:lnTo>
                  <a:lnTo>
                    <a:pt x="9931" y="522879"/>
                  </a:lnTo>
                  <a:lnTo>
                    <a:pt x="21951" y="566598"/>
                  </a:lnTo>
                  <a:lnTo>
                    <a:pt x="38324" y="608330"/>
                  </a:lnTo>
                  <a:lnTo>
                    <a:pt x="58786" y="647812"/>
                  </a:lnTo>
                  <a:lnTo>
                    <a:pt x="83076" y="684781"/>
                  </a:lnTo>
                  <a:lnTo>
                    <a:pt x="110929" y="718975"/>
                  </a:lnTo>
                  <a:lnTo>
                    <a:pt x="142084" y="750130"/>
                  </a:lnTo>
                  <a:lnTo>
                    <a:pt x="176278" y="777983"/>
                  </a:lnTo>
                  <a:lnTo>
                    <a:pt x="213247" y="802273"/>
                  </a:lnTo>
                  <a:lnTo>
                    <a:pt x="252729" y="822735"/>
                  </a:lnTo>
                  <a:lnTo>
                    <a:pt x="294461" y="839108"/>
                  </a:lnTo>
                  <a:lnTo>
                    <a:pt x="338180" y="851128"/>
                  </a:lnTo>
                  <a:lnTo>
                    <a:pt x="383624" y="858533"/>
                  </a:lnTo>
                  <a:lnTo>
                    <a:pt x="430529" y="861060"/>
                  </a:lnTo>
                  <a:lnTo>
                    <a:pt x="477435" y="858533"/>
                  </a:lnTo>
                  <a:lnTo>
                    <a:pt x="522879" y="851128"/>
                  </a:lnTo>
                  <a:lnTo>
                    <a:pt x="566598" y="839108"/>
                  </a:lnTo>
                  <a:lnTo>
                    <a:pt x="608330" y="822735"/>
                  </a:lnTo>
                  <a:lnTo>
                    <a:pt x="647812" y="802273"/>
                  </a:lnTo>
                  <a:lnTo>
                    <a:pt x="684781" y="777983"/>
                  </a:lnTo>
                  <a:lnTo>
                    <a:pt x="718975" y="750130"/>
                  </a:lnTo>
                  <a:lnTo>
                    <a:pt x="750130" y="718975"/>
                  </a:lnTo>
                  <a:lnTo>
                    <a:pt x="777983" y="684781"/>
                  </a:lnTo>
                  <a:lnTo>
                    <a:pt x="802273" y="647812"/>
                  </a:lnTo>
                  <a:lnTo>
                    <a:pt x="822735" y="608330"/>
                  </a:lnTo>
                  <a:lnTo>
                    <a:pt x="839108" y="566598"/>
                  </a:lnTo>
                  <a:lnTo>
                    <a:pt x="851128" y="522879"/>
                  </a:lnTo>
                  <a:lnTo>
                    <a:pt x="858533" y="477435"/>
                  </a:lnTo>
                  <a:lnTo>
                    <a:pt x="861060" y="430529"/>
                  </a:lnTo>
                  <a:lnTo>
                    <a:pt x="861060" y="0"/>
                  </a:lnTo>
                  <a:close/>
                </a:path>
              </a:pathLst>
            </a:custGeom>
            <a:solidFill>
              <a:srgbClr val="0086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82260" y="2428240"/>
              <a:ext cx="889000" cy="861060"/>
            </a:xfrm>
            <a:custGeom>
              <a:avLst/>
              <a:gdLst/>
              <a:ahLst/>
              <a:cxnLst/>
              <a:rect l="l" t="t" r="r" b="b"/>
              <a:pathLst>
                <a:path w="889000" h="861060">
                  <a:moveTo>
                    <a:pt x="889000" y="0"/>
                  </a:moveTo>
                  <a:lnTo>
                    <a:pt x="444500" y="0"/>
                  </a:lnTo>
                  <a:lnTo>
                    <a:pt x="396066" y="2526"/>
                  </a:lnTo>
                  <a:lnTo>
                    <a:pt x="349144" y="9931"/>
                  </a:lnTo>
                  <a:lnTo>
                    <a:pt x="304003" y="21951"/>
                  </a:lnTo>
                  <a:lnTo>
                    <a:pt x="260915" y="38324"/>
                  </a:lnTo>
                  <a:lnTo>
                    <a:pt x="220152" y="58786"/>
                  </a:lnTo>
                  <a:lnTo>
                    <a:pt x="181983" y="83076"/>
                  </a:lnTo>
                  <a:lnTo>
                    <a:pt x="146682" y="110929"/>
                  </a:lnTo>
                  <a:lnTo>
                    <a:pt x="114517" y="142084"/>
                  </a:lnTo>
                  <a:lnTo>
                    <a:pt x="85762" y="176278"/>
                  </a:lnTo>
                  <a:lnTo>
                    <a:pt x="60687" y="213247"/>
                  </a:lnTo>
                  <a:lnTo>
                    <a:pt x="39562" y="252729"/>
                  </a:lnTo>
                  <a:lnTo>
                    <a:pt x="22660" y="294461"/>
                  </a:lnTo>
                  <a:lnTo>
                    <a:pt x="10252" y="338180"/>
                  </a:lnTo>
                  <a:lnTo>
                    <a:pt x="2608" y="383624"/>
                  </a:lnTo>
                  <a:lnTo>
                    <a:pt x="0" y="430530"/>
                  </a:lnTo>
                  <a:lnTo>
                    <a:pt x="2608" y="477435"/>
                  </a:lnTo>
                  <a:lnTo>
                    <a:pt x="10252" y="522879"/>
                  </a:lnTo>
                  <a:lnTo>
                    <a:pt x="22660" y="566598"/>
                  </a:lnTo>
                  <a:lnTo>
                    <a:pt x="39562" y="608330"/>
                  </a:lnTo>
                  <a:lnTo>
                    <a:pt x="60687" y="647812"/>
                  </a:lnTo>
                  <a:lnTo>
                    <a:pt x="85762" y="684781"/>
                  </a:lnTo>
                  <a:lnTo>
                    <a:pt x="114517" y="718975"/>
                  </a:lnTo>
                  <a:lnTo>
                    <a:pt x="146682" y="750130"/>
                  </a:lnTo>
                  <a:lnTo>
                    <a:pt x="181983" y="777983"/>
                  </a:lnTo>
                  <a:lnTo>
                    <a:pt x="220152" y="802273"/>
                  </a:lnTo>
                  <a:lnTo>
                    <a:pt x="260915" y="822735"/>
                  </a:lnTo>
                  <a:lnTo>
                    <a:pt x="304003" y="839108"/>
                  </a:lnTo>
                  <a:lnTo>
                    <a:pt x="349144" y="851128"/>
                  </a:lnTo>
                  <a:lnTo>
                    <a:pt x="396066" y="858533"/>
                  </a:lnTo>
                  <a:lnTo>
                    <a:pt x="444500" y="861060"/>
                  </a:lnTo>
                  <a:lnTo>
                    <a:pt x="492933" y="858533"/>
                  </a:lnTo>
                  <a:lnTo>
                    <a:pt x="539855" y="851128"/>
                  </a:lnTo>
                  <a:lnTo>
                    <a:pt x="584996" y="839108"/>
                  </a:lnTo>
                  <a:lnTo>
                    <a:pt x="628084" y="822735"/>
                  </a:lnTo>
                  <a:lnTo>
                    <a:pt x="668847" y="802273"/>
                  </a:lnTo>
                  <a:lnTo>
                    <a:pt x="707016" y="777983"/>
                  </a:lnTo>
                  <a:lnTo>
                    <a:pt x="742317" y="750130"/>
                  </a:lnTo>
                  <a:lnTo>
                    <a:pt x="774482" y="718975"/>
                  </a:lnTo>
                  <a:lnTo>
                    <a:pt x="803237" y="684781"/>
                  </a:lnTo>
                  <a:lnTo>
                    <a:pt x="828312" y="647812"/>
                  </a:lnTo>
                  <a:lnTo>
                    <a:pt x="849437" y="608330"/>
                  </a:lnTo>
                  <a:lnTo>
                    <a:pt x="866339" y="566598"/>
                  </a:lnTo>
                  <a:lnTo>
                    <a:pt x="878747" y="522879"/>
                  </a:lnTo>
                  <a:lnTo>
                    <a:pt x="886391" y="477435"/>
                  </a:lnTo>
                  <a:lnTo>
                    <a:pt x="889000" y="430530"/>
                  </a:lnTo>
                  <a:lnTo>
                    <a:pt x="889000" y="0"/>
                  </a:lnTo>
                  <a:close/>
                </a:path>
              </a:pathLst>
            </a:custGeom>
            <a:solidFill>
              <a:srgbClr val="FD8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443719" y="2428240"/>
              <a:ext cx="861060" cy="861060"/>
            </a:xfrm>
            <a:custGeom>
              <a:avLst/>
              <a:gdLst/>
              <a:ahLst/>
              <a:cxnLst/>
              <a:rect l="l" t="t" r="r" b="b"/>
              <a:pathLst>
                <a:path w="861059" h="861060">
                  <a:moveTo>
                    <a:pt x="861059" y="0"/>
                  </a:moveTo>
                  <a:lnTo>
                    <a:pt x="430529" y="0"/>
                  </a:lnTo>
                  <a:lnTo>
                    <a:pt x="383624" y="2526"/>
                  </a:lnTo>
                  <a:lnTo>
                    <a:pt x="338180" y="9931"/>
                  </a:lnTo>
                  <a:lnTo>
                    <a:pt x="294461" y="21951"/>
                  </a:lnTo>
                  <a:lnTo>
                    <a:pt x="252729" y="38324"/>
                  </a:lnTo>
                  <a:lnTo>
                    <a:pt x="213247" y="58786"/>
                  </a:lnTo>
                  <a:lnTo>
                    <a:pt x="176278" y="83076"/>
                  </a:lnTo>
                  <a:lnTo>
                    <a:pt x="142084" y="110929"/>
                  </a:lnTo>
                  <a:lnTo>
                    <a:pt x="110929" y="142084"/>
                  </a:lnTo>
                  <a:lnTo>
                    <a:pt x="83076" y="176278"/>
                  </a:lnTo>
                  <a:lnTo>
                    <a:pt x="58786" y="213247"/>
                  </a:lnTo>
                  <a:lnTo>
                    <a:pt x="38324" y="252729"/>
                  </a:lnTo>
                  <a:lnTo>
                    <a:pt x="21951" y="294461"/>
                  </a:lnTo>
                  <a:lnTo>
                    <a:pt x="9931" y="338180"/>
                  </a:lnTo>
                  <a:lnTo>
                    <a:pt x="2526" y="383624"/>
                  </a:lnTo>
                  <a:lnTo>
                    <a:pt x="0" y="430530"/>
                  </a:lnTo>
                  <a:lnTo>
                    <a:pt x="2526" y="477435"/>
                  </a:lnTo>
                  <a:lnTo>
                    <a:pt x="9931" y="522879"/>
                  </a:lnTo>
                  <a:lnTo>
                    <a:pt x="21951" y="566598"/>
                  </a:lnTo>
                  <a:lnTo>
                    <a:pt x="38324" y="608330"/>
                  </a:lnTo>
                  <a:lnTo>
                    <a:pt x="58786" y="647812"/>
                  </a:lnTo>
                  <a:lnTo>
                    <a:pt x="83076" y="684781"/>
                  </a:lnTo>
                  <a:lnTo>
                    <a:pt x="110929" y="718975"/>
                  </a:lnTo>
                  <a:lnTo>
                    <a:pt x="142084" y="750130"/>
                  </a:lnTo>
                  <a:lnTo>
                    <a:pt x="176278" y="777983"/>
                  </a:lnTo>
                  <a:lnTo>
                    <a:pt x="213247" y="802273"/>
                  </a:lnTo>
                  <a:lnTo>
                    <a:pt x="252729" y="822735"/>
                  </a:lnTo>
                  <a:lnTo>
                    <a:pt x="294461" y="839108"/>
                  </a:lnTo>
                  <a:lnTo>
                    <a:pt x="338180" y="851128"/>
                  </a:lnTo>
                  <a:lnTo>
                    <a:pt x="383624" y="858533"/>
                  </a:lnTo>
                  <a:lnTo>
                    <a:pt x="430529" y="861060"/>
                  </a:lnTo>
                  <a:lnTo>
                    <a:pt x="477435" y="858533"/>
                  </a:lnTo>
                  <a:lnTo>
                    <a:pt x="522879" y="851128"/>
                  </a:lnTo>
                  <a:lnTo>
                    <a:pt x="566598" y="839108"/>
                  </a:lnTo>
                  <a:lnTo>
                    <a:pt x="608330" y="822735"/>
                  </a:lnTo>
                  <a:lnTo>
                    <a:pt x="647812" y="802273"/>
                  </a:lnTo>
                  <a:lnTo>
                    <a:pt x="684781" y="777983"/>
                  </a:lnTo>
                  <a:lnTo>
                    <a:pt x="718975" y="750130"/>
                  </a:lnTo>
                  <a:lnTo>
                    <a:pt x="750130" y="718975"/>
                  </a:lnTo>
                  <a:lnTo>
                    <a:pt x="777983" y="684781"/>
                  </a:lnTo>
                  <a:lnTo>
                    <a:pt x="802273" y="647812"/>
                  </a:lnTo>
                  <a:lnTo>
                    <a:pt x="822735" y="608330"/>
                  </a:lnTo>
                  <a:lnTo>
                    <a:pt x="839108" y="566598"/>
                  </a:lnTo>
                  <a:lnTo>
                    <a:pt x="851128" y="522879"/>
                  </a:lnTo>
                  <a:lnTo>
                    <a:pt x="858533" y="477435"/>
                  </a:lnTo>
                  <a:lnTo>
                    <a:pt x="861059" y="430530"/>
                  </a:lnTo>
                  <a:lnTo>
                    <a:pt x="861059" y="0"/>
                  </a:lnTo>
                  <a:close/>
                </a:path>
              </a:pathLst>
            </a:custGeom>
            <a:solidFill>
              <a:srgbClr val="A0BA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026140" y="6443979"/>
              <a:ext cx="218440" cy="45720"/>
            </a:xfrm>
            <a:custGeom>
              <a:avLst/>
              <a:gdLst/>
              <a:ahLst/>
              <a:cxnLst/>
              <a:rect l="l" t="t" r="r" b="b"/>
              <a:pathLst>
                <a:path w="218440" h="45720">
                  <a:moveTo>
                    <a:pt x="21844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18440" y="45720"/>
                  </a:lnTo>
                  <a:lnTo>
                    <a:pt x="218440" y="0"/>
                  </a:lnTo>
                  <a:close/>
                </a:path>
              </a:pathLst>
            </a:custGeom>
            <a:solidFill>
              <a:srgbClr val="FF85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658350" y="6468109"/>
              <a:ext cx="1148080" cy="635"/>
            </a:xfrm>
            <a:custGeom>
              <a:avLst/>
              <a:gdLst/>
              <a:ahLst/>
              <a:cxnLst/>
              <a:rect l="l" t="t" r="r" b="b"/>
              <a:pathLst>
                <a:path w="1148079" h="635">
                  <a:moveTo>
                    <a:pt x="1147826" y="0"/>
                  </a:moveTo>
                  <a:lnTo>
                    <a:pt x="0" y="266"/>
                  </a:lnTo>
                </a:path>
              </a:pathLst>
            </a:custGeom>
            <a:ln w="6350">
              <a:solidFill>
                <a:srgbClr val="E6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242040" y="6443979"/>
              <a:ext cx="220979" cy="45720"/>
            </a:xfrm>
            <a:custGeom>
              <a:avLst/>
              <a:gdLst/>
              <a:ahLst/>
              <a:cxnLst/>
              <a:rect l="l" t="t" r="r" b="b"/>
              <a:pathLst>
                <a:path w="220979" h="45720">
                  <a:moveTo>
                    <a:pt x="220979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20979" y="45720"/>
                  </a:lnTo>
                  <a:lnTo>
                    <a:pt x="220979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460479" y="6443979"/>
              <a:ext cx="218440" cy="45720"/>
            </a:xfrm>
            <a:custGeom>
              <a:avLst/>
              <a:gdLst/>
              <a:ahLst/>
              <a:cxnLst/>
              <a:rect l="l" t="t" r="r" b="b"/>
              <a:pathLst>
                <a:path w="218440" h="45720">
                  <a:moveTo>
                    <a:pt x="21844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18440" y="45720"/>
                  </a:lnTo>
                  <a:lnTo>
                    <a:pt x="218440" y="0"/>
                  </a:lnTo>
                  <a:close/>
                </a:path>
              </a:pathLst>
            </a:custGeom>
            <a:solidFill>
              <a:srgbClr val="0084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678919" y="6443979"/>
              <a:ext cx="218440" cy="45720"/>
            </a:xfrm>
            <a:custGeom>
              <a:avLst/>
              <a:gdLst/>
              <a:ahLst/>
              <a:cxnLst/>
              <a:rect l="l" t="t" r="r" b="b"/>
              <a:pathLst>
                <a:path w="218440" h="45720">
                  <a:moveTo>
                    <a:pt x="21844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18440" y="45720"/>
                  </a:lnTo>
                  <a:lnTo>
                    <a:pt x="218440" y="0"/>
                  </a:lnTo>
                  <a:close/>
                </a:path>
              </a:pathLst>
            </a:custGeom>
            <a:solidFill>
              <a:srgbClr val="D63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805160" y="6443979"/>
              <a:ext cx="218440" cy="45720"/>
            </a:xfrm>
            <a:custGeom>
              <a:avLst/>
              <a:gdLst/>
              <a:ahLst/>
              <a:cxnLst/>
              <a:rect l="l" t="t" r="r" b="b"/>
              <a:pathLst>
                <a:path w="218440" h="45720">
                  <a:moveTo>
                    <a:pt x="21844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18440" y="45720"/>
                  </a:lnTo>
                  <a:lnTo>
                    <a:pt x="218440" y="0"/>
                  </a:lnTo>
                  <a:close/>
                </a:path>
              </a:pathLst>
            </a:custGeom>
            <a:solidFill>
              <a:srgbClr val="A0B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5897" y="6416357"/>
              <a:ext cx="253365" cy="255904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78117" y="3481070"/>
            <a:ext cx="2924175" cy="1976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3200" b="1" spc="-160" dirty="0">
                <a:solidFill>
                  <a:srgbClr val="404040"/>
                </a:solidFill>
                <a:latin typeface="Tahoma"/>
                <a:cs typeface="Tahoma"/>
              </a:rPr>
              <a:t>DIDIKAN </a:t>
            </a:r>
            <a:r>
              <a:rPr sz="3200" b="1" spc="-15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3200" b="1" spc="-85" dirty="0">
                <a:solidFill>
                  <a:srgbClr val="404040"/>
                </a:solidFill>
                <a:latin typeface="Tahoma"/>
                <a:cs typeface="Tahoma"/>
              </a:rPr>
              <a:t>MENGENAI </a:t>
            </a:r>
            <a:r>
              <a:rPr sz="3200" b="1" spc="-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3200" b="1" spc="-65" dirty="0">
                <a:solidFill>
                  <a:srgbClr val="404040"/>
                </a:solidFill>
                <a:latin typeface="Tahoma"/>
                <a:cs typeface="Tahoma"/>
              </a:rPr>
              <a:t>KEPEN</a:t>
            </a:r>
            <a:r>
              <a:rPr sz="3200" b="1" spc="-55" dirty="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3200" b="1" spc="-95" dirty="0">
                <a:solidFill>
                  <a:srgbClr val="404040"/>
                </a:solidFill>
                <a:latin typeface="Tahoma"/>
                <a:cs typeface="Tahoma"/>
              </a:rPr>
              <a:t>INGAN  </a:t>
            </a:r>
            <a:r>
              <a:rPr sz="3200" b="1" spc="-250" dirty="0">
                <a:solidFill>
                  <a:srgbClr val="404040"/>
                </a:solidFill>
                <a:latin typeface="Tahoma"/>
                <a:cs typeface="Tahoma"/>
              </a:rPr>
              <a:t>INTEGRITI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67630" y="3500373"/>
            <a:ext cx="239903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21665">
              <a:lnSpc>
                <a:spcPct val="100000"/>
              </a:lnSpc>
              <a:spcBef>
                <a:spcPts val="100"/>
              </a:spcBef>
            </a:pPr>
            <a:r>
              <a:rPr sz="3200" b="1" spc="-35" dirty="0">
                <a:solidFill>
                  <a:srgbClr val="404040"/>
                </a:solidFill>
                <a:latin typeface="Tahoma"/>
                <a:cs typeface="Tahoma"/>
              </a:rPr>
              <a:t>AGEN </a:t>
            </a:r>
            <a:r>
              <a:rPr sz="3200" b="1" spc="-3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3200" b="1" spc="-265" dirty="0">
                <a:solidFill>
                  <a:srgbClr val="404040"/>
                </a:solidFill>
                <a:latin typeface="Tahoma"/>
                <a:cs typeface="Tahoma"/>
              </a:rPr>
              <a:t>SOS</a:t>
            </a:r>
            <a:r>
              <a:rPr sz="3200" b="1" spc="-204" dirty="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3200" b="1" spc="-235" dirty="0">
                <a:solidFill>
                  <a:srgbClr val="404040"/>
                </a:solidFill>
                <a:latin typeface="Tahoma"/>
                <a:cs typeface="Tahoma"/>
              </a:rPr>
              <a:t>ALI</a:t>
            </a:r>
            <a:r>
              <a:rPr sz="3200" b="1" spc="-265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3200" b="1" spc="-110" dirty="0">
                <a:solidFill>
                  <a:srgbClr val="404040"/>
                </a:solidFill>
                <a:latin typeface="Tahoma"/>
                <a:cs typeface="Tahoma"/>
              </a:rPr>
              <a:t>AS</a:t>
            </a:r>
            <a:r>
              <a:rPr sz="3200" b="1" spc="-580" dirty="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763000" y="3497833"/>
            <a:ext cx="2185670" cy="1976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3200" b="1" spc="-55" dirty="0">
                <a:solidFill>
                  <a:srgbClr val="404040"/>
                </a:solidFill>
                <a:latin typeface="Tahoma"/>
                <a:cs typeface="Tahoma"/>
              </a:rPr>
              <a:t>KELUARGA  </a:t>
            </a:r>
            <a:r>
              <a:rPr sz="3200" b="1" spc="-150" dirty="0">
                <a:solidFill>
                  <a:srgbClr val="404040"/>
                </a:solidFill>
                <a:latin typeface="Tahoma"/>
                <a:cs typeface="Tahoma"/>
              </a:rPr>
              <a:t>SEBAGAI </a:t>
            </a:r>
            <a:r>
              <a:rPr sz="3200" b="1" spc="-14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3200" b="1" i="1" spc="130" dirty="0">
                <a:solidFill>
                  <a:srgbClr val="404040"/>
                </a:solidFill>
                <a:latin typeface="Trebuchet MS"/>
                <a:cs typeface="Trebuchet MS"/>
              </a:rPr>
              <a:t>MAKMAL </a:t>
            </a:r>
            <a:r>
              <a:rPr sz="3200" b="1" i="1" spc="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200" b="1" i="1" spc="-85" dirty="0">
                <a:solidFill>
                  <a:srgbClr val="404040"/>
                </a:solidFill>
                <a:latin typeface="Trebuchet MS"/>
                <a:cs typeface="Trebuchet MS"/>
              </a:rPr>
              <a:t>INTEGRITI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8450" y="6545580"/>
            <a:ext cx="32385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solidFill>
                  <a:srgbClr val="D9D9D9"/>
                </a:solidFill>
                <a:latin typeface="Segoe UI"/>
                <a:cs typeface="Segoe UI"/>
              </a:rPr>
              <a:t>ID</a:t>
            </a:r>
            <a:r>
              <a:rPr sz="1100" dirty="0">
                <a:solidFill>
                  <a:srgbClr val="D9D9D9"/>
                </a:solidFill>
                <a:latin typeface="Segoe UI"/>
                <a:cs typeface="Segoe UI"/>
              </a:rPr>
              <a:t>EA</a:t>
            </a:r>
            <a:endParaRPr sz="1100">
              <a:latin typeface="Segoe UI"/>
              <a:cs typeface="Segoe U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08000" y="45719"/>
            <a:ext cx="45720" cy="675640"/>
            <a:chOff x="508000" y="45719"/>
            <a:chExt cx="45720" cy="675640"/>
          </a:xfrm>
        </p:grpSpPr>
        <p:sp>
          <p:nvSpPr>
            <p:cNvPr id="22" name="object 22"/>
            <p:cNvSpPr/>
            <p:nvPr/>
          </p:nvSpPr>
          <p:spPr>
            <a:xfrm>
              <a:off x="508000" y="45719"/>
              <a:ext cx="45720" cy="675640"/>
            </a:xfrm>
            <a:custGeom>
              <a:avLst/>
              <a:gdLst/>
              <a:ahLst/>
              <a:cxnLst/>
              <a:rect l="l" t="t" r="r" b="b"/>
              <a:pathLst>
                <a:path w="45720" h="675640">
                  <a:moveTo>
                    <a:pt x="45720" y="0"/>
                  </a:moveTo>
                  <a:lnTo>
                    <a:pt x="0" y="0"/>
                  </a:lnTo>
                  <a:lnTo>
                    <a:pt x="0" y="675639"/>
                  </a:lnTo>
                  <a:lnTo>
                    <a:pt x="45720" y="675639"/>
                  </a:lnTo>
                  <a:lnTo>
                    <a:pt x="45720" y="0"/>
                  </a:lnTo>
                  <a:close/>
                </a:path>
              </a:pathLst>
            </a:custGeom>
            <a:solidFill>
              <a:srgbClr val="3CB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08000" y="515619"/>
              <a:ext cx="45720" cy="205740"/>
            </a:xfrm>
            <a:custGeom>
              <a:avLst/>
              <a:gdLst/>
              <a:ahLst/>
              <a:cxnLst/>
              <a:rect l="l" t="t" r="r" b="b"/>
              <a:pathLst>
                <a:path w="45720" h="205740">
                  <a:moveTo>
                    <a:pt x="45720" y="0"/>
                  </a:moveTo>
                  <a:lnTo>
                    <a:pt x="0" y="0"/>
                  </a:lnTo>
                  <a:lnTo>
                    <a:pt x="0" y="205739"/>
                  </a:lnTo>
                  <a:lnTo>
                    <a:pt x="45720" y="205739"/>
                  </a:lnTo>
                  <a:lnTo>
                    <a:pt x="45720" y="0"/>
                  </a:lnTo>
                  <a:close/>
                </a:path>
              </a:pathLst>
            </a:custGeom>
            <a:solidFill>
              <a:srgbClr val="0D0D0D">
                <a:alpha val="4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016760"/>
            <a:ext cx="12192000" cy="4841240"/>
            <a:chOff x="0" y="2016760"/>
            <a:chExt cx="12192000" cy="4841240"/>
          </a:xfrm>
        </p:grpSpPr>
        <p:sp>
          <p:nvSpPr>
            <p:cNvPr id="3" name="object 3"/>
            <p:cNvSpPr/>
            <p:nvPr/>
          </p:nvSpPr>
          <p:spPr>
            <a:xfrm>
              <a:off x="0" y="2438400"/>
              <a:ext cx="3050540" cy="4419600"/>
            </a:xfrm>
            <a:custGeom>
              <a:avLst/>
              <a:gdLst/>
              <a:ahLst/>
              <a:cxnLst/>
              <a:rect l="l" t="t" r="r" b="b"/>
              <a:pathLst>
                <a:path w="3050540" h="4419600">
                  <a:moveTo>
                    <a:pt x="3050540" y="0"/>
                  </a:moveTo>
                  <a:lnTo>
                    <a:pt x="0" y="0"/>
                  </a:lnTo>
                  <a:lnTo>
                    <a:pt x="0" y="4419600"/>
                  </a:lnTo>
                  <a:lnTo>
                    <a:pt x="3050540" y="4419600"/>
                  </a:lnTo>
                  <a:lnTo>
                    <a:pt x="3050540" y="0"/>
                  </a:lnTo>
                  <a:close/>
                </a:path>
              </a:pathLst>
            </a:custGeom>
            <a:solidFill>
              <a:srgbClr val="C4DF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50539" y="2438400"/>
              <a:ext cx="3048000" cy="4419600"/>
            </a:xfrm>
            <a:custGeom>
              <a:avLst/>
              <a:gdLst/>
              <a:ahLst/>
              <a:cxnLst/>
              <a:rect l="l" t="t" r="r" b="b"/>
              <a:pathLst>
                <a:path w="3048000" h="4419600">
                  <a:moveTo>
                    <a:pt x="3048000" y="0"/>
                  </a:moveTo>
                  <a:lnTo>
                    <a:pt x="0" y="0"/>
                  </a:lnTo>
                  <a:lnTo>
                    <a:pt x="0" y="4419600"/>
                  </a:lnTo>
                  <a:lnTo>
                    <a:pt x="3048000" y="4419600"/>
                  </a:lnTo>
                  <a:lnTo>
                    <a:pt x="3048000" y="0"/>
                  </a:lnTo>
                  <a:close/>
                </a:path>
              </a:pathLst>
            </a:custGeom>
            <a:solidFill>
              <a:srgbClr val="F362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6000" y="2438400"/>
              <a:ext cx="3048000" cy="4419600"/>
            </a:xfrm>
            <a:custGeom>
              <a:avLst/>
              <a:gdLst/>
              <a:ahLst/>
              <a:cxnLst/>
              <a:rect l="l" t="t" r="r" b="b"/>
              <a:pathLst>
                <a:path w="3048000" h="4419600">
                  <a:moveTo>
                    <a:pt x="3048000" y="0"/>
                  </a:moveTo>
                  <a:lnTo>
                    <a:pt x="0" y="0"/>
                  </a:lnTo>
                  <a:lnTo>
                    <a:pt x="0" y="4419600"/>
                  </a:lnTo>
                  <a:lnTo>
                    <a:pt x="3048000" y="4419600"/>
                  </a:lnTo>
                  <a:lnTo>
                    <a:pt x="3048000" y="0"/>
                  </a:lnTo>
                  <a:close/>
                </a:path>
              </a:pathLst>
            </a:custGeom>
            <a:solidFill>
              <a:srgbClr val="235C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44000" y="2438400"/>
              <a:ext cx="3048000" cy="4419600"/>
            </a:xfrm>
            <a:custGeom>
              <a:avLst/>
              <a:gdLst/>
              <a:ahLst/>
              <a:cxnLst/>
              <a:rect l="l" t="t" r="r" b="b"/>
              <a:pathLst>
                <a:path w="3048000" h="4419600">
                  <a:moveTo>
                    <a:pt x="3048000" y="0"/>
                  </a:moveTo>
                  <a:lnTo>
                    <a:pt x="0" y="0"/>
                  </a:lnTo>
                  <a:lnTo>
                    <a:pt x="0" y="4419600"/>
                  </a:lnTo>
                  <a:lnTo>
                    <a:pt x="3048000" y="4419600"/>
                  </a:lnTo>
                  <a:lnTo>
                    <a:pt x="3048000" y="0"/>
                  </a:lnTo>
                  <a:close/>
                </a:path>
              </a:pathLst>
            </a:custGeom>
            <a:solidFill>
              <a:srgbClr val="FFCE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2308" y="3091180"/>
              <a:ext cx="2325092" cy="16002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20256" y="3091180"/>
              <a:ext cx="2322619" cy="16002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68256" y="3091180"/>
              <a:ext cx="2322619" cy="16002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16257" y="3091180"/>
              <a:ext cx="2322619" cy="16002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164069" y="203581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200" y="0"/>
                  </a:moveTo>
                  <a:lnTo>
                    <a:pt x="410458" y="2360"/>
                  </a:lnTo>
                  <a:lnTo>
                    <a:pt x="365066" y="9289"/>
                  </a:lnTo>
                  <a:lnTo>
                    <a:pt x="321253" y="20557"/>
                  </a:lnTo>
                  <a:lnTo>
                    <a:pt x="279249" y="35933"/>
                  </a:lnTo>
                  <a:lnTo>
                    <a:pt x="239283" y="55187"/>
                  </a:lnTo>
                  <a:lnTo>
                    <a:pt x="201587" y="78090"/>
                  </a:lnTo>
                  <a:lnTo>
                    <a:pt x="166390" y="104411"/>
                  </a:lnTo>
                  <a:lnTo>
                    <a:pt x="133921" y="133921"/>
                  </a:lnTo>
                  <a:lnTo>
                    <a:pt x="104411" y="166390"/>
                  </a:lnTo>
                  <a:lnTo>
                    <a:pt x="78090" y="201587"/>
                  </a:lnTo>
                  <a:lnTo>
                    <a:pt x="55187" y="239283"/>
                  </a:lnTo>
                  <a:lnTo>
                    <a:pt x="35933" y="279249"/>
                  </a:lnTo>
                  <a:lnTo>
                    <a:pt x="20557" y="321253"/>
                  </a:lnTo>
                  <a:lnTo>
                    <a:pt x="9289" y="365066"/>
                  </a:lnTo>
                  <a:lnTo>
                    <a:pt x="2360" y="410458"/>
                  </a:lnTo>
                  <a:lnTo>
                    <a:pt x="0" y="457200"/>
                  </a:lnTo>
                  <a:lnTo>
                    <a:pt x="2360" y="503941"/>
                  </a:lnTo>
                  <a:lnTo>
                    <a:pt x="9289" y="549333"/>
                  </a:lnTo>
                  <a:lnTo>
                    <a:pt x="20557" y="593146"/>
                  </a:lnTo>
                  <a:lnTo>
                    <a:pt x="35933" y="635150"/>
                  </a:lnTo>
                  <a:lnTo>
                    <a:pt x="55187" y="675116"/>
                  </a:lnTo>
                  <a:lnTo>
                    <a:pt x="78090" y="712812"/>
                  </a:lnTo>
                  <a:lnTo>
                    <a:pt x="104411" y="748009"/>
                  </a:lnTo>
                  <a:lnTo>
                    <a:pt x="133921" y="780478"/>
                  </a:lnTo>
                  <a:lnTo>
                    <a:pt x="166390" y="809988"/>
                  </a:lnTo>
                  <a:lnTo>
                    <a:pt x="201587" y="836309"/>
                  </a:lnTo>
                  <a:lnTo>
                    <a:pt x="239283" y="859212"/>
                  </a:lnTo>
                  <a:lnTo>
                    <a:pt x="279249" y="878466"/>
                  </a:lnTo>
                  <a:lnTo>
                    <a:pt x="321253" y="893842"/>
                  </a:lnTo>
                  <a:lnTo>
                    <a:pt x="365066" y="905110"/>
                  </a:lnTo>
                  <a:lnTo>
                    <a:pt x="410458" y="912039"/>
                  </a:lnTo>
                  <a:lnTo>
                    <a:pt x="457200" y="914400"/>
                  </a:lnTo>
                  <a:lnTo>
                    <a:pt x="503941" y="912039"/>
                  </a:lnTo>
                  <a:lnTo>
                    <a:pt x="549333" y="905110"/>
                  </a:lnTo>
                  <a:lnTo>
                    <a:pt x="593146" y="893842"/>
                  </a:lnTo>
                  <a:lnTo>
                    <a:pt x="635150" y="878466"/>
                  </a:lnTo>
                  <a:lnTo>
                    <a:pt x="675116" y="859212"/>
                  </a:lnTo>
                  <a:lnTo>
                    <a:pt x="712812" y="836309"/>
                  </a:lnTo>
                  <a:lnTo>
                    <a:pt x="748009" y="809988"/>
                  </a:lnTo>
                  <a:lnTo>
                    <a:pt x="780478" y="780478"/>
                  </a:lnTo>
                  <a:lnTo>
                    <a:pt x="809988" y="748009"/>
                  </a:lnTo>
                  <a:lnTo>
                    <a:pt x="836309" y="712812"/>
                  </a:lnTo>
                  <a:lnTo>
                    <a:pt x="859212" y="675116"/>
                  </a:lnTo>
                  <a:lnTo>
                    <a:pt x="878466" y="635150"/>
                  </a:lnTo>
                  <a:lnTo>
                    <a:pt x="893842" y="593146"/>
                  </a:lnTo>
                  <a:lnTo>
                    <a:pt x="905110" y="549333"/>
                  </a:lnTo>
                  <a:lnTo>
                    <a:pt x="912039" y="503941"/>
                  </a:lnTo>
                  <a:lnTo>
                    <a:pt x="914400" y="457200"/>
                  </a:lnTo>
                  <a:lnTo>
                    <a:pt x="912039" y="410458"/>
                  </a:lnTo>
                  <a:lnTo>
                    <a:pt x="905110" y="365066"/>
                  </a:lnTo>
                  <a:lnTo>
                    <a:pt x="893842" y="321253"/>
                  </a:lnTo>
                  <a:lnTo>
                    <a:pt x="878466" y="279249"/>
                  </a:lnTo>
                  <a:lnTo>
                    <a:pt x="859212" y="239283"/>
                  </a:lnTo>
                  <a:lnTo>
                    <a:pt x="836309" y="201587"/>
                  </a:lnTo>
                  <a:lnTo>
                    <a:pt x="809988" y="166390"/>
                  </a:lnTo>
                  <a:lnTo>
                    <a:pt x="780478" y="133921"/>
                  </a:lnTo>
                  <a:lnTo>
                    <a:pt x="748009" y="104411"/>
                  </a:lnTo>
                  <a:lnTo>
                    <a:pt x="712812" y="78090"/>
                  </a:lnTo>
                  <a:lnTo>
                    <a:pt x="675116" y="55187"/>
                  </a:lnTo>
                  <a:lnTo>
                    <a:pt x="635150" y="35933"/>
                  </a:lnTo>
                  <a:lnTo>
                    <a:pt x="593146" y="20557"/>
                  </a:lnTo>
                  <a:lnTo>
                    <a:pt x="549333" y="9289"/>
                  </a:lnTo>
                  <a:lnTo>
                    <a:pt x="503941" y="23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64069" y="203581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457200"/>
                  </a:moveTo>
                  <a:lnTo>
                    <a:pt x="2360" y="410458"/>
                  </a:lnTo>
                  <a:lnTo>
                    <a:pt x="9289" y="365066"/>
                  </a:lnTo>
                  <a:lnTo>
                    <a:pt x="20557" y="321253"/>
                  </a:lnTo>
                  <a:lnTo>
                    <a:pt x="35933" y="279249"/>
                  </a:lnTo>
                  <a:lnTo>
                    <a:pt x="55187" y="239283"/>
                  </a:lnTo>
                  <a:lnTo>
                    <a:pt x="78090" y="201587"/>
                  </a:lnTo>
                  <a:lnTo>
                    <a:pt x="104411" y="166390"/>
                  </a:lnTo>
                  <a:lnTo>
                    <a:pt x="133921" y="133921"/>
                  </a:lnTo>
                  <a:lnTo>
                    <a:pt x="166390" y="104411"/>
                  </a:lnTo>
                  <a:lnTo>
                    <a:pt x="201587" y="78090"/>
                  </a:lnTo>
                  <a:lnTo>
                    <a:pt x="239283" y="55187"/>
                  </a:lnTo>
                  <a:lnTo>
                    <a:pt x="279249" y="35933"/>
                  </a:lnTo>
                  <a:lnTo>
                    <a:pt x="321253" y="20557"/>
                  </a:lnTo>
                  <a:lnTo>
                    <a:pt x="365066" y="9289"/>
                  </a:lnTo>
                  <a:lnTo>
                    <a:pt x="410458" y="2360"/>
                  </a:lnTo>
                  <a:lnTo>
                    <a:pt x="457200" y="0"/>
                  </a:lnTo>
                  <a:lnTo>
                    <a:pt x="503941" y="2360"/>
                  </a:lnTo>
                  <a:lnTo>
                    <a:pt x="549333" y="9289"/>
                  </a:lnTo>
                  <a:lnTo>
                    <a:pt x="593146" y="20557"/>
                  </a:lnTo>
                  <a:lnTo>
                    <a:pt x="635150" y="35933"/>
                  </a:lnTo>
                  <a:lnTo>
                    <a:pt x="675116" y="55187"/>
                  </a:lnTo>
                  <a:lnTo>
                    <a:pt x="712812" y="78090"/>
                  </a:lnTo>
                  <a:lnTo>
                    <a:pt x="748009" y="104411"/>
                  </a:lnTo>
                  <a:lnTo>
                    <a:pt x="780478" y="133921"/>
                  </a:lnTo>
                  <a:lnTo>
                    <a:pt x="809988" y="166390"/>
                  </a:lnTo>
                  <a:lnTo>
                    <a:pt x="836309" y="201587"/>
                  </a:lnTo>
                  <a:lnTo>
                    <a:pt x="859212" y="239283"/>
                  </a:lnTo>
                  <a:lnTo>
                    <a:pt x="878466" y="279249"/>
                  </a:lnTo>
                  <a:lnTo>
                    <a:pt x="893842" y="321253"/>
                  </a:lnTo>
                  <a:lnTo>
                    <a:pt x="905110" y="365066"/>
                  </a:lnTo>
                  <a:lnTo>
                    <a:pt x="912039" y="410458"/>
                  </a:lnTo>
                  <a:lnTo>
                    <a:pt x="914400" y="457200"/>
                  </a:lnTo>
                  <a:lnTo>
                    <a:pt x="912039" y="503941"/>
                  </a:lnTo>
                  <a:lnTo>
                    <a:pt x="905110" y="549333"/>
                  </a:lnTo>
                  <a:lnTo>
                    <a:pt x="893842" y="593146"/>
                  </a:lnTo>
                  <a:lnTo>
                    <a:pt x="878466" y="635150"/>
                  </a:lnTo>
                  <a:lnTo>
                    <a:pt x="859212" y="675116"/>
                  </a:lnTo>
                  <a:lnTo>
                    <a:pt x="836309" y="712812"/>
                  </a:lnTo>
                  <a:lnTo>
                    <a:pt x="809988" y="748009"/>
                  </a:lnTo>
                  <a:lnTo>
                    <a:pt x="780478" y="780478"/>
                  </a:lnTo>
                  <a:lnTo>
                    <a:pt x="748009" y="809988"/>
                  </a:lnTo>
                  <a:lnTo>
                    <a:pt x="712812" y="836309"/>
                  </a:lnTo>
                  <a:lnTo>
                    <a:pt x="675116" y="859212"/>
                  </a:lnTo>
                  <a:lnTo>
                    <a:pt x="635150" y="878466"/>
                  </a:lnTo>
                  <a:lnTo>
                    <a:pt x="593146" y="893842"/>
                  </a:lnTo>
                  <a:lnTo>
                    <a:pt x="549333" y="905110"/>
                  </a:lnTo>
                  <a:lnTo>
                    <a:pt x="503941" y="912039"/>
                  </a:lnTo>
                  <a:lnTo>
                    <a:pt x="457200" y="914400"/>
                  </a:lnTo>
                  <a:lnTo>
                    <a:pt x="410458" y="912039"/>
                  </a:lnTo>
                  <a:lnTo>
                    <a:pt x="365066" y="905110"/>
                  </a:lnTo>
                  <a:lnTo>
                    <a:pt x="321253" y="893842"/>
                  </a:lnTo>
                  <a:lnTo>
                    <a:pt x="279249" y="878466"/>
                  </a:lnTo>
                  <a:lnTo>
                    <a:pt x="239283" y="859212"/>
                  </a:lnTo>
                  <a:lnTo>
                    <a:pt x="201587" y="836309"/>
                  </a:lnTo>
                  <a:lnTo>
                    <a:pt x="166390" y="809988"/>
                  </a:lnTo>
                  <a:lnTo>
                    <a:pt x="133921" y="780478"/>
                  </a:lnTo>
                  <a:lnTo>
                    <a:pt x="104411" y="748009"/>
                  </a:lnTo>
                  <a:lnTo>
                    <a:pt x="78090" y="712812"/>
                  </a:lnTo>
                  <a:lnTo>
                    <a:pt x="55187" y="675116"/>
                  </a:lnTo>
                  <a:lnTo>
                    <a:pt x="35933" y="635150"/>
                  </a:lnTo>
                  <a:lnTo>
                    <a:pt x="20557" y="593146"/>
                  </a:lnTo>
                  <a:lnTo>
                    <a:pt x="9289" y="549333"/>
                  </a:lnTo>
                  <a:lnTo>
                    <a:pt x="2360" y="503941"/>
                  </a:lnTo>
                  <a:lnTo>
                    <a:pt x="0" y="45720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70610" y="203581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200" y="0"/>
                  </a:moveTo>
                  <a:lnTo>
                    <a:pt x="410458" y="2360"/>
                  </a:lnTo>
                  <a:lnTo>
                    <a:pt x="365066" y="9289"/>
                  </a:lnTo>
                  <a:lnTo>
                    <a:pt x="321253" y="20557"/>
                  </a:lnTo>
                  <a:lnTo>
                    <a:pt x="279249" y="35933"/>
                  </a:lnTo>
                  <a:lnTo>
                    <a:pt x="239283" y="55187"/>
                  </a:lnTo>
                  <a:lnTo>
                    <a:pt x="201587" y="78090"/>
                  </a:lnTo>
                  <a:lnTo>
                    <a:pt x="166390" y="104411"/>
                  </a:lnTo>
                  <a:lnTo>
                    <a:pt x="133921" y="133921"/>
                  </a:lnTo>
                  <a:lnTo>
                    <a:pt x="104411" y="166390"/>
                  </a:lnTo>
                  <a:lnTo>
                    <a:pt x="78090" y="201587"/>
                  </a:lnTo>
                  <a:lnTo>
                    <a:pt x="55187" y="239283"/>
                  </a:lnTo>
                  <a:lnTo>
                    <a:pt x="35933" y="279249"/>
                  </a:lnTo>
                  <a:lnTo>
                    <a:pt x="20557" y="321253"/>
                  </a:lnTo>
                  <a:lnTo>
                    <a:pt x="9289" y="365066"/>
                  </a:lnTo>
                  <a:lnTo>
                    <a:pt x="2360" y="410458"/>
                  </a:lnTo>
                  <a:lnTo>
                    <a:pt x="0" y="457200"/>
                  </a:lnTo>
                  <a:lnTo>
                    <a:pt x="2360" y="503941"/>
                  </a:lnTo>
                  <a:lnTo>
                    <a:pt x="9289" y="549333"/>
                  </a:lnTo>
                  <a:lnTo>
                    <a:pt x="20557" y="593146"/>
                  </a:lnTo>
                  <a:lnTo>
                    <a:pt x="35933" y="635150"/>
                  </a:lnTo>
                  <a:lnTo>
                    <a:pt x="55187" y="675116"/>
                  </a:lnTo>
                  <a:lnTo>
                    <a:pt x="78090" y="712812"/>
                  </a:lnTo>
                  <a:lnTo>
                    <a:pt x="104411" y="748009"/>
                  </a:lnTo>
                  <a:lnTo>
                    <a:pt x="133921" y="780478"/>
                  </a:lnTo>
                  <a:lnTo>
                    <a:pt x="166390" y="809988"/>
                  </a:lnTo>
                  <a:lnTo>
                    <a:pt x="201587" y="836309"/>
                  </a:lnTo>
                  <a:lnTo>
                    <a:pt x="239283" y="859212"/>
                  </a:lnTo>
                  <a:lnTo>
                    <a:pt x="279249" y="878466"/>
                  </a:lnTo>
                  <a:lnTo>
                    <a:pt x="321253" y="893842"/>
                  </a:lnTo>
                  <a:lnTo>
                    <a:pt x="365066" y="905110"/>
                  </a:lnTo>
                  <a:lnTo>
                    <a:pt x="410458" y="912039"/>
                  </a:lnTo>
                  <a:lnTo>
                    <a:pt x="457200" y="914400"/>
                  </a:lnTo>
                  <a:lnTo>
                    <a:pt x="503941" y="912039"/>
                  </a:lnTo>
                  <a:lnTo>
                    <a:pt x="549333" y="905110"/>
                  </a:lnTo>
                  <a:lnTo>
                    <a:pt x="593146" y="893842"/>
                  </a:lnTo>
                  <a:lnTo>
                    <a:pt x="635150" y="878466"/>
                  </a:lnTo>
                  <a:lnTo>
                    <a:pt x="675116" y="859212"/>
                  </a:lnTo>
                  <a:lnTo>
                    <a:pt x="712812" y="836309"/>
                  </a:lnTo>
                  <a:lnTo>
                    <a:pt x="748009" y="809988"/>
                  </a:lnTo>
                  <a:lnTo>
                    <a:pt x="780478" y="780478"/>
                  </a:lnTo>
                  <a:lnTo>
                    <a:pt x="809988" y="748009"/>
                  </a:lnTo>
                  <a:lnTo>
                    <a:pt x="836309" y="712812"/>
                  </a:lnTo>
                  <a:lnTo>
                    <a:pt x="859212" y="675116"/>
                  </a:lnTo>
                  <a:lnTo>
                    <a:pt x="878466" y="635150"/>
                  </a:lnTo>
                  <a:lnTo>
                    <a:pt x="893842" y="593146"/>
                  </a:lnTo>
                  <a:lnTo>
                    <a:pt x="905110" y="549333"/>
                  </a:lnTo>
                  <a:lnTo>
                    <a:pt x="912039" y="503941"/>
                  </a:lnTo>
                  <a:lnTo>
                    <a:pt x="914400" y="457200"/>
                  </a:lnTo>
                  <a:lnTo>
                    <a:pt x="912039" y="410458"/>
                  </a:lnTo>
                  <a:lnTo>
                    <a:pt x="905110" y="365066"/>
                  </a:lnTo>
                  <a:lnTo>
                    <a:pt x="893842" y="321253"/>
                  </a:lnTo>
                  <a:lnTo>
                    <a:pt x="878466" y="279249"/>
                  </a:lnTo>
                  <a:lnTo>
                    <a:pt x="859212" y="239283"/>
                  </a:lnTo>
                  <a:lnTo>
                    <a:pt x="836309" y="201587"/>
                  </a:lnTo>
                  <a:lnTo>
                    <a:pt x="809988" y="166390"/>
                  </a:lnTo>
                  <a:lnTo>
                    <a:pt x="780478" y="133921"/>
                  </a:lnTo>
                  <a:lnTo>
                    <a:pt x="748009" y="104411"/>
                  </a:lnTo>
                  <a:lnTo>
                    <a:pt x="712812" y="78090"/>
                  </a:lnTo>
                  <a:lnTo>
                    <a:pt x="675116" y="55187"/>
                  </a:lnTo>
                  <a:lnTo>
                    <a:pt x="635150" y="35933"/>
                  </a:lnTo>
                  <a:lnTo>
                    <a:pt x="593146" y="20557"/>
                  </a:lnTo>
                  <a:lnTo>
                    <a:pt x="549333" y="9289"/>
                  </a:lnTo>
                  <a:lnTo>
                    <a:pt x="503941" y="23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70610" y="203581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457200"/>
                  </a:moveTo>
                  <a:lnTo>
                    <a:pt x="2360" y="410458"/>
                  </a:lnTo>
                  <a:lnTo>
                    <a:pt x="9289" y="365066"/>
                  </a:lnTo>
                  <a:lnTo>
                    <a:pt x="20557" y="321253"/>
                  </a:lnTo>
                  <a:lnTo>
                    <a:pt x="35933" y="279249"/>
                  </a:lnTo>
                  <a:lnTo>
                    <a:pt x="55187" y="239283"/>
                  </a:lnTo>
                  <a:lnTo>
                    <a:pt x="78090" y="201587"/>
                  </a:lnTo>
                  <a:lnTo>
                    <a:pt x="104411" y="166390"/>
                  </a:lnTo>
                  <a:lnTo>
                    <a:pt x="133921" y="133921"/>
                  </a:lnTo>
                  <a:lnTo>
                    <a:pt x="166390" y="104411"/>
                  </a:lnTo>
                  <a:lnTo>
                    <a:pt x="201587" y="78090"/>
                  </a:lnTo>
                  <a:lnTo>
                    <a:pt x="239283" y="55187"/>
                  </a:lnTo>
                  <a:lnTo>
                    <a:pt x="279249" y="35933"/>
                  </a:lnTo>
                  <a:lnTo>
                    <a:pt x="321253" y="20557"/>
                  </a:lnTo>
                  <a:lnTo>
                    <a:pt x="365066" y="9289"/>
                  </a:lnTo>
                  <a:lnTo>
                    <a:pt x="410458" y="2360"/>
                  </a:lnTo>
                  <a:lnTo>
                    <a:pt x="457200" y="0"/>
                  </a:lnTo>
                  <a:lnTo>
                    <a:pt x="503941" y="2360"/>
                  </a:lnTo>
                  <a:lnTo>
                    <a:pt x="549333" y="9289"/>
                  </a:lnTo>
                  <a:lnTo>
                    <a:pt x="593146" y="20557"/>
                  </a:lnTo>
                  <a:lnTo>
                    <a:pt x="635150" y="35933"/>
                  </a:lnTo>
                  <a:lnTo>
                    <a:pt x="675116" y="55187"/>
                  </a:lnTo>
                  <a:lnTo>
                    <a:pt x="712812" y="78090"/>
                  </a:lnTo>
                  <a:lnTo>
                    <a:pt x="748009" y="104411"/>
                  </a:lnTo>
                  <a:lnTo>
                    <a:pt x="780478" y="133921"/>
                  </a:lnTo>
                  <a:lnTo>
                    <a:pt x="809988" y="166390"/>
                  </a:lnTo>
                  <a:lnTo>
                    <a:pt x="836309" y="201587"/>
                  </a:lnTo>
                  <a:lnTo>
                    <a:pt x="859212" y="239283"/>
                  </a:lnTo>
                  <a:lnTo>
                    <a:pt x="878466" y="279249"/>
                  </a:lnTo>
                  <a:lnTo>
                    <a:pt x="893842" y="321253"/>
                  </a:lnTo>
                  <a:lnTo>
                    <a:pt x="905110" y="365066"/>
                  </a:lnTo>
                  <a:lnTo>
                    <a:pt x="912039" y="410458"/>
                  </a:lnTo>
                  <a:lnTo>
                    <a:pt x="914400" y="457200"/>
                  </a:lnTo>
                  <a:lnTo>
                    <a:pt x="912039" y="503941"/>
                  </a:lnTo>
                  <a:lnTo>
                    <a:pt x="905110" y="549333"/>
                  </a:lnTo>
                  <a:lnTo>
                    <a:pt x="893842" y="593146"/>
                  </a:lnTo>
                  <a:lnTo>
                    <a:pt x="878466" y="635150"/>
                  </a:lnTo>
                  <a:lnTo>
                    <a:pt x="859212" y="675116"/>
                  </a:lnTo>
                  <a:lnTo>
                    <a:pt x="836309" y="712812"/>
                  </a:lnTo>
                  <a:lnTo>
                    <a:pt x="809988" y="748009"/>
                  </a:lnTo>
                  <a:lnTo>
                    <a:pt x="780478" y="780478"/>
                  </a:lnTo>
                  <a:lnTo>
                    <a:pt x="748009" y="809988"/>
                  </a:lnTo>
                  <a:lnTo>
                    <a:pt x="712812" y="836309"/>
                  </a:lnTo>
                  <a:lnTo>
                    <a:pt x="675116" y="859212"/>
                  </a:lnTo>
                  <a:lnTo>
                    <a:pt x="635150" y="878466"/>
                  </a:lnTo>
                  <a:lnTo>
                    <a:pt x="593146" y="893842"/>
                  </a:lnTo>
                  <a:lnTo>
                    <a:pt x="549333" y="905110"/>
                  </a:lnTo>
                  <a:lnTo>
                    <a:pt x="503941" y="912039"/>
                  </a:lnTo>
                  <a:lnTo>
                    <a:pt x="457200" y="914400"/>
                  </a:lnTo>
                  <a:lnTo>
                    <a:pt x="410458" y="912039"/>
                  </a:lnTo>
                  <a:lnTo>
                    <a:pt x="365066" y="905110"/>
                  </a:lnTo>
                  <a:lnTo>
                    <a:pt x="321253" y="893842"/>
                  </a:lnTo>
                  <a:lnTo>
                    <a:pt x="279249" y="878466"/>
                  </a:lnTo>
                  <a:lnTo>
                    <a:pt x="239283" y="859212"/>
                  </a:lnTo>
                  <a:lnTo>
                    <a:pt x="201587" y="836309"/>
                  </a:lnTo>
                  <a:lnTo>
                    <a:pt x="166390" y="809988"/>
                  </a:lnTo>
                  <a:lnTo>
                    <a:pt x="133921" y="780478"/>
                  </a:lnTo>
                  <a:lnTo>
                    <a:pt x="104411" y="748009"/>
                  </a:lnTo>
                  <a:lnTo>
                    <a:pt x="78090" y="712812"/>
                  </a:lnTo>
                  <a:lnTo>
                    <a:pt x="55187" y="675116"/>
                  </a:lnTo>
                  <a:lnTo>
                    <a:pt x="35933" y="635150"/>
                  </a:lnTo>
                  <a:lnTo>
                    <a:pt x="20557" y="593146"/>
                  </a:lnTo>
                  <a:lnTo>
                    <a:pt x="9289" y="549333"/>
                  </a:lnTo>
                  <a:lnTo>
                    <a:pt x="2360" y="503941"/>
                  </a:lnTo>
                  <a:lnTo>
                    <a:pt x="0" y="45720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18609" y="203581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200" y="0"/>
                  </a:moveTo>
                  <a:lnTo>
                    <a:pt x="410458" y="2360"/>
                  </a:lnTo>
                  <a:lnTo>
                    <a:pt x="365066" y="9289"/>
                  </a:lnTo>
                  <a:lnTo>
                    <a:pt x="321253" y="20557"/>
                  </a:lnTo>
                  <a:lnTo>
                    <a:pt x="279249" y="35933"/>
                  </a:lnTo>
                  <a:lnTo>
                    <a:pt x="239283" y="55187"/>
                  </a:lnTo>
                  <a:lnTo>
                    <a:pt x="201587" y="78090"/>
                  </a:lnTo>
                  <a:lnTo>
                    <a:pt x="166390" y="104411"/>
                  </a:lnTo>
                  <a:lnTo>
                    <a:pt x="133921" y="133921"/>
                  </a:lnTo>
                  <a:lnTo>
                    <a:pt x="104411" y="166390"/>
                  </a:lnTo>
                  <a:lnTo>
                    <a:pt x="78090" y="201587"/>
                  </a:lnTo>
                  <a:lnTo>
                    <a:pt x="55187" y="239283"/>
                  </a:lnTo>
                  <a:lnTo>
                    <a:pt x="35933" y="279249"/>
                  </a:lnTo>
                  <a:lnTo>
                    <a:pt x="20557" y="321253"/>
                  </a:lnTo>
                  <a:lnTo>
                    <a:pt x="9289" y="365066"/>
                  </a:lnTo>
                  <a:lnTo>
                    <a:pt x="2360" y="410458"/>
                  </a:lnTo>
                  <a:lnTo>
                    <a:pt x="0" y="457200"/>
                  </a:lnTo>
                  <a:lnTo>
                    <a:pt x="2360" y="503941"/>
                  </a:lnTo>
                  <a:lnTo>
                    <a:pt x="9289" y="549333"/>
                  </a:lnTo>
                  <a:lnTo>
                    <a:pt x="20557" y="593146"/>
                  </a:lnTo>
                  <a:lnTo>
                    <a:pt x="35933" y="635150"/>
                  </a:lnTo>
                  <a:lnTo>
                    <a:pt x="55187" y="675116"/>
                  </a:lnTo>
                  <a:lnTo>
                    <a:pt x="78090" y="712812"/>
                  </a:lnTo>
                  <a:lnTo>
                    <a:pt x="104411" y="748009"/>
                  </a:lnTo>
                  <a:lnTo>
                    <a:pt x="133921" y="780478"/>
                  </a:lnTo>
                  <a:lnTo>
                    <a:pt x="166390" y="809988"/>
                  </a:lnTo>
                  <a:lnTo>
                    <a:pt x="201587" y="836309"/>
                  </a:lnTo>
                  <a:lnTo>
                    <a:pt x="239283" y="859212"/>
                  </a:lnTo>
                  <a:lnTo>
                    <a:pt x="279249" y="878466"/>
                  </a:lnTo>
                  <a:lnTo>
                    <a:pt x="321253" y="893842"/>
                  </a:lnTo>
                  <a:lnTo>
                    <a:pt x="365066" y="905110"/>
                  </a:lnTo>
                  <a:lnTo>
                    <a:pt x="410458" y="912039"/>
                  </a:lnTo>
                  <a:lnTo>
                    <a:pt x="457200" y="914400"/>
                  </a:lnTo>
                  <a:lnTo>
                    <a:pt x="503941" y="912039"/>
                  </a:lnTo>
                  <a:lnTo>
                    <a:pt x="549333" y="905110"/>
                  </a:lnTo>
                  <a:lnTo>
                    <a:pt x="593146" y="893842"/>
                  </a:lnTo>
                  <a:lnTo>
                    <a:pt x="635150" y="878466"/>
                  </a:lnTo>
                  <a:lnTo>
                    <a:pt x="675116" y="859212"/>
                  </a:lnTo>
                  <a:lnTo>
                    <a:pt x="712812" y="836309"/>
                  </a:lnTo>
                  <a:lnTo>
                    <a:pt x="748009" y="809988"/>
                  </a:lnTo>
                  <a:lnTo>
                    <a:pt x="780478" y="780478"/>
                  </a:lnTo>
                  <a:lnTo>
                    <a:pt x="809988" y="748009"/>
                  </a:lnTo>
                  <a:lnTo>
                    <a:pt x="836309" y="712812"/>
                  </a:lnTo>
                  <a:lnTo>
                    <a:pt x="859212" y="675116"/>
                  </a:lnTo>
                  <a:lnTo>
                    <a:pt x="878466" y="635150"/>
                  </a:lnTo>
                  <a:lnTo>
                    <a:pt x="893842" y="593146"/>
                  </a:lnTo>
                  <a:lnTo>
                    <a:pt x="905110" y="549333"/>
                  </a:lnTo>
                  <a:lnTo>
                    <a:pt x="912039" y="503941"/>
                  </a:lnTo>
                  <a:lnTo>
                    <a:pt x="914400" y="457200"/>
                  </a:lnTo>
                  <a:lnTo>
                    <a:pt x="912039" y="410458"/>
                  </a:lnTo>
                  <a:lnTo>
                    <a:pt x="905110" y="365066"/>
                  </a:lnTo>
                  <a:lnTo>
                    <a:pt x="893842" y="321253"/>
                  </a:lnTo>
                  <a:lnTo>
                    <a:pt x="878466" y="279249"/>
                  </a:lnTo>
                  <a:lnTo>
                    <a:pt x="859212" y="239283"/>
                  </a:lnTo>
                  <a:lnTo>
                    <a:pt x="836309" y="201587"/>
                  </a:lnTo>
                  <a:lnTo>
                    <a:pt x="809988" y="166390"/>
                  </a:lnTo>
                  <a:lnTo>
                    <a:pt x="780478" y="133921"/>
                  </a:lnTo>
                  <a:lnTo>
                    <a:pt x="748009" y="104411"/>
                  </a:lnTo>
                  <a:lnTo>
                    <a:pt x="712812" y="78090"/>
                  </a:lnTo>
                  <a:lnTo>
                    <a:pt x="675116" y="55187"/>
                  </a:lnTo>
                  <a:lnTo>
                    <a:pt x="635150" y="35933"/>
                  </a:lnTo>
                  <a:lnTo>
                    <a:pt x="593146" y="20557"/>
                  </a:lnTo>
                  <a:lnTo>
                    <a:pt x="549333" y="9289"/>
                  </a:lnTo>
                  <a:lnTo>
                    <a:pt x="503941" y="23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18609" y="203581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457200"/>
                  </a:moveTo>
                  <a:lnTo>
                    <a:pt x="2360" y="410458"/>
                  </a:lnTo>
                  <a:lnTo>
                    <a:pt x="9289" y="365066"/>
                  </a:lnTo>
                  <a:lnTo>
                    <a:pt x="20557" y="321253"/>
                  </a:lnTo>
                  <a:lnTo>
                    <a:pt x="35933" y="279249"/>
                  </a:lnTo>
                  <a:lnTo>
                    <a:pt x="55187" y="239283"/>
                  </a:lnTo>
                  <a:lnTo>
                    <a:pt x="78090" y="201587"/>
                  </a:lnTo>
                  <a:lnTo>
                    <a:pt x="104411" y="166390"/>
                  </a:lnTo>
                  <a:lnTo>
                    <a:pt x="133921" y="133921"/>
                  </a:lnTo>
                  <a:lnTo>
                    <a:pt x="166390" y="104411"/>
                  </a:lnTo>
                  <a:lnTo>
                    <a:pt x="201587" y="78090"/>
                  </a:lnTo>
                  <a:lnTo>
                    <a:pt x="239283" y="55187"/>
                  </a:lnTo>
                  <a:lnTo>
                    <a:pt x="279249" y="35933"/>
                  </a:lnTo>
                  <a:lnTo>
                    <a:pt x="321253" y="20557"/>
                  </a:lnTo>
                  <a:lnTo>
                    <a:pt x="365066" y="9289"/>
                  </a:lnTo>
                  <a:lnTo>
                    <a:pt x="410458" y="2360"/>
                  </a:lnTo>
                  <a:lnTo>
                    <a:pt x="457200" y="0"/>
                  </a:lnTo>
                  <a:lnTo>
                    <a:pt x="503941" y="2360"/>
                  </a:lnTo>
                  <a:lnTo>
                    <a:pt x="549333" y="9289"/>
                  </a:lnTo>
                  <a:lnTo>
                    <a:pt x="593146" y="20557"/>
                  </a:lnTo>
                  <a:lnTo>
                    <a:pt x="635150" y="35933"/>
                  </a:lnTo>
                  <a:lnTo>
                    <a:pt x="675116" y="55187"/>
                  </a:lnTo>
                  <a:lnTo>
                    <a:pt x="712812" y="78090"/>
                  </a:lnTo>
                  <a:lnTo>
                    <a:pt x="748009" y="104411"/>
                  </a:lnTo>
                  <a:lnTo>
                    <a:pt x="780478" y="133921"/>
                  </a:lnTo>
                  <a:lnTo>
                    <a:pt x="809988" y="166390"/>
                  </a:lnTo>
                  <a:lnTo>
                    <a:pt x="836309" y="201587"/>
                  </a:lnTo>
                  <a:lnTo>
                    <a:pt x="859212" y="239283"/>
                  </a:lnTo>
                  <a:lnTo>
                    <a:pt x="878466" y="279249"/>
                  </a:lnTo>
                  <a:lnTo>
                    <a:pt x="893842" y="321253"/>
                  </a:lnTo>
                  <a:lnTo>
                    <a:pt x="905110" y="365066"/>
                  </a:lnTo>
                  <a:lnTo>
                    <a:pt x="912039" y="410458"/>
                  </a:lnTo>
                  <a:lnTo>
                    <a:pt x="914400" y="457200"/>
                  </a:lnTo>
                  <a:lnTo>
                    <a:pt x="912039" y="503941"/>
                  </a:lnTo>
                  <a:lnTo>
                    <a:pt x="905110" y="549333"/>
                  </a:lnTo>
                  <a:lnTo>
                    <a:pt x="893842" y="593146"/>
                  </a:lnTo>
                  <a:lnTo>
                    <a:pt x="878466" y="635150"/>
                  </a:lnTo>
                  <a:lnTo>
                    <a:pt x="859212" y="675116"/>
                  </a:lnTo>
                  <a:lnTo>
                    <a:pt x="836309" y="712812"/>
                  </a:lnTo>
                  <a:lnTo>
                    <a:pt x="809988" y="748009"/>
                  </a:lnTo>
                  <a:lnTo>
                    <a:pt x="780478" y="780478"/>
                  </a:lnTo>
                  <a:lnTo>
                    <a:pt x="748009" y="809988"/>
                  </a:lnTo>
                  <a:lnTo>
                    <a:pt x="712812" y="836309"/>
                  </a:lnTo>
                  <a:lnTo>
                    <a:pt x="675116" y="859212"/>
                  </a:lnTo>
                  <a:lnTo>
                    <a:pt x="635150" y="878466"/>
                  </a:lnTo>
                  <a:lnTo>
                    <a:pt x="593146" y="893842"/>
                  </a:lnTo>
                  <a:lnTo>
                    <a:pt x="549333" y="905110"/>
                  </a:lnTo>
                  <a:lnTo>
                    <a:pt x="503941" y="912039"/>
                  </a:lnTo>
                  <a:lnTo>
                    <a:pt x="457200" y="914400"/>
                  </a:lnTo>
                  <a:lnTo>
                    <a:pt x="410458" y="912039"/>
                  </a:lnTo>
                  <a:lnTo>
                    <a:pt x="365066" y="905110"/>
                  </a:lnTo>
                  <a:lnTo>
                    <a:pt x="321253" y="893842"/>
                  </a:lnTo>
                  <a:lnTo>
                    <a:pt x="279249" y="878466"/>
                  </a:lnTo>
                  <a:lnTo>
                    <a:pt x="239283" y="859212"/>
                  </a:lnTo>
                  <a:lnTo>
                    <a:pt x="201587" y="836309"/>
                  </a:lnTo>
                  <a:lnTo>
                    <a:pt x="166390" y="809988"/>
                  </a:lnTo>
                  <a:lnTo>
                    <a:pt x="133921" y="780478"/>
                  </a:lnTo>
                  <a:lnTo>
                    <a:pt x="104411" y="748009"/>
                  </a:lnTo>
                  <a:lnTo>
                    <a:pt x="78090" y="712812"/>
                  </a:lnTo>
                  <a:lnTo>
                    <a:pt x="55187" y="675116"/>
                  </a:lnTo>
                  <a:lnTo>
                    <a:pt x="35933" y="635150"/>
                  </a:lnTo>
                  <a:lnTo>
                    <a:pt x="20557" y="593146"/>
                  </a:lnTo>
                  <a:lnTo>
                    <a:pt x="9289" y="549333"/>
                  </a:lnTo>
                  <a:lnTo>
                    <a:pt x="2360" y="503941"/>
                  </a:lnTo>
                  <a:lnTo>
                    <a:pt x="0" y="45720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212069" y="203581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200" y="0"/>
                  </a:moveTo>
                  <a:lnTo>
                    <a:pt x="410458" y="2360"/>
                  </a:lnTo>
                  <a:lnTo>
                    <a:pt x="365066" y="9289"/>
                  </a:lnTo>
                  <a:lnTo>
                    <a:pt x="321253" y="20557"/>
                  </a:lnTo>
                  <a:lnTo>
                    <a:pt x="279249" y="35933"/>
                  </a:lnTo>
                  <a:lnTo>
                    <a:pt x="239283" y="55187"/>
                  </a:lnTo>
                  <a:lnTo>
                    <a:pt x="201587" y="78090"/>
                  </a:lnTo>
                  <a:lnTo>
                    <a:pt x="166390" y="104411"/>
                  </a:lnTo>
                  <a:lnTo>
                    <a:pt x="133921" y="133921"/>
                  </a:lnTo>
                  <a:lnTo>
                    <a:pt x="104411" y="166390"/>
                  </a:lnTo>
                  <a:lnTo>
                    <a:pt x="78090" y="201587"/>
                  </a:lnTo>
                  <a:lnTo>
                    <a:pt x="55187" y="239283"/>
                  </a:lnTo>
                  <a:lnTo>
                    <a:pt x="35933" y="279249"/>
                  </a:lnTo>
                  <a:lnTo>
                    <a:pt x="20557" y="321253"/>
                  </a:lnTo>
                  <a:lnTo>
                    <a:pt x="9289" y="365066"/>
                  </a:lnTo>
                  <a:lnTo>
                    <a:pt x="2360" y="410458"/>
                  </a:lnTo>
                  <a:lnTo>
                    <a:pt x="0" y="457200"/>
                  </a:lnTo>
                  <a:lnTo>
                    <a:pt x="2360" y="503941"/>
                  </a:lnTo>
                  <a:lnTo>
                    <a:pt x="9289" y="549333"/>
                  </a:lnTo>
                  <a:lnTo>
                    <a:pt x="20557" y="593146"/>
                  </a:lnTo>
                  <a:lnTo>
                    <a:pt x="35933" y="635150"/>
                  </a:lnTo>
                  <a:lnTo>
                    <a:pt x="55187" y="675116"/>
                  </a:lnTo>
                  <a:lnTo>
                    <a:pt x="78090" y="712812"/>
                  </a:lnTo>
                  <a:lnTo>
                    <a:pt x="104411" y="748009"/>
                  </a:lnTo>
                  <a:lnTo>
                    <a:pt x="133921" y="780478"/>
                  </a:lnTo>
                  <a:lnTo>
                    <a:pt x="166390" y="809988"/>
                  </a:lnTo>
                  <a:lnTo>
                    <a:pt x="201587" y="836309"/>
                  </a:lnTo>
                  <a:lnTo>
                    <a:pt x="239283" y="859212"/>
                  </a:lnTo>
                  <a:lnTo>
                    <a:pt x="279249" y="878466"/>
                  </a:lnTo>
                  <a:lnTo>
                    <a:pt x="321253" y="893842"/>
                  </a:lnTo>
                  <a:lnTo>
                    <a:pt x="365066" y="905110"/>
                  </a:lnTo>
                  <a:lnTo>
                    <a:pt x="410458" y="912039"/>
                  </a:lnTo>
                  <a:lnTo>
                    <a:pt x="457200" y="914400"/>
                  </a:lnTo>
                  <a:lnTo>
                    <a:pt x="503941" y="912039"/>
                  </a:lnTo>
                  <a:lnTo>
                    <a:pt x="549333" y="905110"/>
                  </a:lnTo>
                  <a:lnTo>
                    <a:pt x="593146" y="893842"/>
                  </a:lnTo>
                  <a:lnTo>
                    <a:pt x="635150" y="878466"/>
                  </a:lnTo>
                  <a:lnTo>
                    <a:pt x="675116" y="859212"/>
                  </a:lnTo>
                  <a:lnTo>
                    <a:pt x="712812" y="836309"/>
                  </a:lnTo>
                  <a:lnTo>
                    <a:pt x="748009" y="809988"/>
                  </a:lnTo>
                  <a:lnTo>
                    <a:pt x="780478" y="780478"/>
                  </a:lnTo>
                  <a:lnTo>
                    <a:pt x="809988" y="748009"/>
                  </a:lnTo>
                  <a:lnTo>
                    <a:pt x="836309" y="712812"/>
                  </a:lnTo>
                  <a:lnTo>
                    <a:pt x="859212" y="675116"/>
                  </a:lnTo>
                  <a:lnTo>
                    <a:pt x="878466" y="635150"/>
                  </a:lnTo>
                  <a:lnTo>
                    <a:pt x="893842" y="593146"/>
                  </a:lnTo>
                  <a:lnTo>
                    <a:pt x="905110" y="549333"/>
                  </a:lnTo>
                  <a:lnTo>
                    <a:pt x="912039" y="503941"/>
                  </a:lnTo>
                  <a:lnTo>
                    <a:pt x="914400" y="457200"/>
                  </a:lnTo>
                  <a:lnTo>
                    <a:pt x="912039" y="410458"/>
                  </a:lnTo>
                  <a:lnTo>
                    <a:pt x="905110" y="365066"/>
                  </a:lnTo>
                  <a:lnTo>
                    <a:pt x="893842" y="321253"/>
                  </a:lnTo>
                  <a:lnTo>
                    <a:pt x="878466" y="279249"/>
                  </a:lnTo>
                  <a:lnTo>
                    <a:pt x="859212" y="239283"/>
                  </a:lnTo>
                  <a:lnTo>
                    <a:pt x="836309" y="201587"/>
                  </a:lnTo>
                  <a:lnTo>
                    <a:pt x="809988" y="166390"/>
                  </a:lnTo>
                  <a:lnTo>
                    <a:pt x="780478" y="133921"/>
                  </a:lnTo>
                  <a:lnTo>
                    <a:pt x="748009" y="104411"/>
                  </a:lnTo>
                  <a:lnTo>
                    <a:pt x="712812" y="78090"/>
                  </a:lnTo>
                  <a:lnTo>
                    <a:pt x="675116" y="55187"/>
                  </a:lnTo>
                  <a:lnTo>
                    <a:pt x="635150" y="35933"/>
                  </a:lnTo>
                  <a:lnTo>
                    <a:pt x="593146" y="20557"/>
                  </a:lnTo>
                  <a:lnTo>
                    <a:pt x="549333" y="9289"/>
                  </a:lnTo>
                  <a:lnTo>
                    <a:pt x="503941" y="23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212069" y="203581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457200"/>
                  </a:moveTo>
                  <a:lnTo>
                    <a:pt x="2360" y="410458"/>
                  </a:lnTo>
                  <a:lnTo>
                    <a:pt x="9289" y="365066"/>
                  </a:lnTo>
                  <a:lnTo>
                    <a:pt x="20557" y="321253"/>
                  </a:lnTo>
                  <a:lnTo>
                    <a:pt x="35933" y="279249"/>
                  </a:lnTo>
                  <a:lnTo>
                    <a:pt x="55187" y="239283"/>
                  </a:lnTo>
                  <a:lnTo>
                    <a:pt x="78090" y="201587"/>
                  </a:lnTo>
                  <a:lnTo>
                    <a:pt x="104411" y="166390"/>
                  </a:lnTo>
                  <a:lnTo>
                    <a:pt x="133921" y="133921"/>
                  </a:lnTo>
                  <a:lnTo>
                    <a:pt x="166390" y="104411"/>
                  </a:lnTo>
                  <a:lnTo>
                    <a:pt x="201587" y="78090"/>
                  </a:lnTo>
                  <a:lnTo>
                    <a:pt x="239283" y="55187"/>
                  </a:lnTo>
                  <a:lnTo>
                    <a:pt x="279249" y="35933"/>
                  </a:lnTo>
                  <a:lnTo>
                    <a:pt x="321253" y="20557"/>
                  </a:lnTo>
                  <a:lnTo>
                    <a:pt x="365066" y="9289"/>
                  </a:lnTo>
                  <a:lnTo>
                    <a:pt x="410458" y="2360"/>
                  </a:lnTo>
                  <a:lnTo>
                    <a:pt x="457200" y="0"/>
                  </a:lnTo>
                  <a:lnTo>
                    <a:pt x="503941" y="2360"/>
                  </a:lnTo>
                  <a:lnTo>
                    <a:pt x="549333" y="9289"/>
                  </a:lnTo>
                  <a:lnTo>
                    <a:pt x="593146" y="20557"/>
                  </a:lnTo>
                  <a:lnTo>
                    <a:pt x="635150" y="35933"/>
                  </a:lnTo>
                  <a:lnTo>
                    <a:pt x="675116" y="55187"/>
                  </a:lnTo>
                  <a:lnTo>
                    <a:pt x="712812" y="78090"/>
                  </a:lnTo>
                  <a:lnTo>
                    <a:pt x="748009" y="104411"/>
                  </a:lnTo>
                  <a:lnTo>
                    <a:pt x="780478" y="133921"/>
                  </a:lnTo>
                  <a:lnTo>
                    <a:pt x="809988" y="166390"/>
                  </a:lnTo>
                  <a:lnTo>
                    <a:pt x="836309" y="201587"/>
                  </a:lnTo>
                  <a:lnTo>
                    <a:pt x="859212" y="239283"/>
                  </a:lnTo>
                  <a:lnTo>
                    <a:pt x="878466" y="279249"/>
                  </a:lnTo>
                  <a:lnTo>
                    <a:pt x="893842" y="321253"/>
                  </a:lnTo>
                  <a:lnTo>
                    <a:pt x="905110" y="365066"/>
                  </a:lnTo>
                  <a:lnTo>
                    <a:pt x="912039" y="410458"/>
                  </a:lnTo>
                  <a:lnTo>
                    <a:pt x="914400" y="457200"/>
                  </a:lnTo>
                  <a:lnTo>
                    <a:pt x="912039" y="503941"/>
                  </a:lnTo>
                  <a:lnTo>
                    <a:pt x="905110" y="549333"/>
                  </a:lnTo>
                  <a:lnTo>
                    <a:pt x="893842" y="593146"/>
                  </a:lnTo>
                  <a:lnTo>
                    <a:pt x="878466" y="635150"/>
                  </a:lnTo>
                  <a:lnTo>
                    <a:pt x="859212" y="675116"/>
                  </a:lnTo>
                  <a:lnTo>
                    <a:pt x="836309" y="712812"/>
                  </a:lnTo>
                  <a:lnTo>
                    <a:pt x="809988" y="748009"/>
                  </a:lnTo>
                  <a:lnTo>
                    <a:pt x="780478" y="780478"/>
                  </a:lnTo>
                  <a:lnTo>
                    <a:pt x="748009" y="809988"/>
                  </a:lnTo>
                  <a:lnTo>
                    <a:pt x="712812" y="836309"/>
                  </a:lnTo>
                  <a:lnTo>
                    <a:pt x="675116" y="859212"/>
                  </a:lnTo>
                  <a:lnTo>
                    <a:pt x="635150" y="878466"/>
                  </a:lnTo>
                  <a:lnTo>
                    <a:pt x="593146" y="893842"/>
                  </a:lnTo>
                  <a:lnTo>
                    <a:pt x="549333" y="905110"/>
                  </a:lnTo>
                  <a:lnTo>
                    <a:pt x="503941" y="912039"/>
                  </a:lnTo>
                  <a:lnTo>
                    <a:pt x="457200" y="914400"/>
                  </a:lnTo>
                  <a:lnTo>
                    <a:pt x="410458" y="912039"/>
                  </a:lnTo>
                  <a:lnTo>
                    <a:pt x="365066" y="905110"/>
                  </a:lnTo>
                  <a:lnTo>
                    <a:pt x="321253" y="893842"/>
                  </a:lnTo>
                  <a:lnTo>
                    <a:pt x="279249" y="878466"/>
                  </a:lnTo>
                  <a:lnTo>
                    <a:pt x="239283" y="859212"/>
                  </a:lnTo>
                  <a:lnTo>
                    <a:pt x="201587" y="836309"/>
                  </a:lnTo>
                  <a:lnTo>
                    <a:pt x="166390" y="809988"/>
                  </a:lnTo>
                  <a:lnTo>
                    <a:pt x="133921" y="780478"/>
                  </a:lnTo>
                  <a:lnTo>
                    <a:pt x="104411" y="748009"/>
                  </a:lnTo>
                  <a:lnTo>
                    <a:pt x="78090" y="712812"/>
                  </a:lnTo>
                  <a:lnTo>
                    <a:pt x="55187" y="675116"/>
                  </a:lnTo>
                  <a:lnTo>
                    <a:pt x="35933" y="635150"/>
                  </a:lnTo>
                  <a:lnTo>
                    <a:pt x="20557" y="593146"/>
                  </a:lnTo>
                  <a:lnTo>
                    <a:pt x="9289" y="549333"/>
                  </a:lnTo>
                  <a:lnTo>
                    <a:pt x="2360" y="503941"/>
                  </a:lnTo>
                  <a:lnTo>
                    <a:pt x="0" y="45720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85239" y="2252980"/>
              <a:ext cx="480059" cy="480059"/>
            </a:xfrm>
            <a:custGeom>
              <a:avLst/>
              <a:gdLst/>
              <a:ahLst/>
              <a:cxnLst/>
              <a:rect l="l" t="t" r="r" b="b"/>
              <a:pathLst>
                <a:path w="480060" h="480060">
                  <a:moveTo>
                    <a:pt x="191897" y="420370"/>
                  </a:moveTo>
                  <a:lnTo>
                    <a:pt x="136144" y="420370"/>
                  </a:lnTo>
                  <a:lnTo>
                    <a:pt x="147998" y="426720"/>
                  </a:lnTo>
                  <a:lnTo>
                    <a:pt x="160305" y="433070"/>
                  </a:lnTo>
                  <a:lnTo>
                    <a:pt x="173041" y="436880"/>
                  </a:lnTo>
                  <a:lnTo>
                    <a:pt x="186181" y="441960"/>
                  </a:lnTo>
                  <a:lnTo>
                    <a:pt x="192023" y="464820"/>
                  </a:lnTo>
                  <a:lnTo>
                    <a:pt x="194056" y="472439"/>
                  </a:lnTo>
                  <a:lnTo>
                    <a:pt x="199135" y="480060"/>
                  </a:lnTo>
                  <a:lnTo>
                    <a:pt x="280923" y="480060"/>
                  </a:lnTo>
                  <a:lnTo>
                    <a:pt x="285496" y="472439"/>
                  </a:lnTo>
                  <a:lnTo>
                    <a:pt x="288035" y="464820"/>
                  </a:lnTo>
                  <a:lnTo>
                    <a:pt x="289658" y="458470"/>
                  </a:lnTo>
                  <a:lnTo>
                    <a:pt x="213106" y="458470"/>
                  </a:lnTo>
                  <a:lnTo>
                    <a:pt x="205485" y="427989"/>
                  </a:lnTo>
                  <a:lnTo>
                    <a:pt x="199516" y="422910"/>
                  </a:lnTo>
                  <a:lnTo>
                    <a:pt x="191897" y="420370"/>
                  </a:lnTo>
                  <a:close/>
                </a:path>
                <a:path w="480060" h="480060">
                  <a:moveTo>
                    <a:pt x="347726" y="398780"/>
                  </a:moveTo>
                  <a:lnTo>
                    <a:pt x="340106" y="398780"/>
                  </a:lnTo>
                  <a:lnTo>
                    <a:pt x="336296" y="400050"/>
                  </a:lnTo>
                  <a:lnTo>
                    <a:pt x="332994" y="401320"/>
                  </a:lnTo>
                  <a:lnTo>
                    <a:pt x="322238" y="407670"/>
                  </a:lnTo>
                  <a:lnTo>
                    <a:pt x="311150" y="412750"/>
                  </a:lnTo>
                  <a:lnTo>
                    <a:pt x="280543" y="422910"/>
                  </a:lnTo>
                  <a:lnTo>
                    <a:pt x="274573" y="427989"/>
                  </a:lnTo>
                  <a:lnTo>
                    <a:pt x="272669" y="435610"/>
                  </a:lnTo>
                  <a:lnTo>
                    <a:pt x="267081" y="458470"/>
                  </a:lnTo>
                  <a:lnTo>
                    <a:pt x="289658" y="458470"/>
                  </a:lnTo>
                  <a:lnTo>
                    <a:pt x="293878" y="441960"/>
                  </a:lnTo>
                  <a:lnTo>
                    <a:pt x="306964" y="436880"/>
                  </a:lnTo>
                  <a:lnTo>
                    <a:pt x="319706" y="433070"/>
                  </a:lnTo>
                  <a:lnTo>
                    <a:pt x="332043" y="426720"/>
                  </a:lnTo>
                  <a:lnTo>
                    <a:pt x="343916" y="420370"/>
                  </a:lnTo>
                  <a:lnTo>
                    <a:pt x="399690" y="420370"/>
                  </a:lnTo>
                  <a:lnTo>
                    <a:pt x="405987" y="414020"/>
                  </a:lnTo>
                  <a:lnTo>
                    <a:pt x="375030" y="414020"/>
                  </a:lnTo>
                  <a:lnTo>
                    <a:pt x="355091" y="402589"/>
                  </a:lnTo>
                  <a:lnTo>
                    <a:pt x="351662" y="400050"/>
                  </a:lnTo>
                  <a:lnTo>
                    <a:pt x="347726" y="398780"/>
                  </a:lnTo>
                  <a:close/>
                </a:path>
                <a:path w="480060" h="480060">
                  <a:moveTo>
                    <a:pt x="107187" y="44450"/>
                  </a:moveTo>
                  <a:lnTo>
                    <a:pt x="99187" y="44450"/>
                  </a:lnTo>
                  <a:lnTo>
                    <a:pt x="95757" y="45720"/>
                  </a:lnTo>
                  <a:lnTo>
                    <a:pt x="47625" y="93980"/>
                  </a:lnTo>
                  <a:lnTo>
                    <a:pt x="44481" y="99060"/>
                  </a:lnTo>
                  <a:lnTo>
                    <a:pt x="43910" y="104139"/>
                  </a:lnTo>
                  <a:lnTo>
                    <a:pt x="45196" y="110489"/>
                  </a:lnTo>
                  <a:lnTo>
                    <a:pt x="47625" y="116839"/>
                  </a:lnTo>
                  <a:lnTo>
                    <a:pt x="59943" y="137160"/>
                  </a:lnTo>
                  <a:lnTo>
                    <a:pt x="53546" y="148589"/>
                  </a:lnTo>
                  <a:lnTo>
                    <a:pt x="47910" y="161289"/>
                  </a:lnTo>
                  <a:lnTo>
                    <a:pt x="43084" y="173989"/>
                  </a:lnTo>
                  <a:lnTo>
                    <a:pt x="39115" y="186689"/>
                  </a:lnTo>
                  <a:lnTo>
                    <a:pt x="16001" y="193039"/>
                  </a:lnTo>
                  <a:lnTo>
                    <a:pt x="8128" y="194310"/>
                  </a:lnTo>
                  <a:lnTo>
                    <a:pt x="0" y="199389"/>
                  </a:lnTo>
                  <a:lnTo>
                    <a:pt x="0" y="281939"/>
                  </a:lnTo>
                  <a:lnTo>
                    <a:pt x="8128" y="285750"/>
                  </a:lnTo>
                  <a:lnTo>
                    <a:pt x="16001" y="288289"/>
                  </a:lnTo>
                  <a:lnTo>
                    <a:pt x="39115" y="294639"/>
                  </a:lnTo>
                  <a:lnTo>
                    <a:pt x="43084" y="307339"/>
                  </a:lnTo>
                  <a:lnTo>
                    <a:pt x="47910" y="320039"/>
                  </a:lnTo>
                  <a:lnTo>
                    <a:pt x="53546" y="332739"/>
                  </a:lnTo>
                  <a:lnTo>
                    <a:pt x="59943" y="344170"/>
                  </a:lnTo>
                  <a:lnTo>
                    <a:pt x="47625" y="365760"/>
                  </a:lnTo>
                  <a:lnTo>
                    <a:pt x="45035" y="370839"/>
                  </a:lnTo>
                  <a:lnTo>
                    <a:pt x="43767" y="377189"/>
                  </a:lnTo>
                  <a:lnTo>
                    <a:pt x="44428" y="382270"/>
                  </a:lnTo>
                  <a:lnTo>
                    <a:pt x="47625" y="387350"/>
                  </a:lnTo>
                  <a:lnTo>
                    <a:pt x="95631" y="435610"/>
                  </a:lnTo>
                  <a:lnTo>
                    <a:pt x="98932" y="436880"/>
                  </a:lnTo>
                  <a:lnTo>
                    <a:pt x="106806" y="436880"/>
                  </a:lnTo>
                  <a:lnTo>
                    <a:pt x="111506" y="435610"/>
                  </a:lnTo>
                  <a:lnTo>
                    <a:pt x="136144" y="420370"/>
                  </a:lnTo>
                  <a:lnTo>
                    <a:pt x="191897" y="420370"/>
                  </a:lnTo>
                  <a:lnTo>
                    <a:pt x="172701" y="414020"/>
                  </a:lnTo>
                  <a:lnTo>
                    <a:pt x="104775" y="414020"/>
                  </a:lnTo>
                  <a:lnTo>
                    <a:pt x="66675" y="375920"/>
                  </a:lnTo>
                  <a:lnTo>
                    <a:pt x="78612" y="355600"/>
                  </a:lnTo>
                  <a:lnTo>
                    <a:pt x="82803" y="349250"/>
                  </a:lnTo>
                  <a:lnTo>
                    <a:pt x="82803" y="340360"/>
                  </a:lnTo>
                  <a:lnTo>
                    <a:pt x="63722" y="300989"/>
                  </a:lnTo>
                  <a:lnTo>
                    <a:pt x="58165" y="280670"/>
                  </a:lnTo>
                  <a:lnTo>
                    <a:pt x="52069" y="275589"/>
                  </a:lnTo>
                  <a:lnTo>
                    <a:pt x="22097" y="267970"/>
                  </a:lnTo>
                  <a:lnTo>
                    <a:pt x="21843" y="267970"/>
                  </a:lnTo>
                  <a:lnTo>
                    <a:pt x="21843" y="213360"/>
                  </a:lnTo>
                  <a:lnTo>
                    <a:pt x="44450" y="208280"/>
                  </a:lnTo>
                  <a:lnTo>
                    <a:pt x="52069" y="205739"/>
                  </a:lnTo>
                  <a:lnTo>
                    <a:pt x="58165" y="200660"/>
                  </a:lnTo>
                  <a:lnTo>
                    <a:pt x="60197" y="193039"/>
                  </a:lnTo>
                  <a:lnTo>
                    <a:pt x="63722" y="180339"/>
                  </a:lnTo>
                  <a:lnTo>
                    <a:pt x="68008" y="168910"/>
                  </a:lnTo>
                  <a:lnTo>
                    <a:pt x="73056" y="158750"/>
                  </a:lnTo>
                  <a:lnTo>
                    <a:pt x="78866" y="147320"/>
                  </a:lnTo>
                  <a:lnTo>
                    <a:pt x="82803" y="140970"/>
                  </a:lnTo>
                  <a:lnTo>
                    <a:pt x="82803" y="132080"/>
                  </a:lnTo>
                  <a:lnTo>
                    <a:pt x="78612" y="125730"/>
                  </a:lnTo>
                  <a:lnTo>
                    <a:pt x="66801" y="105410"/>
                  </a:lnTo>
                  <a:lnTo>
                    <a:pt x="104775" y="67310"/>
                  </a:lnTo>
                  <a:lnTo>
                    <a:pt x="172701" y="67310"/>
                  </a:lnTo>
                  <a:lnTo>
                    <a:pt x="191897" y="60960"/>
                  </a:lnTo>
                  <a:lnTo>
                    <a:pt x="136144" y="60960"/>
                  </a:lnTo>
                  <a:lnTo>
                    <a:pt x="115569" y="48260"/>
                  </a:lnTo>
                  <a:lnTo>
                    <a:pt x="111759" y="45720"/>
                  </a:lnTo>
                  <a:lnTo>
                    <a:pt x="107187" y="44450"/>
                  </a:lnTo>
                  <a:close/>
                </a:path>
                <a:path w="480060" h="480060">
                  <a:moveTo>
                    <a:pt x="399690" y="420370"/>
                  </a:moveTo>
                  <a:lnTo>
                    <a:pt x="343916" y="420370"/>
                  </a:lnTo>
                  <a:lnTo>
                    <a:pt x="368553" y="435610"/>
                  </a:lnTo>
                  <a:lnTo>
                    <a:pt x="373253" y="436880"/>
                  </a:lnTo>
                  <a:lnTo>
                    <a:pt x="381127" y="436880"/>
                  </a:lnTo>
                  <a:lnTo>
                    <a:pt x="384302" y="435610"/>
                  </a:lnTo>
                  <a:lnTo>
                    <a:pt x="387096" y="433070"/>
                  </a:lnTo>
                  <a:lnTo>
                    <a:pt x="399690" y="420370"/>
                  </a:lnTo>
                  <a:close/>
                </a:path>
                <a:path w="480060" h="480060">
                  <a:moveTo>
                    <a:pt x="139953" y="398780"/>
                  </a:moveTo>
                  <a:lnTo>
                    <a:pt x="132206" y="398780"/>
                  </a:lnTo>
                  <a:lnTo>
                    <a:pt x="128397" y="400050"/>
                  </a:lnTo>
                  <a:lnTo>
                    <a:pt x="124968" y="402589"/>
                  </a:lnTo>
                  <a:lnTo>
                    <a:pt x="105028" y="414020"/>
                  </a:lnTo>
                  <a:lnTo>
                    <a:pt x="172701" y="414020"/>
                  </a:lnTo>
                  <a:lnTo>
                    <a:pt x="168909" y="412750"/>
                  </a:lnTo>
                  <a:lnTo>
                    <a:pt x="157821" y="407670"/>
                  </a:lnTo>
                  <a:lnTo>
                    <a:pt x="147065" y="401320"/>
                  </a:lnTo>
                  <a:lnTo>
                    <a:pt x="143637" y="400050"/>
                  </a:lnTo>
                  <a:lnTo>
                    <a:pt x="139953" y="398780"/>
                  </a:lnTo>
                  <a:close/>
                </a:path>
                <a:path w="480060" h="480060">
                  <a:moveTo>
                    <a:pt x="405835" y="67310"/>
                  </a:moveTo>
                  <a:lnTo>
                    <a:pt x="375284" y="67310"/>
                  </a:lnTo>
                  <a:lnTo>
                    <a:pt x="413384" y="105410"/>
                  </a:lnTo>
                  <a:lnTo>
                    <a:pt x="401320" y="125730"/>
                  </a:lnTo>
                  <a:lnTo>
                    <a:pt x="397255" y="132080"/>
                  </a:lnTo>
                  <a:lnTo>
                    <a:pt x="397255" y="140970"/>
                  </a:lnTo>
                  <a:lnTo>
                    <a:pt x="416337" y="180339"/>
                  </a:lnTo>
                  <a:lnTo>
                    <a:pt x="421893" y="200660"/>
                  </a:lnTo>
                  <a:lnTo>
                    <a:pt x="427990" y="205739"/>
                  </a:lnTo>
                  <a:lnTo>
                    <a:pt x="435609" y="208280"/>
                  </a:lnTo>
                  <a:lnTo>
                    <a:pt x="458216" y="213360"/>
                  </a:lnTo>
                  <a:lnTo>
                    <a:pt x="458216" y="267970"/>
                  </a:lnTo>
                  <a:lnTo>
                    <a:pt x="457961" y="267970"/>
                  </a:lnTo>
                  <a:lnTo>
                    <a:pt x="427990" y="275589"/>
                  </a:lnTo>
                  <a:lnTo>
                    <a:pt x="421893" y="280670"/>
                  </a:lnTo>
                  <a:lnTo>
                    <a:pt x="419861" y="288289"/>
                  </a:lnTo>
                  <a:lnTo>
                    <a:pt x="416337" y="300989"/>
                  </a:lnTo>
                  <a:lnTo>
                    <a:pt x="412051" y="312420"/>
                  </a:lnTo>
                  <a:lnTo>
                    <a:pt x="407003" y="322580"/>
                  </a:lnTo>
                  <a:lnTo>
                    <a:pt x="401192" y="334010"/>
                  </a:lnTo>
                  <a:lnTo>
                    <a:pt x="397255" y="340360"/>
                  </a:lnTo>
                  <a:lnTo>
                    <a:pt x="397255" y="349250"/>
                  </a:lnTo>
                  <a:lnTo>
                    <a:pt x="401320" y="355600"/>
                  </a:lnTo>
                  <a:lnTo>
                    <a:pt x="413384" y="375920"/>
                  </a:lnTo>
                  <a:lnTo>
                    <a:pt x="375284" y="414020"/>
                  </a:lnTo>
                  <a:lnTo>
                    <a:pt x="405987" y="414020"/>
                  </a:lnTo>
                  <a:lnTo>
                    <a:pt x="432434" y="387350"/>
                  </a:lnTo>
                  <a:lnTo>
                    <a:pt x="435631" y="382270"/>
                  </a:lnTo>
                  <a:lnTo>
                    <a:pt x="436292" y="377189"/>
                  </a:lnTo>
                  <a:lnTo>
                    <a:pt x="435024" y="370839"/>
                  </a:lnTo>
                  <a:lnTo>
                    <a:pt x="432434" y="365760"/>
                  </a:lnTo>
                  <a:lnTo>
                    <a:pt x="420116" y="344170"/>
                  </a:lnTo>
                  <a:lnTo>
                    <a:pt x="426513" y="332739"/>
                  </a:lnTo>
                  <a:lnTo>
                    <a:pt x="432149" y="320039"/>
                  </a:lnTo>
                  <a:lnTo>
                    <a:pt x="436975" y="307339"/>
                  </a:lnTo>
                  <a:lnTo>
                    <a:pt x="440943" y="294639"/>
                  </a:lnTo>
                  <a:lnTo>
                    <a:pt x="464058" y="288289"/>
                  </a:lnTo>
                  <a:lnTo>
                    <a:pt x="471932" y="285750"/>
                  </a:lnTo>
                  <a:lnTo>
                    <a:pt x="480059" y="281939"/>
                  </a:lnTo>
                  <a:lnTo>
                    <a:pt x="480059" y="199389"/>
                  </a:lnTo>
                  <a:lnTo>
                    <a:pt x="471932" y="194310"/>
                  </a:lnTo>
                  <a:lnTo>
                    <a:pt x="464058" y="193039"/>
                  </a:lnTo>
                  <a:lnTo>
                    <a:pt x="440943" y="186689"/>
                  </a:lnTo>
                  <a:lnTo>
                    <a:pt x="436975" y="173989"/>
                  </a:lnTo>
                  <a:lnTo>
                    <a:pt x="432149" y="161289"/>
                  </a:lnTo>
                  <a:lnTo>
                    <a:pt x="426513" y="148589"/>
                  </a:lnTo>
                  <a:lnTo>
                    <a:pt x="420116" y="137160"/>
                  </a:lnTo>
                  <a:lnTo>
                    <a:pt x="432434" y="116839"/>
                  </a:lnTo>
                  <a:lnTo>
                    <a:pt x="434863" y="110489"/>
                  </a:lnTo>
                  <a:lnTo>
                    <a:pt x="436149" y="104139"/>
                  </a:lnTo>
                  <a:lnTo>
                    <a:pt x="435578" y="99060"/>
                  </a:lnTo>
                  <a:lnTo>
                    <a:pt x="432434" y="93980"/>
                  </a:lnTo>
                  <a:lnTo>
                    <a:pt x="405835" y="67310"/>
                  </a:lnTo>
                  <a:close/>
                </a:path>
                <a:path w="480060" h="480060">
                  <a:moveTo>
                    <a:pt x="240029" y="132080"/>
                  </a:moveTo>
                  <a:lnTo>
                    <a:pt x="197534" y="139700"/>
                  </a:lnTo>
                  <a:lnTo>
                    <a:pt x="162861" y="163830"/>
                  </a:lnTo>
                  <a:lnTo>
                    <a:pt x="139499" y="198120"/>
                  </a:lnTo>
                  <a:lnTo>
                    <a:pt x="130937" y="241300"/>
                  </a:lnTo>
                  <a:lnTo>
                    <a:pt x="139499" y="283210"/>
                  </a:lnTo>
                  <a:lnTo>
                    <a:pt x="162861" y="317500"/>
                  </a:lnTo>
                  <a:lnTo>
                    <a:pt x="197534" y="341630"/>
                  </a:lnTo>
                  <a:lnTo>
                    <a:pt x="240029" y="349250"/>
                  </a:lnTo>
                  <a:lnTo>
                    <a:pt x="282525" y="341630"/>
                  </a:lnTo>
                  <a:lnTo>
                    <a:pt x="302599" y="327660"/>
                  </a:lnTo>
                  <a:lnTo>
                    <a:pt x="240029" y="327660"/>
                  </a:lnTo>
                  <a:lnTo>
                    <a:pt x="206037" y="321310"/>
                  </a:lnTo>
                  <a:lnTo>
                    <a:pt x="178307" y="302260"/>
                  </a:lnTo>
                  <a:lnTo>
                    <a:pt x="159627" y="274320"/>
                  </a:lnTo>
                  <a:lnTo>
                    <a:pt x="152781" y="241300"/>
                  </a:lnTo>
                  <a:lnTo>
                    <a:pt x="159627" y="207010"/>
                  </a:lnTo>
                  <a:lnTo>
                    <a:pt x="178307" y="179070"/>
                  </a:lnTo>
                  <a:lnTo>
                    <a:pt x="206037" y="160020"/>
                  </a:lnTo>
                  <a:lnTo>
                    <a:pt x="240029" y="153670"/>
                  </a:lnTo>
                  <a:lnTo>
                    <a:pt x="302599" y="153670"/>
                  </a:lnTo>
                  <a:lnTo>
                    <a:pt x="282525" y="139700"/>
                  </a:lnTo>
                  <a:lnTo>
                    <a:pt x="240029" y="132080"/>
                  </a:lnTo>
                  <a:close/>
                </a:path>
                <a:path w="480060" h="480060">
                  <a:moveTo>
                    <a:pt x="302599" y="153670"/>
                  </a:moveTo>
                  <a:lnTo>
                    <a:pt x="240029" y="153670"/>
                  </a:lnTo>
                  <a:lnTo>
                    <a:pt x="274022" y="160020"/>
                  </a:lnTo>
                  <a:lnTo>
                    <a:pt x="301751" y="179070"/>
                  </a:lnTo>
                  <a:lnTo>
                    <a:pt x="320432" y="207010"/>
                  </a:lnTo>
                  <a:lnTo>
                    <a:pt x="327278" y="241300"/>
                  </a:lnTo>
                  <a:lnTo>
                    <a:pt x="320432" y="274320"/>
                  </a:lnTo>
                  <a:lnTo>
                    <a:pt x="301751" y="302260"/>
                  </a:lnTo>
                  <a:lnTo>
                    <a:pt x="274022" y="321310"/>
                  </a:lnTo>
                  <a:lnTo>
                    <a:pt x="240029" y="327660"/>
                  </a:lnTo>
                  <a:lnTo>
                    <a:pt x="302599" y="327660"/>
                  </a:lnTo>
                  <a:lnTo>
                    <a:pt x="317198" y="317500"/>
                  </a:lnTo>
                  <a:lnTo>
                    <a:pt x="340560" y="283210"/>
                  </a:lnTo>
                  <a:lnTo>
                    <a:pt x="349122" y="241300"/>
                  </a:lnTo>
                  <a:lnTo>
                    <a:pt x="340560" y="198120"/>
                  </a:lnTo>
                  <a:lnTo>
                    <a:pt x="317198" y="163830"/>
                  </a:lnTo>
                  <a:lnTo>
                    <a:pt x="302599" y="153670"/>
                  </a:lnTo>
                  <a:close/>
                </a:path>
                <a:path w="480060" h="480060">
                  <a:moveTo>
                    <a:pt x="172701" y="67310"/>
                  </a:moveTo>
                  <a:lnTo>
                    <a:pt x="104775" y="67310"/>
                  </a:lnTo>
                  <a:lnTo>
                    <a:pt x="128397" y="81280"/>
                  </a:lnTo>
                  <a:lnTo>
                    <a:pt x="132206" y="82550"/>
                  </a:lnTo>
                  <a:lnTo>
                    <a:pt x="139953" y="82550"/>
                  </a:lnTo>
                  <a:lnTo>
                    <a:pt x="143637" y="81280"/>
                  </a:lnTo>
                  <a:lnTo>
                    <a:pt x="147065" y="80010"/>
                  </a:lnTo>
                  <a:lnTo>
                    <a:pt x="157821" y="73660"/>
                  </a:lnTo>
                  <a:lnTo>
                    <a:pt x="168909" y="68580"/>
                  </a:lnTo>
                  <a:lnTo>
                    <a:pt x="172701" y="67310"/>
                  </a:lnTo>
                  <a:close/>
                </a:path>
                <a:path w="480060" h="480060">
                  <a:moveTo>
                    <a:pt x="289658" y="22860"/>
                  </a:moveTo>
                  <a:lnTo>
                    <a:pt x="267081" y="22860"/>
                  </a:lnTo>
                  <a:lnTo>
                    <a:pt x="272669" y="45720"/>
                  </a:lnTo>
                  <a:lnTo>
                    <a:pt x="274573" y="53339"/>
                  </a:lnTo>
                  <a:lnTo>
                    <a:pt x="280543" y="58420"/>
                  </a:lnTo>
                  <a:lnTo>
                    <a:pt x="311150" y="68580"/>
                  </a:lnTo>
                  <a:lnTo>
                    <a:pt x="322238" y="73660"/>
                  </a:lnTo>
                  <a:lnTo>
                    <a:pt x="332994" y="80010"/>
                  </a:lnTo>
                  <a:lnTo>
                    <a:pt x="336296" y="81280"/>
                  </a:lnTo>
                  <a:lnTo>
                    <a:pt x="340106" y="82550"/>
                  </a:lnTo>
                  <a:lnTo>
                    <a:pt x="347726" y="82550"/>
                  </a:lnTo>
                  <a:lnTo>
                    <a:pt x="351662" y="81280"/>
                  </a:lnTo>
                  <a:lnTo>
                    <a:pt x="375284" y="67310"/>
                  </a:lnTo>
                  <a:lnTo>
                    <a:pt x="405835" y="67310"/>
                  </a:lnTo>
                  <a:lnTo>
                    <a:pt x="399501" y="60960"/>
                  </a:lnTo>
                  <a:lnTo>
                    <a:pt x="343916" y="60960"/>
                  </a:lnTo>
                  <a:lnTo>
                    <a:pt x="332043" y="54610"/>
                  </a:lnTo>
                  <a:lnTo>
                    <a:pt x="319706" y="48260"/>
                  </a:lnTo>
                  <a:lnTo>
                    <a:pt x="306964" y="44450"/>
                  </a:lnTo>
                  <a:lnTo>
                    <a:pt x="293878" y="39370"/>
                  </a:lnTo>
                  <a:lnTo>
                    <a:pt x="289658" y="22860"/>
                  </a:lnTo>
                  <a:close/>
                </a:path>
                <a:path w="480060" h="480060">
                  <a:moveTo>
                    <a:pt x="280923" y="0"/>
                  </a:moveTo>
                  <a:lnTo>
                    <a:pt x="199135" y="0"/>
                  </a:lnTo>
                  <a:lnTo>
                    <a:pt x="194056" y="8889"/>
                  </a:lnTo>
                  <a:lnTo>
                    <a:pt x="192023" y="16510"/>
                  </a:lnTo>
                  <a:lnTo>
                    <a:pt x="186181" y="39370"/>
                  </a:lnTo>
                  <a:lnTo>
                    <a:pt x="173041" y="44450"/>
                  </a:lnTo>
                  <a:lnTo>
                    <a:pt x="160305" y="48260"/>
                  </a:lnTo>
                  <a:lnTo>
                    <a:pt x="147998" y="54610"/>
                  </a:lnTo>
                  <a:lnTo>
                    <a:pt x="136144" y="60960"/>
                  </a:lnTo>
                  <a:lnTo>
                    <a:pt x="191897" y="60960"/>
                  </a:lnTo>
                  <a:lnTo>
                    <a:pt x="199516" y="58420"/>
                  </a:lnTo>
                  <a:lnTo>
                    <a:pt x="205485" y="53339"/>
                  </a:lnTo>
                  <a:lnTo>
                    <a:pt x="213106" y="22860"/>
                  </a:lnTo>
                  <a:lnTo>
                    <a:pt x="289658" y="22860"/>
                  </a:lnTo>
                  <a:lnTo>
                    <a:pt x="288035" y="16510"/>
                  </a:lnTo>
                  <a:lnTo>
                    <a:pt x="285496" y="8889"/>
                  </a:lnTo>
                  <a:lnTo>
                    <a:pt x="280923" y="0"/>
                  </a:lnTo>
                  <a:close/>
                </a:path>
                <a:path w="480060" h="480060">
                  <a:moveTo>
                    <a:pt x="380872" y="44450"/>
                  </a:moveTo>
                  <a:lnTo>
                    <a:pt x="372872" y="44450"/>
                  </a:lnTo>
                  <a:lnTo>
                    <a:pt x="368299" y="45720"/>
                  </a:lnTo>
                  <a:lnTo>
                    <a:pt x="364490" y="48260"/>
                  </a:lnTo>
                  <a:lnTo>
                    <a:pt x="343916" y="60960"/>
                  </a:lnTo>
                  <a:lnTo>
                    <a:pt x="399501" y="60960"/>
                  </a:lnTo>
                  <a:lnTo>
                    <a:pt x="384302" y="45720"/>
                  </a:lnTo>
                  <a:lnTo>
                    <a:pt x="380872" y="44450"/>
                  </a:lnTo>
                  <a:close/>
                </a:path>
              </a:pathLst>
            </a:custGeom>
            <a:solidFill>
              <a:srgbClr val="C4DF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35779" y="2252980"/>
              <a:ext cx="477520" cy="480059"/>
            </a:xfrm>
            <a:custGeom>
              <a:avLst/>
              <a:gdLst/>
              <a:ahLst/>
              <a:cxnLst/>
              <a:rect l="l" t="t" r="r" b="b"/>
              <a:pathLst>
                <a:path w="477520" h="480060">
                  <a:moveTo>
                    <a:pt x="238760" y="0"/>
                  </a:moveTo>
                  <a:lnTo>
                    <a:pt x="190652" y="4875"/>
                  </a:lnTo>
                  <a:lnTo>
                    <a:pt x="145839" y="18859"/>
                  </a:lnTo>
                  <a:lnTo>
                    <a:pt x="105283" y="40987"/>
                  </a:lnTo>
                  <a:lnTo>
                    <a:pt x="69945" y="70294"/>
                  </a:lnTo>
                  <a:lnTo>
                    <a:pt x="40786" y="105816"/>
                  </a:lnTo>
                  <a:lnTo>
                    <a:pt x="18768" y="146589"/>
                  </a:lnTo>
                  <a:lnTo>
                    <a:pt x="4852" y="191648"/>
                  </a:lnTo>
                  <a:lnTo>
                    <a:pt x="0" y="240030"/>
                  </a:lnTo>
                  <a:lnTo>
                    <a:pt x="4852" y="288411"/>
                  </a:lnTo>
                  <a:lnTo>
                    <a:pt x="18768" y="333470"/>
                  </a:lnTo>
                  <a:lnTo>
                    <a:pt x="40786" y="374243"/>
                  </a:lnTo>
                  <a:lnTo>
                    <a:pt x="69945" y="409765"/>
                  </a:lnTo>
                  <a:lnTo>
                    <a:pt x="105283" y="439072"/>
                  </a:lnTo>
                  <a:lnTo>
                    <a:pt x="145839" y="461200"/>
                  </a:lnTo>
                  <a:lnTo>
                    <a:pt x="190652" y="475184"/>
                  </a:lnTo>
                  <a:lnTo>
                    <a:pt x="238760" y="480060"/>
                  </a:lnTo>
                  <a:lnTo>
                    <a:pt x="286867" y="475184"/>
                  </a:lnTo>
                  <a:lnTo>
                    <a:pt x="331680" y="461200"/>
                  </a:lnTo>
                  <a:lnTo>
                    <a:pt x="337150" y="458216"/>
                  </a:lnTo>
                  <a:lnTo>
                    <a:pt x="238760" y="458216"/>
                  </a:lnTo>
                  <a:lnTo>
                    <a:pt x="199243" y="454586"/>
                  </a:lnTo>
                  <a:lnTo>
                    <a:pt x="162083" y="444134"/>
                  </a:lnTo>
                  <a:lnTo>
                    <a:pt x="127924" y="427515"/>
                  </a:lnTo>
                  <a:lnTo>
                    <a:pt x="97409" y="405384"/>
                  </a:lnTo>
                  <a:lnTo>
                    <a:pt x="115708" y="390271"/>
                  </a:lnTo>
                  <a:lnTo>
                    <a:pt x="81661" y="390271"/>
                  </a:lnTo>
                  <a:lnTo>
                    <a:pt x="56649" y="358491"/>
                  </a:lnTo>
                  <a:lnTo>
                    <a:pt x="37782" y="322341"/>
                  </a:lnTo>
                  <a:lnTo>
                    <a:pt x="25868" y="282596"/>
                  </a:lnTo>
                  <a:lnTo>
                    <a:pt x="21717" y="240030"/>
                  </a:lnTo>
                  <a:lnTo>
                    <a:pt x="27448" y="189994"/>
                  </a:lnTo>
                  <a:lnTo>
                    <a:pt x="43774" y="144067"/>
                  </a:lnTo>
                  <a:lnTo>
                    <a:pt x="69393" y="103556"/>
                  </a:lnTo>
                  <a:lnTo>
                    <a:pt x="103002" y="69770"/>
                  </a:lnTo>
                  <a:lnTo>
                    <a:pt x="143301" y="44016"/>
                  </a:lnTo>
                  <a:lnTo>
                    <a:pt x="188988" y="27605"/>
                  </a:lnTo>
                  <a:lnTo>
                    <a:pt x="238760" y="21844"/>
                  </a:lnTo>
                  <a:lnTo>
                    <a:pt x="337150" y="21844"/>
                  </a:lnTo>
                  <a:lnTo>
                    <a:pt x="331680" y="18859"/>
                  </a:lnTo>
                  <a:lnTo>
                    <a:pt x="286867" y="4875"/>
                  </a:lnTo>
                  <a:lnTo>
                    <a:pt x="238760" y="0"/>
                  </a:lnTo>
                  <a:close/>
                </a:path>
                <a:path w="477520" h="480060">
                  <a:moveTo>
                    <a:pt x="313289" y="87375"/>
                  </a:moveTo>
                  <a:lnTo>
                    <a:pt x="272161" y="87375"/>
                  </a:lnTo>
                  <a:lnTo>
                    <a:pt x="287234" y="91366"/>
                  </a:lnTo>
                  <a:lnTo>
                    <a:pt x="300831" y="104346"/>
                  </a:lnTo>
                  <a:lnTo>
                    <a:pt x="310665" y="127827"/>
                  </a:lnTo>
                  <a:lnTo>
                    <a:pt x="314452" y="163322"/>
                  </a:lnTo>
                  <a:lnTo>
                    <a:pt x="312922" y="198463"/>
                  </a:lnTo>
                  <a:lnTo>
                    <a:pt x="308594" y="222519"/>
                  </a:lnTo>
                  <a:lnTo>
                    <a:pt x="301861" y="240313"/>
                  </a:lnTo>
                  <a:lnTo>
                    <a:pt x="293116" y="256667"/>
                  </a:lnTo>
                  <a:lnTo>
                    <a:pt x="286131" y="269240"/>
                  </a:lnTo>
                  <a:lnTo>
                    <a:pt x="282321" y="277114"/>
                  </a:lnTo>
                  <a:lnTo>
                    <a:pt x="277811" y="288411"/>
                  </a:lnTo>
                  <a:lnTo>
                    <a:pt x="275558" y="299227"/>
                  </a:lnTo>
                  <a:lnTo>
                    <a:pt x="275534" y="309635"/>
                  </a:lnTo>
                  <a:lnTo>
                    <a:pt x="277749" y="319532"/>
                  </a:lnTo>
                  <a:lnTo>
                    <a:pt x="283860" y="331470"/>
                  </a:lnTo>
                  <a:lnTo>
                    <a:pt x="293592" y="342455"/>
                  </a:lnTo>
                  <a:lnTo>
                    <a:pt x="307181" y="352679"/>
                  </a:lnTo>
                  <a:lnTo>
                    <a:pt x="324866" y="362331"/>
                  </a:lnTo>
                  <a:lnTo>
                    <a:pt x="341143" y="371594"/>
                  </a:lnTo>
                  <a:lnTo>
                    <a:pt x="356695" y="382809"/>
                  </a:lnTo>
                  <a:lnTo>
                    <a:pt x="370460" y="394263"/>
                  </a:lnTo>
                  <a:lnTo>
                    <a:pt x="381381" y="404241"/>
                  </a:lnTo>
                  <a:lnTo>
                    <a:pt x="350648" y="426819"/>
                  </a:lnTo>
                  <a:lnTo>
                    <a:pt x="316214" y="443801"/>
                  </a:lnTo>
                  <a:lnTo>
                    <a:pt x="278707" y="454497"/>
                  </a:lnTo>
                  <a:lnTo>
                    <a:pt x="238760" y="458216"/>
                  </a:lnTo>
                  <a:lnTo>
                    <a:pt x="337150" y="458216"/>
                  </a:lnTo>
                  <a:lnTo>
                    <a:pt x="372236" y="439072"/>
                  </a:lnTo>
                  <a:lnTo>
                    <a:pt x="407574" y="409765"/>
                  </a:lnTo>
                  <a:lnTo>
                    <a:pt x="424619" y="389000"/>
                  </a:lnTo>
                  <a:lnTo>
                    <a:pt x="397002" y="389000"/>
                  </a:lnTo>
                  <a:lnTo>
                    <a:pt x="385214" y="378148"/>
                  </a:lnTo>
                  <a:lnTo>
                    <a:pt x="370046" y="365521"/>
                  </a:lnTo>
                  <a:lnTo>
                    <a:pt x="352639" y="353014"/>
                  </a:lnTo>
                  <a:lnTo>
                    <a:pt x="334017" y="342455"/>
                  </a:lnTo>
                  <a:lnTo>
                    <a:pt x="320413" y="335226"/>
                  </a:lnTo>
                  <a:lnTo>
                    <a:pt x="309880" y="327802"/>
                  </a:lnTo>
                  <a:lnTo>
                    <a:pt x="302490" y="320212"/>
                  </a:lnTo>
                  <a:lnTo>
                    <a:pt x="298196" y="312420"/>
                  </a:lnTo>
                  <a:lnTo>
                    <a:pt x="297037" y="306697"/>
                  </a:lnTo>
                  <a:lnTo>
                    <a:pt x="297211" y="300545"/>
                  </a:lnTo>
                  <a:lnTo>
                    <a:pt x="298767" y="293917"/>
                  </a:lnTo>
                  <a:lnTo>
                    <a:pt x="301752" y="286766"/>
                  </a:lnTo>
                  <a:lnTo>
                    <a:pt x="305435" y="279273"/>
                  </a:lnTo>
                  <a:lnTo>
                    <a:pt x="312039" y="267335"/>
                  </a:lnTo>
                  <a:lnTo>
                    <a:pt x="321522" y="249529"/>
                  </a:lnTo>
                  <a:lnTo>
                    <a:pt x="329136" y="229473"/>
                  </a:lnTo>
                  <a:lnTo>
                    <a:pt x="334202" y="202344"/>
                  </a:lnTo>
                  <a:lnTo>
                    <a:pt x="336042" y="163322"/>
                  </a:lnTo>
                  <a:lnTo>
                    <a:pt x="327542" y="108769"/>
                  </a:lnTo>
                  <a:lnTo>
                    <a:pt x="313289" y="87375"/>
                  </a:lnTo>
                  <a:close/>
                </a:path>
                <a:path w="477520" h="480060">
                  <a:moveTo>
                    <a:pt x="272161" y="65532"/>
                  </a:moveTo>
                  <a:lnTo>
                    <a:pt x="263398" y="65532"/>
                  </a:lnTo>
                  <a:lnTo>
                    <a:pt x="252857" y="69342"/>
                  </a:lnTo>
                  <a:lnTo>
                    <a:pt x="248354" y="70858"/>
                  </a:lnTo>
                  <a:lnTo>
                    <a:pt x="243125" y="72231"/>
                  </a:lnTo>
                  <a:lnTo>
                    <a:pt x="236444" y="73271"/>
                  </a:lnTo>
                  <a:lnTo>
                    <a:pt x="227584" y="73787"/>
                  </a:lnTo>
                  <a:lnTo>
                    <a:pt x="205470" y="75483"/>
                  </a:lnTo>
                  <a:lnTo>
                    <a:pt x="180594" y="85264"/>
                  </a:lnTo>
                  <a:lnTo>
                    <a:pt x="160289" y="111023"/>
                  </a:lnTo>
                  <a:lnTo>
                    <a:pt x="151892" y="160655"/>
                  </a:lnTo>
                  <a:lnTo>
                    <a:pt x="154503" y="199868"/>
                  </a:lnTo>
                  <a:lnTo>
                    <a:pt x="161163" y="229473"/>
                  </a:lnTo>
                  <a:lnTo>
                    <a:pt x="170108" y="252005"/>
                  </a:lnTo>
                  <a:lnTo>
                    <a:pt x="179578" y="270002"/>
                  </a:lnTo>
                  <a:lnTo>
                    <a:pt x="182753" y="275717"/>
                  </a:lnTo>
                  <a:lnTo>
                    <a:pt x="185674" y="281050"/>
                  </a:lnTo>
                  <a:lnTo>
                    <a:pt x="187960" y="286385"/>
                  </a:lnTo>
                  <a:lnTo>
                    <a:pt x="192375" y="302805"/>
                  </a:lnTo>
                  <a:lnTo>
                    <a:pt x="189944" y="316785"/>
                  </a:lnTo>
                  <a:lnTo>
                    <a:pt x="180584" y="328550"/>
                  </a:lnTo>
                  <a:lnTo>
                    <a:pt x="164211" y="338328"/>
                  </a:lnTo>
                  <a:lnTo>
                    <a:pt x="141757" y="348658"/>
                  </a:lnTo>
                  <a:lnTo>
                    <a:pt x="122697" y="358965"/>
                  </a:lnTo>
                  <a:lnTo>
                    <a:pt x="103757" y="371939"/>
                  </a:lnTo>
                  <a:lnTo>
                    <a:pt x="81661" y="390271"/>
                  </a:lnTo>
                  <a:lnTo>
                    <a:pt x="115708" y="390271"/>
                  </a:lnTo>
                  <a:lnTo>
                    <a:pt x="116984" y="389217"/>
                  </a:lnTo>
                  <a:lnTo>
                    <a:pt x="134000" y="377586"/>
                  </a:lnTo>
                  <a:lnTo>
                    <a:pt x="151612" y="368075"/>
                  </a:lnTo>
                  <a:lnTo>
                    <a:pt x="172974" y="358267"/>
                  </a:lnTo>
                  <a:lnTo>
                    <a:pt x="196326" y="343576"/>
                  </a:lnTo>
                  <a:lnTo>
                    <a:pt x="210153" y="324754"/>
                  </a:lnTo>
                  <a:lnTo>
                    <a:pt x="214122" y="302527"/>
                  </a:lnTo>
                  <a:lnTo>
                    <a:pt x="207899" y="277622"/>
                  </a:lnTo>
                  <a:lnTo>
                    <a:pt x="205105" y="271272"/>
                  </a:lnTo>
                  <a:lnTo>
                    <a:pt x="201930" y="265557"/>
                  </a:lnTo>
                  <a:lnTo>
                    <a:pt x="198628" y="259461"/>
                  </a:lnTo>
                  <a:lnTo>
                    <a:pt x="189843" y="242790"/>
                  </a:lnTo>
                  <a:lnTo>
                    <a:pt x="181784" y="222488"/>
                  </a:lnTo>
                  <a:lnTo>
                    <a:pt x="175893" y="195970"/>
                  </a:lnTo>
                  <a:lnTo>
                    <a:pt x="173609" y="160655"/>
                  </a:lnTo>
                  <a:lnTo>
                    <a:pt x="178726" y="123489"/>
                  </a:lnTo>
                  <a:lnTo>
                    <a:pt x="191785" y="104219"/>
                  </a:lnTo>
                  <a:lnTo>
                    <a:pt x="209345" y="96879"/>
                  </a:lnTo>
                  <a:lnTo>
                    <a:pt x="227965" y="95504"/>
                  </a:lnTo>
                  <a:lnTo>
                    <a:pt x="239218" y="94863"/>
                  </a:lnTo>
                  <a:lnTo>
                    <a:pt x="247888" y="93519"/>
                  </a:lnTo>
                  <a:lnTo>
                    <a:pt x="254629" y="91771"/>
                  </a:lnTo>
                  <a:lnTo>
                    <a:pt x="264541" y="88392"/>
                  </a:lnTo>
                  <a:lnTo>
                    <a:pt x="267208" y="87375"/>
                  </a:lnTo>
                  <a:lnTo>
                    <a:pt x="313289" y="87375"/>
                  </a:lnTo>
                  <a:lnTo>
                    <a:pt x="308054" y="79517"/>
                  </a:lnTo>
                  <a:lnTo>
                    <a:pt x="286589" y="67720"/>
                  </a:lnTo>
                  <a:lnTo>
                    <a:pt x="272161" y="65532"/>
                  </a:lnTo>
                  <a:close/>
                </a:path>
                <a:path w="477520" h="480060">
                  <a:moveTo>
                    <a:pt x="337150" y="21844"/>
                  </a:moveTo>
                  <a:lnTo>
                    <a:pt x="238760" y="21844"/>
                  </a:lnTo>
                  <a:lnTo>
                    <a:pt x="288531" y="27605"/>
                  </a:lnTo>
                  <a:lnTo>
                    <a:pt x="334218" y="44016"/>
                  </a:lnTo>
                  <a:lnTo>
                    <a:pt x="374517" y="69770"/>
                  </a:lnTo>
                  <a:lnTo>
                    <a:pt x="408126" y="103556"/>
                  </a:lnTo>
                  <a:lnTo>
                    <a:pt x="433745" y="144067"/>
                  </a:lnTo>
                  <a:lnTo>
                    <a:pt x="450071" y="189994"/>
                  </a:lnTo>
                  <a:lnTo>
                    <a:pt x="455803" y="240030"/>
                  </a:lnTo>
                  <a:lnTo>
                    <a:pt x="451723" y="282148"/>
                  </a:lnTo>
                  <a:lnTo>
                    <a:pt x="440023" y="321516"/>
                  </a:lnTo>
                  <a:lnTo>
                    <a:pt x="421513" y="357383"/>
                  </a:lnTo>
                  <a:lnTo>
                    <a:pt x="397002" y="389000"/>
                  </a:lnTo>
                  <a:lnTo>
                    <a:pt x="424619" y="389000"/>
                  </a:lnTo>
                  <a:lnTo>
                    <a:pt x="436733" y="374243"/>
                  </a:lnTo>
                  <a:lnTo>
                    <a:pt x="458751" y="333470"/>
                  </a:lnTo>
                  <a:lnTo>
                    <a:pt x="472672" y="288367"/>
                  </a:lnTo>
                  <a:lnTo>
                    <a:pt x="477520" y="240030"/>
                  </a:lnTo>
                  <a:lnTo>
                    <a:pt x="472667" y="191648"/>
                  </a:lnTo>
                  <a:lnTo>
                    <a:pt x="458751" y="146589"/>
                  </a:lnTo>
                  <a:lnTo>
                    <a:pt x="436733" y="105816"/>
                  </a:lnTo>
                  <a:lnTo>
                    <a:pt x="407574" y="70294"/>
                  </a:lnTo>
                  <a:lnTo>
                    <a:pt x="372236" y="40987"/>
                  </a:lnTo>
                  <a:lnTo>
                    <a:pt x="337150" y="21844"/>
                  </a:lnTo>
                  <a:close/>
                </a:path>
              </a:pathLst>
            </a:custGeom>
            <a:solidFill>
              <a:srgbClr val="F362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360659" y="2298700"/>
              <a:ext cx="609600" cy="388620"/>
            </a:xfrm>
            <a:custGeom>
              <a:avLst/>
              <a:gdLst/>
              <a:ahLst/>
              <a:cxnLst/>
              <a:rect l="l" t="t" r="r" b="b"/>
              <a:pathLst>
                <a:path w="609600" h="388619">
                  <a:moveTo>
                    <a:pt x="304800" y="0"/>
                  </a:moveTo>
                  <a:lnTo>
                    <a:pt x="243353" y="6072"/>
                  </a:lnTo>
                  <a:lnTo>
                    <a:pt x="186130" y="22556"/>
                  </a:lnTo>
                  <a:lnTo>
                    <a:pt x="134354" y="46847"/>
                  </a:lnTo>
                  <a:lnTo>
                    <a:pt x="89249" y="76342"/>
                  </a:lnTo>
                  <a:lnTo>
                    <a:pt x="52037" y="108439"/>
                  </a:lnTo>
                  <a:lnTo>
                    <a:pt x="23943" y="140535"/>
                  </a:lnTo>
                  <a:lnTo>
                    <a:pt x="0" y="194310"/>
                  </a:lnTo>
                  <a:lnTo>
                    <a:pt x="6189" y="218593"/>
                  </a:lnTo>
                  <a:lnTo>
                    <a:pt x="52037" y="280180"/>
                  </a:lnTo>
                  <a:lnTo>
                    <a:pt x="89249" y="312277"/>
                  </a:lnTo>
                  <a:lnTo>
                    <a:pt x="134354" y="341772"/>
                  </a:lnTo>
                  <a:lnTo>
                    <a:pt x="186130" y="366063"/>
                  </a:lnTo>
                  <a:lnTo>
                    <a:pt x="243353" y="382547"/>
                  </a:lnTo>
                  <a:lnTo>
                    <a:pt x="304800" y="388620"/>
                  </a:lnTo>
                  <a:lnTo>
                    <a:pt x="366246" y="382547"/>
                  </a:lnTo>
                  <a:lnTo>
                    <a:pt x="423469" y="366063"/>
                  </a:lnTo>
                  <a:lnTo>
                    <a:pt x="434673" y="360807"/>
                  </a:lnTo>
                  <a:lnTo>
                    <a:pt x="304800" y="360807"/>
                  </a:lnTo>
                  <a:lnTo>
                    <a:pt x="241263" y="354083"/>
                  </a:lnTo>
                  <a:lnTo>
                    <a:pt x="182937" y="336129"/>
                  </a:lnTo>
                  <a:lnTo>
                    <a:pt x="131483" y="310271"/>
                  </a:lnTo>
                  <a:lnTo>
                    <a:pt x="88568" y="279835"/>
                  </a:lnTo>
                  <a:lnTo>
                    <a:pt x="55854" y="248145"/>
                  </a:lnTo>
                  <a:lnTo>
                    <a:pt x="27686" y="194310"/>
                  </a:lnTo>
                  <a:lnTo>
                    <a:pt x="35005" y="170091"/>
                  </a:lnTo>
                  <a:lnTo>
                    <a:pt x="88568" y="108784"/>
                  </a:lnTo>
                  <a:lnTo>
                    <a:pt x="131483" y="78348"/>
                  </a:lnTo>
                  <a:lnTo>
                    <a:pt x="182937" y="52490"/>
                  </a:lnTo>
                  <a:lnTo>
                    <a:pt x="241263" y="34536"/>
                  </a:lnTo>
                  <a:lnTo>
                    <a:pt x="304800" y="27812"/>
                  </a:lnTo>
                  <a:lnTo>
                    <a:pt x="434673" y="27812"/>
                  </a:lnTo>
                  <a:lnTo>
                    <a:pt x="423469" y="22556"/>
                  </a:lnTo>
                  <a:lnTo>
                    <a:pt x="366246" y="6072"/>
                  </a:lnTo>
                  <a:lnTo>
                    <a:pt x="304800" y="0"/>
                  </a:lnTo>
                  <a:close/>
                </a:path>
                <a:path w="609600" h="388619">
                  <a:moveTo>
                    <a:pt x="434673" y="27812"/>
                  </a:moveTo>
                  <a:lnTo>
                    <a:pt x="304800" y="27812"/>
                  </a:lnTo>
                  <a:lnTo>
                    <a:pt x="368336" y="34536"/>
                  </a:lnTo>
                  <a:lnTo>
                    <a:pt x="426662" y="52490"/>
                  </a:lnTo>
                  <a:lnTo>
                    <a:pt x="478116" y="78348"/>
                  </a:lnTo>
                  <a:lnTo>
                    <a:pt x="521031" y="108784"/>
                  </a:lnTo>
                  <a:lnTo>
                    <a:pt x="553745" y="140474"/>
                  </a:lnTo>
                  <a:lnTo>
                    <a:pt x="581914" y="194310"/>
                  </a:lnTo>
                  <a:lnTo>
                    <a:pt x="574594" y="218528"/>
                  </a:lnTo>
                  <a:lnTo>
                    <a:pt x="521031" y="279835"/>
                  </a:lnTo>
                  <a:lnTo>
                    <a:pt x="478116" y="310271"/>
                  </a:lnTo>
                  <a:lnTo>
                    <a:pt x="426662" y="336129"/>
                  </a:lnTo>
                  <a:lnTo>
                    <a:pt x="368336" y="354083"/>
                  </a:lnTo>
                  <a:lnTo>
                    <a:pt x="304800" y="360807"/>
                  </a:lnTo>
                  <a:lnTo>
                    <a:pt x="434673" y="360807"/>
                  </a:lnTo>
                  <a:lnTo>
                    <a:pt x="475245" y="341772"/>
                  </a:lnTo>
                  <a:lnTo>
                    <a:pt x="520350" y="312277"/>
                  </a:lnTo>
                  <a:lnTo>
                    <a:pt x="557562" y="280180"/>
                  </a:lnTo>
                  <a:lnTo>
                    <a:pt x="585656" y="248084"/>
                  </a:lnTo>
                  <a:lnTo>
                    <a:pt x="609600" y="194310"/>
                  </a:lnTo>
                  <a:lnTo>
                    <a:pt x="603410" y="170026"/>
                  </a:lnTo>
                  <a:lnTo>
                    <a:pt x="585656" y="140535"/>
                  </a:lnTo>
                  <a:lnTo>
                    <a:pt x="557562" y="108439"/>
                  </a:lnTo>
                  <a:lnTo>
                    <a:pt x="520350" y="76342"/>
                  </a:lnTo>
                  <a:lnTo>
                    <a:pt x="475245" y="46847"/>
                  </a:lnTo>
                  <a:lnTo>
                    <a:pt x="434673" y="27812"/>
                  </a:lnTo>
                  <a:close/>
                </a:path>
                <a:path w="609600" h="388619">
                  <a:moveTo>
                    <a:pt x="304800" y="55499"/>
                  </a:moveTo>
                  <a:lnTo>
                    <a:pt x="260982" y="62583"/>
                  </a:lnTo>
                  <a:lnTo>
                    <a:pt x="222944" y="82305"/>
                  </a:lnTo>
                  <a:lnTo>
                    <a:pt x="192959" y="112365"/>
                  </a:lnTo>
                  <a:lnTo>
                    <a:pt x="173301" y="150466"/>
                  </a:lnTo>
                  <a:lnTo>
                    <a:pt x="166243" y="194310"/>
                  </a:lnTo>
                  <a:lnTo>
                    <a:pt x="173301" y="238202"/>
                  </a:lnTo>
                  <a:lnTo>
                    <a:pt x="192959" y="276309"/>
                  </a:lnTo>
                  <a:lnTo>
                    <a:pt x="222944" y="306351"/>
                  </a:lnTo>
                  <a:lnTo>
                    <a:pt x="260982" y="326048"/>
                  </a:lnTo>
                  <a:lnTo>
                    <a:pt x="304800" y="333121"/>
                  </a:lnTo>
                  <a:lnTo>
                    <a:pt x="348617" y="326048"/>
                  </a:lnTo>
                  <a:lnTo>
                    <a:pt x="386655" y="306351"/>
                  </a:lnTo>
                  <a:lnTo>
                    <a:pt x="387696" y="305308"/>
                  </a:lnTo>
                  <a:lnTo>
                    <a:pt x="304800" y="305308"/>
                  </a:lnTo>
                  <a:lnTo>
                    <a:pt x="261651" y="296590"/>
                  </a:lnTo>
                  <a:lnTo>
                    <a:pt x="226409" y="272811"/>
                  </a:lnTo>
                  <a:lnTo>
                    <a:pt x="202644" y="237531"/>
                  </a:lnTo>
                  <a:lnTo>
                    <a:pt x="193929" y="194310"/>
                  </a:lnTo>
                  <a:lnTo>
                    <a:pt x="202644" y="151088"/>
                  </a:lnTo>
                  <a:lnTo>
                    <a:pt x="226409" y="115808"/>
                  </a:lnTo>
                  <a:lnTo>
                    <a:pt x="261651" y="92029"/>
                  </a:lnTo>
                  <a:lnTo>
                    <a:pt x="304800" y="83312"/>
                  </a:lnTo>
                  <a:lnTo>
                    <a:pt x="387659" y="83312"/>
                  </a:lnTo>
                  <a:lnTo>
                    <a:pt x="386655" y="82305"/>
                  </a:lnTo>
                  <a:lnTo>
                    <a:pt x="348617" y="62583"/>
                  </a:lnTo>
                  <a:lnTo>
                    <a:pt x="304800" y="55499"/>
                  </a:lnTo>
                  <a:close/>
                </a:path>
                <a:path w="609600" h="388619">
                  <a:moveTo>
                    <a:pt x="387659" y="83312"/>
                  </a:moveTo>
                  <a:lnTo>
                    <a:pt x="304800" y="83312"/>
                  </a:lnTo>
                  <a:lnTo>
                    <a:pt x="347948" y="92029"/>
                  </a:lnTo>
                  <a:lnTo>
                    <a:pt x="383190" y="115808"/>
                  </a:lnTo>
                  <a:lnTo>
                    <a:pt x="406955" y="151088"/>
                  </a:lnTo>
                  <a:lnTo>
                    <a:pt x="415671" y="194310"/>
                  </a:lnTo>
                  <a:lnTo>
                    <a:pt x="406955" y="237531"/>
                  </a:lnTo>
                  <a:lnTo>
                    <a:pt x="383190" y="272811"/>
                  </a:lnTo>
                  <a:lnTo>
                    <a:pt x="347948" y="296590"/>
                  </a:lnTo>
                  <a:lnTo>
                    <a:pt x="304800" y="305308"/>
                  </a:lnTo>
                  <a:lnTo>
                    <a:pt x="387696" y="305308"/>
                  </a:lnTo>
                  <a:lnTo>
                    <a:pt x="416640" y="276309"/>
                  </a:lnTo>
                  <a:lnTo>
                    <a:pt x="436298" y="238202"/>
                  </a:lnTo>
                  <a:lnTo>
                    <a:pt x="443357" y="194310"/>
                  </a:lnTo>
                  <a:lnTo>
                    <a:pt x="436298" y="150466"/>
                  </a:lnTo>
                  <a:lnTo>
                    <a:pt x="416640" y="112365"/>
                  </a:lnTo>
                  <a:lnTo>
                    <a:pt x="387659" y="83312"/>
                  </a:lnTo>
                  <a:close/>
                </a:path>
                <a:path w="609600" h="388619">
                  <a:moveTo>
                    <a:pt x="304800" y="152653"/>
                  </a:moveTo>
                  <a:lnTo>
                    <a:pt x="288613" y="155930"/>
                  </a:lnTo>
                  <a:lnTo>
                    <a:pt x="275415" y="164861"/>
                  </a:lnTo>
                  <a:lnTo>
                    <a:pt x="266527" y="178103"/>
                  </a:lnTo>
                  <a:lnTo>
                    <a:pt x="263271" y="194310"/>
                  </a:lnTo>
                  <a:lnTo>
                    <a:pt x="266527" y="210516"/>
                  </a:lnTo>
                  <a:lnTo>
                    <a:pt x="275415" y="223758"/>
                  </a:lnTo>
                  <a:lnTo>
                    <a:pt x="288613" y="232689"/>
                  </a:lnTo>
                  <a:lnTo>
                    <a:pt x="304800" y="235965"/>
                  </a:lnTo>
                  <a:lnTo>
                    <a:pt x="320986" y="232689"/>
                  </a:lnTo>
                  <a:lnTo>
                    <a:pt x="334184" y="223758"/>
                  </a:lnTo>
                  <a:lnTo>
                    <a:pt x="343072" y="210516"/>
                  </a:lnTo>
                  <a:lnTo>
                    <a:pt x="346329" y="194310"/>
                  </a:lnTo>
                  <a:lnTo>
                    <a:pt x="343072" y="178103"/>
                  </a:lnTo>
                  <a:lnTo>
                    <a:pt x="334184" y="164861"/>
                  </a:lnTo>
                  <a:lnTo>
                    <a:pt x="320986" y="155930"/>
                  </a:lnTo>
                  <a:lnTo>
                    <a:pt x="304800" y="152653"/>
                  </a:lnTo>
                  <a:close/>
                </a:path>
              </a:pathLst>
            </a:custGeom>
            <a:solidFill>
              <a:srgbClr val="FFCE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381240" y="2252980"/>
              <a:ext cx="477520" cy="480059"/>
            </a:xfrm>
            <a:custGeom>
              <a:avLst/>
              <a:gdLst/>
              <a:ahLst/>
              <a:cxnLst/>
              <a:rect l="l" t="t" r="r" b="b"/>
              <a:pathLst>
                <a:path w="477520" h="480060">
                  <a:moveTo>
                    <a:pt x="247014" y="475869"/>
                  </a:moveTo>
                  <a:lnTo>
                    <a:pt x="230504" y="475869"/>
                  </a:lnTo>
                  <a:lnTo>
                    <a:pt x="232409" y="478409"/>
                  </a:lnTo>
                  <a:lnTo>
                    <a:pt x="235330" y="480060"/>
                  </a:lnTo>
                  <a:lnTo>
                    <a:pt x="242188" y="480060"/>
                  </a:lnTo>
                  <a:lnTo>
                    <a:pt x="245109" y="478409"/>
                  </a:lnTo>
                  <a:lnTo>
                    <a:pt x="247014" y="475869"/>
                  </a:lnTo>
                  <a:close/>
                </a:path>
                <a:path w="477520" h="480060">
                  <a:moveTo>
                    <a:pt x="345058" y="4318"/>
                  </a:moveTo>
                  <a:lnTo>
                    <a:pt x="132334" y="4445"/>
                  </a:lnTo>
                  <a:lnTo>
                    <a:pt x="3301" y="134112"/>
                  </a:lnTo>
                  <a:lnTo>
                    <a:pt x="3175" y="134366"/>
                  </a:lnTo>
                  <a:lnTo>
                    <a:pt x="2793" y="134620"/>
                  </a:lnTo>
                  <a:lnTo>
                    <a:pt x="2158" y="135255"/>
                  </a:lnTo>
                  <a:lnTo>
                    <a:pt x="888" y="137287"/>
                  </a:lnTo>
                  <a:lnTo>
                    <a:pt x="0" y="139446"/>
                  </a:lnTo>
                  <a:lnTo>
                    <a:pt x="0" y="144399"/>
                  </a:lnTo>
                  <a:lnTo>
                    <a:pt x="1015" y="146685"/>
                  </a:lnTo>
                  <a:lnTo>
                    <a:pt x="2539" y="148590"/>
                  </a:lnTo>
                  <a:lnTo>
                    <a:pt x="230250" y="475996"/>
                  </a:lnTo>
                  <a:lnTo>
                    <a:pt x="230504" y="475869"/>
                  </a:lnTo>
                  <a:lnTo>
                    <a:pt x="247230" y="475869"/>
                  </a:lnTo>
                  <a:lnTo>
                    <a:pt x="278280" y="431292"/>
                  </a:lnTo>
                  <a:lnTo>
                    <a:pt x="238759" y="431292"/>
                  </a:lnTo>
                  <a:lnTo>
                    <a:pt x="231639" y="407416"/>
                  </a:lnTo>
                  <a:lnTo>
                    <a:pt x="209041" y="407416"/>
                  </a:lnTo>
                  <a:lnTo>
                    <a:pt x="31623" y="152781"/>
                  </a:lnTo>
                  <a:lnTo>
                    <a:pt x="472276" y="152781"/>
                  </a:lnTo>
                  <a:lnTo>
                    <a:pt x="475106" y="148717"/>
                  </a:lnTo>
                  <a:lnTo>
                    <a:pt x="476503" y="146685"/>
                  </a:lnTo>
                  <a:lnTo>
                    <a:pt x="477519" y="144399"/>
                  </a:lnTo>
                  <a:lnTo>
                    <a:pt x="477519" y="139446"/>
                  </a:lnTo>
                  <a:lnTo>
                    <a:pt x="476630" y="137287"/>
                  </a:lnTo>
                  <a:lnTo>
                    <a:pt x="475233" y="135382"/>
                  </a:lnTo>
                  <a:lnTo>
                    <a:pt x="474725" y="134620"/>
                  </a:lnTo>
                  <a:lnTo>
                    <a:pt x="474344" y="134366"/>
                  </a:lnTo>
                  <a:lnTo>
                    <a:pt x="474217" y="134112"/>
                  </a:lnTo>
                  <a:lnTo>
                    <a:pt x="471058" y="130937"/>
                  </a:lnTo>
                  <a:lnTo>
                    <a:pt x="36956" y="130937"/>
                  </a:lnTo>
                  <a:lnTo>
                    <a:pt x="145414" y="21844"/>
                  </a:lnTo>
                  <a:lnTo>
                    <a:pt x="362499" y="21844"/>
                  </a:lnTo>
                  <a:lnTo>
                    <a:pt x="345185" y="4445"/>
                  </a:lnTo>
                  <a:lnTo>
                    <a:pt x="132587" y="4445"/>
                  </a:lnTo>
                  <a:lnTo>
                    <a:pt x="345058" y="4318"/>
                  </a:lnTo>
                  <a:close/>
                </a:path>
                <a:path w="477520" h="480060">
                  <a:moveTo>
                    <a:pt x="247230" y="475869"/>
                  </a:moveTo>
                  <a:lnTo>
                    <a:pt x="247014" y="475869"/>
                  </a:lnTo>
                  <a:lnTo>
                    <a:pt x="247230" y="475869"/>
                  </a:lnTo>
                  <a:close/>
                </a:path>
                <a:path w="477520" h="480060">
                  <a:moveTo>
                    <a:pt x="344550" y="152781"/>
                  </a:moveTo>
                  <a:lnTo>
                    <a:pt x="321817" y="152781"/>
                  </a:lnTo>
                  <a:lnTo>
                    <a:pt x="238759" y="431292"/>
                  </a:lnTo>
                  <a:lnTo>
                    <a:pt x="278280" y="431292"/>
                  </a:lnTo>
                  <a:lnTo>
                    <a:pt x="294911" y="407416"/>
                  </a:lnTo>
                  <a:lnTo>
                    <a:pt x="268477" y="407416"/>
                  </a:lnTo>
                  <a:lnTo>
                    <a:pt x="344550" y="152781"/>
                  </a:lnTo>
                  <a:close/>
                </a:path>
                <a:path w="477520" h="480060">
                  <a:moveTo>
                    <a:pt x="155701" y="152781"/>
                  </a:moveTo>
                  <a:lnTo>
                    <a:pt x="132968" y="152781"/>
                  </a:lnTo>
                  <a:lnTo>
                    <a:pt x="209041" y="407416"/>
                  </a:lnTo>
                  <a:lnTo>
                    <a:pt x="231639" y="407416"/>
                  </a:lnTo>
                  <a:lnTo>
                    <a:pt x="155701" y="152781"/>
                  </a:lnTo>
                  <a:close/>
                </a:path>
                <a:path w="477520" h="480060">
                  <a:moveTo>
                    <a:pt x="472276" y="152781"/>
                  </a:moveTo>
                  <a:lnTo>
                    <a:pt x="445896" y="152781"/>
                  </a:lnTo>
                  <a:lnTo>
                    <a:pt x="268477" y="407416"/>
                  </a:lnTo>
                  <a:lnTo>
                    <a:pt x="294911" y="407416"/>
                  </a:lnTo>
                  <a:lnTo>
                    <a:pt x="472276" y="152781"/>
                  </a:lnTo>
                  <a:close/>
                </a:path>
                <a:path w="477520" h="480060">
                  <a:moveTo>
                    <a:pt x="212851" y="21844"/>
                  </a:moveTo>
                  <a:lnTo>
                    <a:pt x="188721" y="21844"/>
                  </a:lnTo>
                  <a:lnTo>
                    <a:pt x="134492" y="130937"/>
                  </a:lnTo>
                  <a:lnTo>
                    <a:pt x="158623" y="130937"/>
                  </a:lnTo>
                  <a:lnTo>
                    <a:pt x="212851" y="21844"/>
                  </a:lnTo>
                  <a:close/>
                </a:path>
                <a:path w="477520" h="480060">
                  <a:moveTo>
                    <a:pt x="288798" y="21844"/>
                  </a:moveTo>
                  <a:lnTo>
                    <a:pt x="264667" y="21844"/>
                  </a:lnTo>
                  <a:lnTo>
                    <a:pt x="318896" y="130937"/>
                  </a:lnTo>
                  <a:lnTo>
                    <a:pt x="343026" y="130937"/>
                  </a:lnTo>
                  <a:lnTo>
                    <a:pt x="288798" y="21844"/>
                  </a:lnTo>
                  <a:close/>
                </a:path>
                <a:path w="477520" h="480060">
                  <a:moveTo>
                    <a:pt x="362499" y="21844"/>
                  </a:moveTo>
                  <a:lnTo>
                    <a:pt x="332104" y="21844"/>
                  </a:lnTo>
                  <a:lnTo>
                    <a:pt x="440562" y="130937"/>
                  </a:lnTo>
                  <a:lnTo>
                    <a:pt x="471058" y="130937"/>
                  </a:lnTo>
                  <a:lnTo>
                    <a:pt x="362499" y="21844"/>
                  </a:lnTo>
                  <a:close/>
                </a:path>
                <a:path w="477520" h="480060">
                  <a:moveTo>
                    <a:pt x="339978" y="0"/>
                  </a:moveTo>
                  <a:lnTo>
                    <a:pt x="137540" y="0"/>
                  </a:lnTo>
                  <a:lnTo>
                    <a:pt x="134492" y="1778"/>
                  </a:lnTo>
                  <a:lnTo>
                    <a:pt x="132587" y="4445"/>
                  </a:lnTo>
                  <a:lnTo>
                    <a:pt x="344931" y="4445"/>
                  </a:lnTo>
                  <a:lnTo>
                    <a:pt x="343026" y="1778"/>
                  </a:lnTo>
                  <a:lnTo>
                    <a:pt x="339978" y="0"/>
                  </a:lnTo>
                  <a:close/>
                </a:path>
              </a:pathLst>
            </a:custGeom>
            <a:solidFill>
              <a:srgbClr val="235C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978217" y="76898"/>
            <a:ext cx="9754870" cy="173545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2049780" marR="5080" indent="-2037714">
              <a:lnSpc>
                <a:spcPts val="6380"/>
              </a:lnSpc>
              <a:spcBef>
                <a:spcPts val="894"/>
              </a:spcBef>
            </a:pPr>
            <a:r>
              <a:rPr sz="5900" i="1" spc="120" dirty="0">
                <a:solidFill>
                  <a:srgbClr val="000000"/>
                </a:solidFill>
                <a:latin typeface="Trebuchet MS"/>
                <a:cs typeface="Trebuchet MS"/>
              </a:rPr>
              <a:t>PERANAN</a:t>
            </a:r>
            <a:r>
              <a:rPr sz="5900" i="1" spc="-28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5900" i="1" dirty="0">
                <a:solidFill>
                  <a:srgbClr val="000000"/>
                </a:solidFill>
                <a:latin typeface="Trebuchet MS"/>
                <a:cs typeface="Trebuchet MS"/>
              </a:rPr>
              <a:t>INSTITUSI</a:t>
            </a:r>
            <a:r>
              <a:rPr sz="5900" i="1" spc="-26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5900" i="1" spc="145" dirty="0">
                <a:solidFill>
                  <a:srgbClr val="000000"/>
                </a:solidFill>
                <a:latin typeface="Trebuchet MS"/>
                <a:cs typeface="Trebuchet MS"/>
              </a:rPr>
              <a:t>AGAMA </a:t>
            </a:r>
            <a:r>
              <a:rPr sz="5900" i="1" spc="-1764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5900" i="1" spc="10" dirty="0">
                <a:solidFill>
                  <a:srgbClr val="000000"/>
                </a:solidFill>
                <a:latin typeface="Trebuchet MS"/>
                <a:cs typeface="Trebuchet MS"/>
              </a:rPr>
              <a:t>&amp;</a:t>
            </a:r>
            <a:r>
              <a:rPr sz="5900" i="1" spc="-254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5900" i="1" spc="-145" dirty="0">
                <a:solidFill>
                  <a:srgbClr val="000000"/>
                </a:solidFill>
                <a:latin typeface="Trebuchet MS"/>
                <a:cs typeface="Trebuchet MS"/>
              </a:rPr>
              <a:t>KEPERCAYAAN</a:t>
            </a:r>
            <a:endParaRPr sz="59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22592" y="4846320"/>
            <a:ext cx="22517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495" dirty="0">
                <a:latin typeface="Arial"/>
                <a:cs typeface="Arial"/>
              </a:rPr>
              <a:t>PENYEBARAN</a:t>
            </a:r>
            <a:endParaRPr sz="3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10535" y="4860544"/>
            <a:ext cx="60312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39465" algn="l"/>
              </a:tabLst>
            </a:pPr>
            <a:r>
              <a:rPr sz="3200" b="1" spc="-475" dirty="0">
                <a:latin typeface="Arial"/>
                <a:cs typeface="Arial"/>
              </a:rPr>
              <a:t>PE</a:t>
            </a:r>
            <a:r>
              <a:rPr sz="3200" b="1" spc="-520" dirty="0">
                <a:latin typeface="Arial"/>
                <a:cs typeface="Arial"/>
              </a:rPr>
              <a:t>N</a:t>
            </a:r>
            <a:r>
              <a:rPr sz="3200" b="1" spc="-555" dirty="0">
                <a:latin typeface="Arial"/>
                <a:cs typeface="Arial"/>
              </a:rPr>
              <a:t>G</a:t>
            </a:r>
            <a:r>
              <a:rPr sz="3200" b="1" spc="-520" dirty="0">
                <a:latin typeface="Arial"/>
                <a:cs typeface="Arial"/>
              </a:rPr>
              <a:t>U</a:t>
            </a:r>
            <a:r>
              <a:rPr sz="3200" b="1" spc="-715" dirty="0">
                <a:latin typeface="Arial"/>
                <a:cs typeface="Arial"/>
              </a:rPr>
              <a:t>A</a:t>
            </a:r>
            <a:r>
              <a:rPr sz="3200" b="1" spc="-459" dirty="0">
                <a:latin typeface="Arial"/>
                <a:cs typeface="Arial"/>
              </a:rPr>
              <a:t>T</a:t>
            </a:r>
            <a:r>
              <a:rPr sz="3200" b="1" spc="-520" dirty="0">
                <a:latin typeface="Arial"/>
                <a:cs typeface="Arial"/>
              </a:rPr>
              <a:t>KUA</a:t>
            </a:r>
            <a:r>
              <a:rPr sz="3200" b="1" spc="-475" dirty="0">
                <a:latin typeface="Arial"/>
                <a:cs typeface="Arial"/>
              </a:rPr>
              <a:t>S</a:t>
            </a:r>
            <a:r>
              <a:rPr sz="3200" b="1" spc="-520" dirty="0">
                <a:latin typeface="Arial"/>
                <a:cs typeface="Arial"/>
              </a:rPr>
              <a:t>AA</a:t>
            </a:r>
            <a:r>
              <a:rPr sz="3200" b="1" spc="-420" dirty="0">
                <a:latin typeface="Arial"/>
                <a:cs typeface="Arial"/>
              </a:rPr>
              <a:t>N</a:t>
            </a:r>
            <a:r>
              <a:rPr sz="3200" b="1" dirty="0">
                <a:latin typeface="Arial"/>
                <a:cs typeface="Arial"/>
              </a:rPr>
              <a:t>	</a:t>
            </a:r>
            <a:r>
              <a:rPr sz="4800" b="1" spc="-712" baseline="1736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4800" b="1" spc="-780" baseline="1736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4800" b="1" spc="-712" baseline="1736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4800" b="1" spc="-1072" baseline="1736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800" b="1" spc="-532" baseline="1736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4800" b="1" spc="-562" baseline="17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00" b="1" spc="-780" baseline="1736" dirty="0">
                <a:solidFill>
                  <a:srgbClr val="FFFFFF"/>
                </a:solidFill>
                <a:latin typeface="Arial"/>
                <a:cs typeface="Arial"/>
              </a:rPr>
              <a:t>RU</a:t>
            </a:r>
            <a:r>
              <a:rPr sz="4800" b="1" spc="-637" baseline="1736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4800" b="1" spc="-780" baseline="1736" dirty="0">
                <a:solidFill>
                  <a:srgbClr val="FFFFFF"/>
                </a:solidFill>
                <a:latin typeface="Arial"/>
                <a:cs typeface="Arial"/>
              </a:rPr>
              <a:t>UKA</a:t>
            </a:r>
            <a:r>
              <a:rPr sz="4800" b="1" spc="-630" baseline="1736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4800" baseline="1736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29234" y="5333682"/>
            <a:ext cx="85464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05125" algn="l"/>
                <a:tab pos="6390005" algn="l"/>
              </a:tabLst>
            </a:pPr>
            <a:r>
              <a:rPr sz="3200" b="1" spc="-590" dirty="0">
                <a:latin typeface="Arial"/>
                <a:cs typeface="Arial"/>
              </a:rPr>
              <a:t>M</a:t>
            </a:r>
            <a:r>
              <a:rPr sz="3200" b="1" spc="-475" dirty="0">
                <a:latin typeface="Arial"/>
                <a:cs typeface="Arial"/>
              </a:rPr>
              <a:t>ESE</a:t>
            </a:r>
            <a:r>
              <a:rPr sz="3200" b="1" spc="-320" dirty="0">
                <a:latin typeface="Arial"/>
                <a:cs typeface="Arial"/>
              </a:rPr>
              <a:t>J</a:t>
            </a:r>
            <a:r>
              <a:rPr sz="3200" b="1" spc="-370" dirty="0">
                <a:latin typeface="Arial"/>
                <a:cs typeface="Arial"/>
              </a:rPr>
              <a:t> </a:t>
            </a:r>
            <a:r>
              <a:rPr sz="3200" b="1" spc="-270" dirty="0">
                <a:latin typeface="Arial"/>
                <a:cs typeface="Arial"/>
              </a:rPr>
              <a:t>I</a:t>
            </a:r>
            <a:r>
              <a:rPr sz="3200" b="1" spc="-515" dirty="0">
                <a:latin typeface="Arial"/>
                <a:cs typeface="Arial"/>
              </a:rPr>
              <a:t>N</a:t>
            </a:r>
            <a:r>
              <a:rPr sz="3200" b="1" spc="-465" dirty="0">
                <a:latin typeface="Arial"/>
                <a:cs typeface="Arial"/>
              </a:rPr>
              <a:t>T</a:t>
            </a:r>
            <a:r>
              <a:rPr sz="3200" b="1" spc="-475" dirty="0">
                <a:latin typeface="Arial"/>
                <a:cs typeface="Arial"/>
              </a:rPr>
              <a:t>E</a:t>
            </a:r>
            <a:r>
              <a:rPr sz="3200" b="1" spc="-550" dirty="0">
                <a:latin typeface="Arial"/>
                <a:cs typeface="Arial"/>
              </a:rPr>
              <a:t>G</a:t>
            </a:r>
            <a:r>
              <a:rPr sz="3200" b="1" spc="-515" dirty="0">
                <a:latin typeface="Arial"/>
                <a:cs typeface="Arial"/>
              </a:rPr>
              <a:t>R</a:t>
            </a:r>
            <a:r>
              <a:rPr sz="3200" b="1" spc="-270" dirty="0">
                <a:latin typeface="Arial"/>
                <a:cs typeface="Arial"/>
              </a:rPr>
              <a:t>I</a:t>
            </a:r>
            <a:r>
              <a:rPr sz="3200" b="1" spc="-465" dirty="0">
                <a:latin typeface="Arial"/>
                <a:cs typeface="Arial"/>
              </a:rPr>
              <a:t>T</a:t>
            </a:r>
            <a:r>
              <a:rPr sz="3200" b="1" spc="-160" dirty="0">
                <a:latin typeface="Arial"/>
                <a:cs typeface="Arial"/>
              </a:rPr>
              <a:t>I</a:t>
            </a:r>
            <a:r>
              <a:rPr sz="3200" b="1" dirty="0">
                <a:latin typeface="Arial"/>
                <a:cs typeface="Arial"/>
              </a:rPr>
              <a:t>	</a:t>
            </a:r>
            <a:r>
              <a:rPr sz="4800" b="1" spc="-780" baseline="-1736" dirty="0">
                <a:latin typeface="Arial"/>
                <a:cs typeface="Arial"/>
              </a:rPr>
              <a:t>UNDAN</a:t>
            </a:r>
            <a:r>
              <a:rPr sz="4800" b="1" spc="-832" baseline="-1736" dirty="0">
                <a:latin typeface="Arial"/>
                <a:cs typeface="Arial"/>
              </a:rPr>
              <a:t>G</a:t>
            </a:r>
            <a:r>
              <a:rPr sz="4800" b="1" spc="-434" baseline="-1736" dirty="0">
                <a:latin typeface="Arial"/>
                <a:cs typeface="Arial"/>
              </a:rPr>
              <a:t>-</a:t>
            </a:r>
            <a:r>
              <a:rPr sz="4800" b="1" spc="-780" baseline="-1736" dirty="0">
                <a:latin typeface="Arial"/>
                <a:cs typeface="Arial"/>
              </a:rPr>
              <a:t>UNDAN</a:t>
            </a:r>
            <a:r>
              <a:rPr sz="4800" b="1" spc="-675" baseline="-1736" dirty="0">
                <a:latin typeface="Arial"/>
                <a:cs typeface="Arial"/>
              </a:rPr>
              <a:t>G</a:t>
            </a:r>
            <a:r>
              <a:rPr sz="4800" b="1" baseline="-1736" dirty="0">
                <a:latin typeface="Arial"/>
                <a:cs typeface="Arial"/>
              </a:rPr>
              <a:t>	</a:t>
            </a:r>
            <a:r>
              <a:rPr sz="3200" b="1" spc="-27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-48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-42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200" b="1" spc="-3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27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-5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-46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8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55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3200" b="1" spc="-52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27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-46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16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endParaRPr sz="3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739376" y="4822507"/>
            <a:ext cx="2025650" cy="1002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0825" marR="5080" indent="-238760">
              <a:lnSpc>
                <a:spcPct val="100000"/>
              </a:lnSpc>
              <a:spcBef>
                <a:spcPts val="100"/>
              </a:spcBef>
            </a:pPr>
            <a:r>
              <a:rPr sz="3200" b="1" spc="-555" dirty="0">
                <a:latin typeface="Arial"/>
                <a:cs typeface="Arial"/>
              </a:rPr>
              <a:t>O</a:t>
            </a:r>
            <a:r>
              <a:rPr sz="3200" b="1" spc="-520" dirty="0">
                <a:latin typeface="Arial"/>
                <a:cs typeface="Arial"/>
              </a:rPr>
              <a:t>R</a:t>
            </a:r>
            <a:r>
              <a:rPr sz="3200" b="1" spc="-555" dirty="0">
                <a:latin typeface="Arial"/>
                <a:cs typeface="Arial"/>
              </a:rPr>
              <a:t>G</a:t>
            </a:r>
            <a:r>
              <a:rPr sz="3200" b="1" spc="-520" dirty="0">
                <a:latin typeface="Arial"/>
                <a:cs typeface="Arial"/>
              </a:rPr>
              <a:t>AN</a:t>
            </a:r>
            <a:r>
              <a:rPr sz="3200" b="1" spc="-270" dirty="0">
                <a:latin typeface="Arial"/>
                <a:cs typeface="Arial"/>
              </a:rPr>
              <a:t>I</a:t>
            </a:r>
            <a:r>
              <a:rPr sz="3200" b="1" spc="-480" dirty="0">
                <a:latin typeface="Arial"/>
                <a:cs typeface="Arial"/>
              </a:rPr>
              <a:t>S</a:t>
            </a:r>
            <a:r>
              <a:rPr sz="3200" b="1" spc="-520" dirty="0">
                <a:latin typeface="Arial"/>
                <a:cs typeface="Arial"/>
              </a:rPr>
              <a:t>A</a:t>
            </a:r>
            <a:r>
              <a:rPr sz="3200" b="1" spc="-480" dirty="0">
                <a:latin typeface="Arial"/>
                <a:cs typeface="Arial"/>
              </a:rPr>
              <a:t>S</a:t>
            </a:r>
            <a:r>
              <a:rPr sz="3200" b="1" spc="-160" dirty="0">
                <a:latin typeface="Arial"/>
                <a:cs typeface="Arial"/>
              </a:rPr>
              <a:t>I  </a:t>
            </a:r>
            <a:r>
              <a:rPr sz="3200" b="1" spc="-484" dirty="0">
                <a:latin typeface="Arial"/>
                <a:cs typeface="Arial"/>
              </a:rPr>
              <a:t>TELADAN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822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43979" y="774700"/>
            <a:ext cx="226060" cy="38100"/>
          </a:xfrm>
          <a:custGeom>
            <a:avLst/>
            <a:gdLst/>
            <a:ahLst/>
            <a:cxnLst/>
            <a:rect l="l" t="t" r="r" b="b"/>
            <a:pathLst>
              <a:path w="226059" h="38100">
                <a:moveTo>
                  <a:pt x="226059" y="0"/>
                </a:moveTo>
                <a:lnTo>
                  <a:pt x="0" y="0"/>
                </a:lnTo>
                <a:lnTo>
                  <a:pt x="0" y="38100"/>
                </a:lnTo>
                <a:lnTo>
                  <a:pt x="226059" y="38100"/>
                </a:lnTo>
                <a:lnTo>
                  <a:pt x="226059" y="0"/>
                </a:lnTo>
                <a:close/>
              </a:path>
            </a:pathLst>
          </a:custGeom>
          <a:solidFill>
            <a:srgbClr val="92CC5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223759" y="0"/>
            <a:ext cx="2753995" cy="1166495"/>
            <a:chOff x="7223759" y="0"/>
            <a:chExt cx="2753995" cy="1166495"/>
          </a:xfrm>
        </p:grpSpPr>
        <p:sp>
          <p:nvSpPr>
            <p:cNvPr id="5" name="object 5"/>
            <p:cNvSpPr/>
            <p:nvPr/>
          </p:nvSpPr>
          <p:spPr>
            <a:xfrm>
              <a:off x="7223759" y="774700"/>
              <a:ext cx="226060" cy="38100"/>
            </a:xfrm>
            <a:custGeom>
              <a:avLst/>
              <a:gdLst/>
              <a:ahLst/>
              <a:cxnLst/>
              <a:rect l="l" t="t" r="r" b="b"/>
              <a:pathLst>
                <a:path w="226059" h="38100">
                  <a:moveTo>
                    <a:pt x="226059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226059" y="38100"/>
                  </a:lnTo>
                  <a:lnTo>
                    <a:pt x="226059" y="0"/>
                  </a:lnTo>
                  <a:close/>
                </a:path>
              </a:pathLst>
            </a:custGeom>
            <a:solidFill>
              <a:srgbClr val="5258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480299" y="774700"/>
              <a:ext cx="223520" cy="38100"/>
            </a:xfrm>
            <a:custGeom>
              <a:avLst/>
              <a:gdLst/>
              <a:ahLst/>
              <a:cxnLst/>
              <a:rect l="l" t="t" r="r" b="b"/>
              <a:pathLst>
                <a:path w="223520" h="38100">
                  <a:moveTo>
                    <a:pt x="22352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223520" y="38100"/>
                  </a:lnTo>
                  <a:lnTo>
                    <a:pt x="223520" y="0"/>
                  </a:lnTo>
                  <a:close/>
                </a:path>
              </a:pathLst>
            </a:custGeom>
            <a:solidFill>
              <a:srgbClr val="4453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48219" y="0"/>
              <a:ext cx="2629154" cy="1166114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5159" y="1539239"/>
            <a:ext cx="2573274" cy="90195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85825" y="1631861"/>
            <a:ext cx="2066925" cy="540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b="1" i="1" spc="-11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350" b="1" i="1" spc="-409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350" b="1" i="1" spc="-21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3350" b="1" i="1" spc="-11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350" b="1" i="1" spc="-1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350" b="1" i="1" spc="-3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b="1" i="1" spc="-335" dirty="0">
                <a:solidFill>
                  <a:srgbClr val="FFFFFF"/>
                </a:solidFill>
                <a:latin typeface="Trebuchet MS"/>
                <a:cs typeface="Trebuchet MS"/>
              </a:rPr>
              <a:t>J</a:t>
            </a:r>
            <a:r>
              <a:rPr sz="3350" b="1" i="1" spc="-409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350" b="1" i="1" spc="-90" dirty="0">
                <a:solidFill>
                  <a:srgbClr val="FFFFFF"/>
                </a:solidFill>
                <a:latin typeface="Trebuchet MS"/>
                <a:cs typeface="Trebuchet MS"/>
              </a:rPr>
              <a:t>uh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396990" y="2091689"/>
            <a:ext cx="0" cy="3862070"/>
          </a:xfrm>
          <a:custGeom>
            <a:avLst/>
            <a:gdLst/>
            <a:ahLst/>
            <a:cxnLst/>
            <a:rect l="l" t="t" r="r" b="b"/>
            <a:pathLst>
              <a:path h="3862070">
                <a:moveTo>
                  <a:pt x="0" y="0"/>
                </a:moveTo>
                <a:lnTo>
                  <a:pt x="0" y="3861955"/>
                </a:lnTo>
              </a:path>
            </a:pathLst>
          </a:custGeom>
          <a:ln w="6350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94779" y="2133600"/>
            <a:ext cx="5509260" cy="3690620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368300" y="2847339"/>
            <a:ext cx="474980" cy="505459"/>
            <a:chOff x="368300" y="2847339"/>
            <a:chExt cx="474980" cy="505459"/>
          </a:xfrm>
        </p:grpSpPr>
        <p:sp>
          <p:nvSpPr>
            <p:cNvPr id="13" name="object 13"/>
            <p:cNvSpPr/>
            <p:nvPr/>
          </p:nvSpPr>
          <p:spPr>
            <a:xfrm>
              <a:off x="368300" y="2847339"/>
              <a:ext cx="474980" cy="505459"/>
            </a:xfrm>
            <a:custGeom>
              <a:avLst/>
              <a:gdLst/>
              <a:ahLst/>
              <a:cxnLst/>
              <a:rect l="l" t="t" r="r" b="b"/>
              <a:pathLst>
                <a:path w="474980" h="505460">
                  <a:moveTo>
                    <a:pt x="237490" y="0"/>
                  </a:moveTo>
                  <a:lnTo>
                    <a:pt x="189626" y="5134"/>
                  </a:lnTo>
                  <a:lnTo>
                    <a:pt x="145046" y="19861"/>
                  </a:lnTo>
                  <a:lnTo>
                    <a:pt x="104705" y="43163"/>
                  </a:lnTo>
                  <a:lnTo>
                    <a:pt x="69557" y="74025"/>
                  </a:lnTo>
                  <a:lnTo>
                    <a:pt x="40558" y="111428"/>
                  </a:lnTo>
                  <a:lnTo>
                    <a:pt x="18662" y="154358"/>
                  </a:lnTo>
                  <a:lnTo>
                    <a:pt x="4824" y="201797"/>
                  </a:lnTo>
                  <a:lnTo>
                    <a:pt x="0" y="252730"/>
                  </a:lnTo>
                  <a:lnTo>
                    <a:pt x="4824" y="303662"/>
                  </a:lnTo>
                  <a:lnTo>
                    <a:pt x="18662" y="351101"/>
                  </a:lnTo>
                  <a:lnTo>
                    <a:pt x="40558" y="394031"/>
                  </a:lnTo>
                  <a:lnTo>
                    <a:pt x="69557" y="431434"/>
                  </a:lnTo>
                  <a:lnTo>
                    <a:pt x="104705" y="462296"/>
                  </a:lnTo>
                  <a:lnTo>
                    <a:pt x="145046" y="485598"/>
                  </a:lnTo>
                  <a:lnTo>
                    <a:pt x="189626" y="500325"/>
                  </a:lnTo>
                  <a:lnTo>
                    <a:pt x="237490" y="505460"/>
                  </a:lnTo>
                  <a:lnTo>
                    <a:pt x="285353" y="500325"/>
                  </a:lnTo>
                  <a:lnTo>
                    <a:pt x="329933" y="485598"/>
                  </a:lnTo>
                  <a:lnTo>
                    <a:pt x="370274" y="462296"/>
                  </a:lnTo>
                  <a:lnTo>
                    <a:pt x="405422" y="431434"/>
                  </a:lnTo>
                  <a:lnTo>
                    <a:pt x="434421" y="394031"/>
                  </a:lnTo>
                  <a:lnTo>
                    <a:pt x="456317" y="351101"/>
                  </a:lnTo>
                  <a:lnTo>
                    <a:pt x="470155" y="303662"/>
                  </a:lnTo>
                  <a:lnTo>
                    <a:pt x="474980" y="252730"/>
                  </a:lnTo>
                  <a:lnTo>
                    <a:pt x="470155" y="201797"/>
                  </a:lnTo>
                  <a:lnTo>
                    <a:pt x="456317" y="154358"/>
                  </a:lnTo>
                  <a:lnTo>
                    <a:pt x="434421" y="111428"/>
                  </a:lnTo>
                  <a:lnTo>
                    <a:pt x="405422" y="74025"/>
                  </a:lnTo>
                  <a:lnTo>
                    <a:pt x="370274" y="43163"/>
                  </a:lnTo>
                  <a:lnTo>
                    <a:pt x="329933" y="19861"/>
                  </a:lnTo>
                  <a:lnTo>
                    <a:pt x="285353" y="5134"/>
                  </a:lnTo>
                  <a:lnTo>
                    <a:pt x="237490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41960" y="2938779"/>
              <a:ext cx="297180" cy="292100"/>
            </a:xfrm>
            <a:custGeom>
              <a:avLst/>
              <a:gdLst/>
              <a:ahLst/>
              <a:cxnLst/>
              <a:rect l="l" t="t" r="r" b="b"/>
              <a:pathLst>
                <a:path w="297180" h="292100">
                  <a:moveTo>
                    <a:pt x="148590" y="0"/>
                  </a:moveTo>
                  <a:lnTo>
                    <a:pt x="101364" y="7386"/>
                  </a:lnTo>
                  <a:lnTo>
                    <a:pt x="60542" y="28000"/>
                  </a:lnTo>
                  <a:lnTo>
                    <a:pt x="28474" y="59527"/>
                  </a:lnTo>
                  <a:lnTo>
                    <a:pt x="7510" y="99649"/>
                  </a:lnTo>
                  <a:lnTo>
                    <a:pt x="0" y="146050"/>
                  </a:lnTo>
                  <a:lnTo>
                    <a:pt x="7510" y="192450"/>
                  </a:lnTo>
                  <a:lnTo>
                    <a:pt x="28474" y="232572"/>
                  </a:lnTo>
                  <a:lnTo>
                    <a:pt x="60542" y="264099"/>
                  </a:lnTo>
                  <a:lnTo>
                    <a:pt x="101364" y="284713"/>
                  </a:lnTo>
                  <a:lnTo>
                    <a:pt x="148590" y="292100"/>
                  </a:lnTo>
                  <a:lnTo>
                    <a:pt x="195815" y="284713"/>
                  </a:lnTo>
                  <a:lnTo>
                    <a:pt x="207595" y="278765"/>
                  </a:lnTo>
                  <a:lnTo>
                    <a:pt x="148590" y="278765"/>
                  </a:lnTo>
                  <a:lnTo>
                    <a:pt x="106012" y="271973"/>
                  </a:lnTo>
                  <a:lnTo>
                    <a:pt x="68947" y="253080"/>
                  </a:lnTo>
                  <a:lnTo>
                    <a:pt x="39663" y="224312"/>
                  </a:lnTo>
                  <a:lnTo>
                    <a:pt x="20428" y="187893"/>
                  </a:lnTo>
                  <a:lnTo>
                    <a:pt x="13512" y="146050"/>
                  </a:lnTo>
                  <a:lnTo>
                    <a:pt x="20428" y="104206"/>
                  </a:lnTo>
                  <a:lnTo>
                    <a:pt x="39663" y="67787"/>
                  </a:lnTo>
                  <a:lnTo>
                    <a:pt x="68947" y="39019"/>
                  </a:lnTo>
                  <a:lnTo>
                    <a:pt x="106012" y="20126"/>
                  </a:lnTo>
                  <a:lnTo>
                    <a:pt x="148590" y="13335"/>
                  </a:lnTo>
                  <a:lnTo>
                    <a:pt x="210651" y="13335"/>
                  </a:lnTo>
                  <a:lnTo>
                    <a:pt x="207478" y="11636"/>
                  </a:lnTo>
                  <a:lnTo>
                    <a:pt x="179221" y="3014"/>
                  </a:lnTo>
                  <a:lnTo>
                    <a:pt x="148590" y="0"/>
                  </a:lnTo>
                  <a:close/>
                </a:path>
                <a:path w="297180" h="292100">
                  <a:moveTo>
                    <a:pt x="281978" y="88011"/>
                  </a:moveTo>
                  <a:lnTo>
                    <a:pt x="278599" y="88011"/>
                  </a:lnTo>
                  <a:lnTo>
                    <a:pt x="275234" y="89662"/>
                  </a:lnTo>
                  <a:lnTo>
                    <a:pt x="273545" y="91312"/>
                  </a:lnTo>
                  <a:lnTo>
                    <a:pt x="273545" y="96266"/>
                  </a:lnTo>
                  <a:lnTo>
                    <a:pt x="277971" y="108723"/>
                  </a:lnTo>
                  <a:lnTo>
                    <a:pt x="281135" y="121158"/>
                  </a:lnTo>
                  <a:lnTo>
                    <a:pt x="283033" y="133592"/>
                  </a:lnTo>
                  <a:lnTo>
                    <a:pt x="283667" y="146050"/>
                  </a:lnTo>
                  <a:lnTo>
                    <a:pt x="276751" y="187893"/>
                  </a:lnTo>
                  <a:lnTo>
                    <a:pt x="257516" y="224312"/>
                  </a:lnTo>
                  <a:lnTo>
                    <a:pt x="228232" y="253080"/>
                  </a:lnTo>
                  <a:lnTo>
                    <a:pt x="191167" y="271973"/>
                  </a:lnTo>
                  <a:lnTo>
                    <a:pt x="148590" y="278765"/>
                  </a:lnTo>
                  <a:lnTo>
                    <a:pt x="207595" y="278765"/>
                  </a:lnTo>
                  <a:lnTo>
                    <a:pt x="236637" y="264099"/>
                  </a:lnTo>
                  <a:lnTo>
                    <a:pt x="268705" y="232572"/>
                  </a:lnTo>
                  <a:lnTo>
                    <a:pt x="289669" y="192450"/>
                  </a:lnTo>
                  <a:lnTo>
                    <a:pt x="297180" y="146050"/>
                  </a:lnTo>
                  <a:lnTo>
                    <a:pt x="296546" y="132361"/>
                  </a:lnTo>
                  <a:lnTo>
                    <a:pt x="294646" y="118840"/>
                  </a:lnTo>
                  <a:lnTo>
                    <a:pt x="291479" y="105652"/>
                  </a:lnTo>
                  <a:lnTo>
                    <a:pt x="287045" y="92964"/>
                  </a:lnTo>
                  <a:lnTo>
                    <a:pt x="287045" y="91312"/>
                  </a:lnTo>
                  <a:lnTo>
                    <a:pt x="285356" y="91312"/>
                  </a:lnTo>
                  <a:lnTo>
                    <a:pt x="285356" y="89662"/>
                  </a:lnTo>
                  <a:lnTo>
                    <a:pt x="281978" y="88011"/>
                  </a:lnTo>
                  <a:close/>
                </a:path>
                <a:path w="297180" h="292100">
                  <a:moveTo>
                    <a:pt x="84429" y="119507"/>
                  </a:moveTo>
                  <a:lnTo>
                    <a:pt x="77673" y="119507"/>
                  </a:lnTo>
                  <a:lnTo>
                    <a:pt x="74295" y="122809"/>
                  </a:lnTo>
                  <a:lnTo>
                    <a:pt x="74295" y="129412"/>
                  </a:lnTo>
                  <a:lnTo>
                    <a:pt x="145211" y="199136"/>
                  </a:lnTo>
                  <a:lnTo>
                    <a:pt x="151968" y="199136"/>
                  </a:lnTo>
                  <a:lnTo>
                    <a:pt x="153657" y="197485"/>
                  </a:lnTo>
                  <a:lnTo>
                    <a:pt x="168246" y="182499"/>
                  </a:lnTo>
                  <a:lnTo>
                    <a:pt x="148590" y="182499"/>
                  </a:lnTo>
                  <a:lnTo>
                    <a:pt x="84429" y="119507"/>
                  </a:lnTo>
                  <a:close/>
                </a:path>
                <a:path w="297180" h="292100">
                  <a:moveTo>
                    <a:pt x="293801" y="39878"/>
                  </a:moveTo>
                  <a:lnTo>
                    <a:pt x="287045" y="39878"/>
                  </a:lnTo>
                  <a:lnTo>
                    <a:pt x="285356" y="41529"/>
                  </a:lnTo>
                  <a:lnTo>
                    <a:pt x="268478" y="59690"/>
                  </a:lnTo>
                  <a:lnTo>
                    <a:pt x="258343" y="69723"/>
                  </a:lnTo>
                  <a:lnTo>
                    <a:pt x="148590" y="182499"/>
                  </a:lnTo>
                  <a:lnTo>
                    <a:pt x="168246" y="182499"/>
                  </a:lnTo>
                  <a:lnTo>
                    <a:pt x="266788" y="81280"/>
                  </a:lnTo>
                  <a:lnTo>
                    <a:pt x="275234" y="71374"/>
                  </a:lnTo>
                  <a:lnTo>
                    <a:pt x="297180" y="49784"/>
                  </a:lnTo>
                  <a:lnTo>
                    <a:pt x="297180" y="43180"/>
                  </a:lnTo>
                  <a:lnTo>
                    <a:pt x="293801" y="39878"/>
                  </a:lnTo>
                  <a:close/>
                </a:path>
                <a:path w="297180" h="292100">
                  <a:moveTo>
                    <a:pt x="254965" y="53086"/>
                  </a:moveTo>
                  <a:lnTo>
                    <a:pt x="246519" y="53086"/>
                  </a:lnTo>
                  <a:lnTo>
                    <a:pt x="248208" y="56387"/>
                  </a:lnTo>
                  <a:lnTo>
                    <a:pt x="253276" y="56387"/>
                  </a:lnTo>
                  <a:lnTo>
                    <a:pt x="254965" y="53086"/>
                  </a:lnTo>
                  <a:close/>
                </a:path>
                <a:path w="297180" h="292100">
                  <a:moveTo>
                    <a:pt x="210651" y="13335"/>
                  </a:moveTo>
                  <a:lnTo>
                    <a:pt x="148590" y="13335"/>
                  </a:lnTo>
                  <a:lnTo>
                    <a:pt x="176714" y="16071"/>
                  </a:lnTo>
                  <a:lnTo>
                    <a:pt x="202622" y="24082"/>
                  </a:lnTo>
                  <a:lnTo>
                    <a:pt x="225996" y="37070"/>
                  </a:lnTo>
                  <a:lnTo>
                    <a:pt x="246519" y="54737"/>
                  </a:lnTo>
                  <a:lnTo>
                    <a:pt x="246519" y="53086"/>
                  </a:lnTo>
                  <a:lnTo>
                    <a:pt x="254965" y="53086"/>
                  </a:lnTo>
                  <a:lnTo>
                    <a:pt x="258343" y="51435"/>
                  </a:lnTo>
                  <a:lnTo>
                    <a:pt x="258343" y="46482"/>
                  </a:lnTo>
                  <a:lnTo>
                    <a:pt x="254965" y="44831"/>
                  </a:lnTo>
                  <a:lnTo>
                    <a:pt x="254965" y="43180"/>
                  </a:lnTo>
                  <a:lnTo>
                    <a:pt x="232884" y="25235"/>
                  </a:lnTo>
                  <a:lnTo>
                    <a:pt x="210651" y="133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396240" y="2235200"/>
            <a:ext cx="474980" cy="490220"/>
            <a:chOff x="396240" y="2235200"/>
            <a:chExt cx="474980" cy="490220"/>
          </a:xfrm>
        </p:grpSpPr>
        <p:sp>
          <p:nvSpPr>
            <p:cNvPr id="16" name="object 16"/>
            <p:cNvSpPr/>
            <p:nvPr/>
          </p:nvSpPr>
          <p:spPr>
            <a:xfrm>
              <a:off x="396240" y="2235200"/>
              <a:ext cx="474980" cy="490220"/>
            </a:xfrm>
            <a:custGeom>
              <a:avLst/>
              <a:gdLst/>
              <a:ahLst/>
              <a:cxnLst/>
              <a:rect l="l" t="t" r="r" b="b"/>
              <a:pathLst>
                <a:path w="474980" h="490219">
                  <a:moveTo>
                    <a:pt x="237490" y="0"/>
                  </a:moveTo>
                  <a:lnTo>
                    <a:pt x="189626" y="4979"/>
                  </a:lnTo>
                  <a:lnTo>
                    <a:pt x="145046" y="19260"/>
                  </a:lnTo>
                  <a:lnTo>
                    <a:pt x="104705" y="41857"/>
                  </a:lnTo>
                  <a:lnTo>
                    <a:pt x="69557" y="71786"/>
                  </a:lnTo>
                  <a:lnTo>
                    <a:pt x="40558" y="108061"/>
                  </a:lnTo>
                  <a:lnTo>
                    <a:pt x="18662" y="149697"/>
                  </a:lnTo>
                  <a:lnTo>
                    <a:pt x="4824" y="195708"/>
                  </a:lnTo>
                  <a:lnTo>
                    <a:pt x="0" y="245110"/>
                  </a:lnTo>
                  <a:lnTo>
                    <a:pt x="4824" y="294511"/>
                  </a:lnTo>
                  <a:lnTo>
                    <a:pt x="18662" y="340522"/>
                  </a:lnTo>
                  <a:lnTo>
                    <a:pt x="40558" y="382158"/>
                  </a:lnTo>
                  <a:lnTo>
                    <a:pt x="69557" y="418433"/>
                  </a:lnTo>
                  <a:lnTo>
                    <a:pt x="104705" y="448362"/>
                  </a:lnTo>
                  <a:lnTo>
                    <a:pt x="145046" y="470959"/>
                  </a:lnTo>
                  <a:lnTo>
                    <a:pt x="189626" y="485240"/>
                  </a:lnTo>
                  <a:lnTo>
                    <a:pt x="237490" y="490220"/>
                  </a:lnTo>
                  <a:lnTo>
                    <a:pt x="285353" y="485240"/>
                  </a:lnTo>
                  <a:lnTo>
                    <a:pt x="329933" y="470959"/>
                  </a:lnTo>
                  <a:lnTo>
                    <a:pt x="370274" y="448362"/>
                  </a:lnTo>
                  <a:lnTo>
                    <a:pt x="405422" y="418433"/>
                  </a:lnTo>
                  <a:lnTo>
                    <a:pt x="434421" y="382158"/>
                  </a:lnTo>
                  <a:lnTo>
                    <a:pt x="456317" y="340522"/>
                  </a:lnTo>
                  <a:lnTo>
                    <a:pt x="470155" y="294511"/>
                  </a:lnTo>
                  <a:lnTo>
                    <a:pt x="474979" y="245110"/>
                  </a:lnTo>
                  <a:lnTo>
                    <a:pt x="470155" y="195708"/>
                  </a:lnTo>
                  <a:lnTo>
                    <a:pt x="456317" y="149697"/>
                  </a:lnTo>
                  <a:lnTo>
                    <a:pt x="434421" y="108061"/>
                  </a:lnTo>
                  <a:lnTo>
                    <a:pt x="405422" y="71786"/>
                  </a:lnTo>
                  <a:lnTo>
                    <a:pt x="370274" y="41857"/>
                  </a:lnTo>
                  <a:lnTo>
                    <a:pt x="329933" y="19260"/>
                  </a:lnTo>
                  <a:lnTo>
                    <a:pt x="285353" y="4979"/>
                  </a:lnTo>
                  <a:lnTo>
                    <a:pt x="23749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8320" y="2374900"/>
              <a:ext cx="210820" cy="210820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403859" y="4874259"/>
            <a:ext cx="467359" cy="439420"/>
            <a:chOff x="403859" y="4874259"/>
            <a:chExt cx="467359" cy="439420"/>
          </a:xfrm>
        </p:grpSpPr>
        <p:sp>
          <p:nvSpPr>
            <p:cNvPr id="19" name="object 19"/>
            <p:cNvSpPr/>
            <p:nvPr/>
          </p:nvSpPr>
          <p:spPr>
            <a:xfrm>
              <a:off x="403859" y="4874259"/>
              <a:ext cx="467359" cy="439420"/>
            </a:xfrm>
            <a:custGeom>
              <a:avLst/>
              <a:gdLst/>
              <a:ahLst/>
              <a:cxnLst/>
              <a:rect l="l" t="t" r="r" b="b"/>
              <a:pathLst>
                <a:path w="467359" h="439420">
                  <a:moveTo>
                    <a:pt x="233680" y="0"/>
                  </a:moveTo>
                  <a:lnTo>
                    <a:pt x="186585" y="4466"/>
                  </a:lnTo>
                  <a:lnTo>
                    <a:pt x="142721" y="17273"/>
                  </a:lnTo>
                  <a:lnTo>
                    <a:pt x="103027" y="37538"/>
                  </a:lnTo>
                  <a:lnTo>
                    <a:pt x="68443" y="64373"/>
                  </a:lnTo>
                  <a:lnTo>
                    <a:pt x="39909" y="96893"/>
                  </a:lnTo>
                  <a:lnTo>
                    <a:pt x="18363" y="134213"/>
                  </a:lnTo>
                  <a:lnTo>
                    <a:pt x="4747" y="175447"/>
                  </a:lnTo>
                  <a:lnTo>
                    <a:pt x="0" y="219709"/>
                  </a:lnTo>
                  <a:lnTo>
                    <a:pt x="4747" y="263972"/>
                  </a:lnTo>
                  <a:lnTo>
                    <a:pt x="18363" y="305206"/>
                  </a:lnTo>
                  <a:lnTo>
                    <a:pt x="39909" y="342526"/>
                  </a:lnTo>
                  <a:lnTo>
                    <a:pt x="68443" y="375046"/>
                  </a:lnTo>
                  <a:lnTo>
                    <a:pt x="103027" y="401881"/>
                  </a:lnTo>
                  <a:lnTo>
                    <a:pt x="142721" y="422146"/>
                  </a:lnTo>
                  <a:lnTo>
                    <a:pt x="186585" y="434953"/>
                  </a:lnTo>
                  <a:lnTo>
                    <a:pt x="233680" y="439419"/>
                  </a:lnTo>
                  <a:lnTo>
                    <a:pt x="280774" y="434953"/>
                  </a:lnTo>
                  <a:lnTo>
                    <a:pt x="324638" y="422146"/>
                  </a:lnTo>
                  <a:lnTo>
                    <a:pt x="364332" y="401881"/>
                  </a:lnTo>
                  <a:lnTo>
                    <a:pt x="398916" y="375046"/>
                  </a:lnTo>
                  <a:lnTo>
                    <a:pt x="427450" y="342526"/>
                  </a:lnTo>
                  <a:lnTo>
                    <a:pt x="448996" y="305206"/>
                  </a:lnTo>
                  <a:lnTo>
                    <a:pt x="462612" y="263972"/>
                  </a:lnTo>
                  <a:lnTo>
                    <a:pt x="467359" y="219709"/>
                  </a:lnTo>
                  <a:lnTo>
                    <a:pt x="462612" y="175447"/>
                  </a:lnTo>
                  <a:lnTo>
                    <a:pt x="448996" y="134213"/>
                  </a:lnTo>
                  <a:lnTo>
                    <a:pt x="427450" y="96893"/>
                  </a:lnTo>
                  <a:lnTo>
                    <a:pt x="398916" y="64373"/>
                  </a:lnTo>
                  <a:lnTo>
                    <a:pt x="364332" y="37538"/>
                  </a:lnTo>
                  <a:lnTo>
                    <a:pt x="324638" y="17273"/>
                  </a:lnTo>
                  <a:lnTo>
                    <a:pt x="280774" y="4466"/>
                  </a:lnTo>
                  <a:lnTo>
                    <a:pt x="233680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8319" y="5001259"/>
              <a:ext cx="210820" cy="208279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403859" y="5511800"/>
            <a:ext cx="467359" cy="439420"/>
            <a:chOff x="403859" y="5511800"/>
            <a:chExt cx="467359" cy="439420"/>
          </a:xfrm>
        </p:grpSpPr>
        <p:sp>
          <p:nvSpPr>
            <p:cNvPr id="22" name="object 22"/>
            <p:cNvSpPr/>
            <p:nvPr/>
          </p:nvSpPr>
          <p:spPr>
            <a:xfrm>
              <a:off x="403859" y="5511800"/>
              <a:ext cx="467359" cy="439420"/>
            </a:xfrm>
            <a:custGeom>
              <a:avLst/>
              <a:gdLst/>
              <a:ahLst/>
              <a:cxnLst/>
              <a:rect l="l" t="t" r="r" b="b"/>
              <a:pathLst>
                <a:path w="467359" h="439420">
                  <a:moveTo>
                    <a:pt x="233680" y="0"/>
                  </a:moveTo>
                  <a:lnTo>
                    <a:pt x="186585" y="4463"/>
                  </a:lnTo>
                  <a:lnTo>
                    <a:pt x="142721" y="17265"/>
                  </a:lnTo>
                  <a:lnTo>
                    <a:pt x="103027" y="37521"/>
                  </a:lnTo>
                  <a:lnTo>
                    <a:pt x="68443" y="64349"/>
                  </a:lnTo>
                  <a:lnTo>
                    <a:pt x="39909" y="96865"/>
                  </a:lnTo>
                  <a:lnTo>
                    <a:pt x="18363" y="134186"/>
                  </a:lnTo>
                  <a:lnTo>
                    <a:pt x="4747" y="175429"/>
                  </a:lnTo>
                  <a:lnTo>
                    <a:pt x="0" y="219709"/>
                  </a:lnTo>
                  <a:lnTo>
                    <a:pt x="4747" y="263990"/>
                  </a:lnTo>
                  <a:lnTo>
                    <a:pt x="18363" y="305233"/>
                  </a:lnTo>
                  <a:lnTo>
                    <a:pt x="39909" y="342554"/>
                  </a:lnTo>
                  <a:lnTo>
                    <a:pt x="68443" y="375070"/>
                  </a:lnTo>
                  <a:lnTo>
                    <a:pt x="103027" y="401898"/>
                  </a:lnTo>
                  <a:lnTo>
                    <a:pt x="142721" y="422154"/>
                  </a:lnTo>
                  <a:lnTo>
                    <a:pt x="186585" y="434956"/>
                  </a:lnTo>
                  <a:lnTo>
                    <a:pt x="233680" y="439419"/>
                  </a:lnTo>
                  <a:lnTo>
                    <a:pt x="280774" y="434956"/>
                  </a:lnTo>
                  <a:lnTo>
                    <a:pt x="324638" y="422154"/>
                  </a:lnTo>
                  <a:lnTo>
                    <a:pt x="364332" y="401898"/>
                  </a:lnTo>
                  <a:lnTo>
                    <a:pt x="398916" y="375070"/>
                  </a:lnTo>
                  <a:lnTo>
                    <a:pt x="427450" y="342554"/>
                  </a:lnTo>
                  <a:lnTo>
                    <a:pt x="448996" y="305233"/>
                  </a:lnTo>
                  <a:lnTo>
                    <a:pt x="462612" y="263990"/>
                  </a:lnTo>
                  <a:lnTo>
                    <a:pt x="467359" y="219709"/>
                  </a:lnTo>
                  <a:lnTo>
                    <a:pt x="462612" y="175429"/>
                  </a:lnTo>
                  <a:lnTo>
                    <a:pt x="448996" y="134186"/>
                  </a:lnTo>
                  <a:lnTo>
                    <a:pt x="427450" y="96865"/>
                  </a:lnTo>
                  <a:lnTo>
                    <a:pt x="398916" y="64349"/>
                  </a:lnTo>
                  <a:lnTo>
                    <a:pt x="364332" y="37521"/>
                  </a:lnTo>
                  <a:lnTo>
                    <a:pt x="324638" y="17265"/>
                  </a:lnTo>
                  <a:lnTo>
                    <a:pt x="280774" y="4463"/>
                  </a:lnTo>
                  <a:lnTo>
                    <a:pt x="23368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92759" y="5585460"/>
              <a:ext cx="297180" cy="292100"/>
            </a:xfrm>
            <a:custGeom>
              <a:avLst/>
              <a:gdLst/>
              <a:ahLst/>
              <a:cxnLst/>
              <a:rect l="l" t="t" r="r" b="b"/>
              <a:pathLst>
                <a:path w="297180" h="292100">
                  <a:moveTo>
                    <a:pt x="148590" y="0"/>
                  </a:moveTo>
                  <a:lnTo>
                    <a:pt x="101364" y="7382"/>
                  </a:lnTo>
                  <a:lnTo>
                    <a:pt x="60542" y="27989"/>
                  </a:lnTo>
                  <a:lnTo>
                    <a:pt x="28474" y="59510"/>
                  </a:lnTo>
                  <a:lnTo>
                    <a:pt x="7510" y="99634"/>
                  </a:lnTo>
                  <a:lnTo>
                    <a:pt x="0" y="146049"/>
                  </a:lnTo>
                  <a:lnTo>
                    <a:pt x="7510" y="192465"/>
                  </a:lnTo>
                  <a:lnTo>
                    <a:pt x="28474" y="232589"/>
                  </a:lnTo>
                  <a:lnTo>
                    <a:pt x="60542" y="264110"/>
                  </a:lnTo>
                  <a:lnTo>
                    <a:pt x="101364" y="284717"/>
                  </a:lnTo>
                  <a:lnTo>
                    <a:pt x="148590" y="292099"/>
                  </a:lnTo>
                  <a:lnTo>
                    <a:pt x="195815" y="284717"/>
                  </a:lnTo>
                  <a:lnTo>
                    <a:pt x="207481" y="278828"/>
                  </a:lnTo>
                  <a:lnTo>
                    <a:pt x="148590" y="278828"/>
                  </a:lnTo>
                  <a:lnTo>
                    <a:pt x="106012" y="272029"/>
                  </a:lnTo>
                  <a:lnTo>
                    <a:pt x="68947" y="253121"/>
                  </a:lnTo>
                  <a:lnTo>
                    <a:pt x="39663" y="224334"/>
                  </a:lnTo>
                  <a:lnTo>
                    <a:pt x="20428" y="187900"/>
                  </a:lnTo>
                  <a:lnTo>
                    <a:pt x="13512" y="146049"/>
                  </a:lnTo>
                  <a:lnTo>
                    <a:pt x="20428" y="104199"/>
                  </a:lnTo>
                  <a:lnTo>
                    <a:pt x="39663" y="67765"/>
                  </a:lnTo>
                  <a:lnTo>
                    <a:pt x="68947" y="38978"/>
                  </a:lnTo>
                  <a:lnTo>
                    <a:pt x="106012" y="20070"/>
                  </a:lnTo>
                  <a:lnTo>
                    <a:pt x="148590" y="13271"/>
                  </a:lnTo>
                  <a:lnTo>
                    <a:pt x="210567" y="13271"/>
                  </a:lnTo>
                  <a:lnTo>
                    <a:pt x="207478" y="11618"/>
                  </a:lnTo>
                  <a:lnTo>
                    <a:pt x="179221" y="3008"/>
                  </a:lnTo>
                  <a:lnTo>
                    <a:pt x="148590" y="0"/>
                  </a:lnTo>
                  <a:close/>
                </a:path>
                <a:path w="297180" h="292100">
                  <a:moveTo>
                    <a:pt x="281978" y="87960"/>
                  </a:moveTo>
                  <a:lnTo>
                    <a:pt x="278599" y="87960"/>
                  </a:lnTo>
                  <a:lnTo>
                    <a:pt x="275234" y="89623"/>
                  </a:lnTo>
                  <a:lnTo>
                    <a:pt x="273545" y="91274"/>
                  </a:lnTo>
                  <a:lnTo>
                    <a:pt x="273545" y="96265"/>
                  </a:lnTo>
                  <a:lnTo>
                    <a:pt x="277971" y="108707"/>
                  </a:lnTo>
                  <a:lnTo>
                    <a:pt x="281135" y="121153"/>
                  </a:lnTo>
                  <a:lnTo>
                    <a:pt x="283033" y="133601"/>
                  </a:lnTo>
                  <a:lnTo>
                    <a:pt x="283667" y="146049"/>
                  </a:lnTo>
                  <a:lnTo>
                    <a:pt x="276751" y="187900"/>
                  </a:lnTo>
                  <a:lnTo>
                    <a:pt x="257516" y="224334"/>
                  </a:lnTo>
                  <a:lnTo>
                    <a:pt x="228232" y="253121"/>
                  </a:lnTo>
                  <a:lnTo>
                    <a:pt x="191167" y="272029"/>
                  </a:lnTo>
                  <a:lnTo>
                    <a:pt x="148590" y="278828"/>
                  </a:lnTo>
                  <a:lnTo>
                    <a:pt x="207481" y="278828"/>
                  </a:lnTo>
                  <a:lnTo>
                    <a:pt x="236637" y="264110"/>
                  </a:lnTo>
                  <a:lnTo>
                    <a:pt x="268705" y="232589"/>
                  </a:lnTo>
                  <a:lnTo>
                    <a:pt x="289669" y="192465"/>
                  </a:lnTo>
                  <a:lnTo>
                    <a:pt x="297180" y="146049"/>
                  </a:lnTo>
                  <a:lnTo>
                    <a:pt x="296546" y="132381"/>
                  </a:lnTo>
                  <a:lnTo>
                    <a:pt x="294646" y="118870"/>
                  </a:lnTo>
                  <a:lnTo>
                    <a:pt x="291479" y="105671"/>
                  </a:lnTo>
                  <a:lnTo>
                    <a:pt x="287045" y="92938"/>
                  </a:lnTo>
                  <a:lnTo>
                    <a:pt x="287045" y="91274"/>
                  </a:lnTo>
                  <a:lnTo>
                    <a:pt x="285356" y="91274"/>
                  </a:lnTo>
                  <a:lnTo>
                    <a:pt x="285356" y="89623"/>
                  </a:lnTo>
                  <a:lnTo>
                    <a:pt x="281978" y="87960"/>
                  </a:lnTo>
                  <a:close/>
                </a:path>
                <a:path w="297180" h="292100">
                  <a:moveTo>
                    <a:pt x="84429" y="119494"/>
                  </a:moveTo>
                  <a:lnTo>
                    <a:pt x="77673" y="119494"/>
                  </a:lnTo>
                  <a:lnTo>
                    <a:pt x="74295" y="122808"/>
                  </a:lnTo>
                  <a:lnTo>
                    <a:pt x="74295" y="129451"/>
                  </a:lnTo>
                  <a:lnTo>
                    <a:pt x="145211" y="199161"/>
                  </a:lnTo>
                  <a:lnTo>
                    <a:pt x="151968" y="199161"/>
                  </a:lnTo>
                  <a:lnTo>
                    <a:pt x="153657" y="197497"/>
                  </a:lnTo>
                  <a:lnTo>
                    <a:pt x="168200" y="182562"/>
                  </a:lnTo>
                  <a:lnTo>
                    <a:pt x="148590" y="182562"/>
                  </a:lnTo>
                  <a:lnTo>
                    <a:pt x="84429" y="119494"/>
                  </a:lnTo>
                  <a:close/>
                </a:path>
                <a:path w="297180" h="292100">
                  <a:moveTo>
                    <a:pt x="293801" y="39827"/>
                  </a:moveTo>
                  <a:lnTo>
                    <a:pt x="287045" y="39827"/>
                  </a:lnTo>
                  <a:lnTo>
                    <a:pt x="285356" y="41490"/>
                  </a:lnTo>
                  <a:lnTo>
                    <a:pt x="268478" y="59753"/>
                  </a:lnTo>
                  <a:lnTo>
                    <a:pt x="258343" y="69710"/>
                  </a:lnTo>
                  <a:lnTo>
                    <a:pt x="148590" y="182562"/>
                  </a:lnTo>
                  <a:lnTo>
                    <a:pt x="168200" y="182562"/>
                  </a:lnTo>
                  <a:lnTo>
                    <a:pt x="266788" y="81318"/>
                  </a:lnTo>
                  <a:lnTo>
                    <a:pt x="275234" y="71361"/>
                  </a:lnTo>
                  <a:lnTo>
                    <a:pt x="297180" y="49783"/>
                  </a:lnTo>
                  <a:lnTo>
                    <a:pt x="297180" y="43154"/>
                  </a:lnTo>
                  <a:lnTo>
                    <a:pt x="293801" y="39827"/>
                  </a:lnTo>
                  <a:close/>
                </a:path>
                <a:path w="297180" h="292100">
                  <a:moveTo>
                    <a:pt x="254965" y="53111"/>
                  </a:moveTo>
                  <a:lnTo>
                    <a:pt x="246519" y="53111"/>
                  </a:lnTo>
                  <a:lnTo>
                    <a:pt x="248208" y="56426"/>
                  </a:lnTo>
                  <a:lnTo>
                    <a:pt x="253276" y="56426"/>
                  </a:lnTo>
                  <a:lnTo>
                    <a:pt x="254965" y="53111"/>
                  </a:lnTo>
                  <a:close/>
                </a:path>
                <a:path w="297180" h="292100">
                  <a:moveTo>
                    <a:pt x="210567" y="13271"/>
                  </a:moveTo>
                  <a:lnTo>
                    <a:pt x="148590" y="13271"/>
                  </a:lnTo>
                  <a:lnTo>
                    <a:pt x="176714" y="16021"/>
                  </a:lnTo>
                  <a:lnTo>
                    <a:pt x="202622" y="24063"/>
                  </a:lnTo>
                  <a:lnTo>
                    <a:pt x="225996" y="37081"/>
                  </a:lnTo>
                  <a:lnTo>
                    <a:pt x="246519" y="54762"/>
                  </a:lnTo>
                  <a:lnTo>
                    <a:pt x="246519" y="53111"/>
                  </a:lnTo>
                  <a:lnTo>
                    <a:pt x="254965" y="53111"/>
                  </a:lnTo>
                  <a:lnTo>
                    <a:pt x="258343" y="51447"/>
                  </a:lnTo>
                  <a:lnTo>
                    <a:pt x="258343" y="46469"/>
                  </a:lnTo>
                  <a:lnTo>
                    <a:pt x="254965" y="44805"/>
                  </a:lnTo>
                  <a:lnTo>
                    <a:pt x="254965" y="43154"/>
                  </a:lnTo>
                  <a:lnTo>
                    <a:pt x="232884" y="25208"/>
                  </a:lnTo>
                  <a:lnTo>
                    <a:pt x="210567" y="132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460"/>
              </a:spcBef>
            </a:pPr>
            <a:r>
              <a:rPr spc="-20" dirty="0"/>
              <a:t>Hanya</a:t>
            </a:r>
            <a:r>
              <a:rPr spc="-5" dirty="0"/>
              <a:t> </a:t>
            </a:r>
            <a:r>
              <a:rPr spc="-10" dirty="0"/>
              <a:t>nampak</a:t>
            </a:r>
            <a:r>
              <a:rPr spc="-35" dirty="0"/>
              <a:t> </a:t>
            </a:r>
            <a:r>
              <a:rPr spc="-10" dirty="0"/>
              <a:t>keseronokan</a:t>
            </a:r>
            <a:r>
              <a:rPr spc="-65" dirty="0"/>
              <a:t> </a:t>
            </a:r>
            <a:r>
              <a:rPr i="1" spc="-10" dirty="0">
                <a:latin typeface="Arial"/>
                <a:cs typeface="Arial"/>
              </a:rPr>
              <a:t>depan</a:t>
            </a:r>
            <a:r>
              <a:rPr i="1" spc="-50" dirty="0">
                <a:latin typeface="Arial"/>
                <a:cs typeface="Arial"/>
              </a:rPr>
              <a:t> </a:t>
            </a:r>
            <a:r>
              <a:rPr i="1" spc="-5" dirty="0">
                <a:latin typeface="Arial"/>
                <a:cs typeface="Arial"/>
              </a:rPr>
              <a:t>mata…</a:t>
            </a:r>
          </a:p>
          <a:p>
            <a:pPr marL="12700">
              <a:lnSpc>
                <a:spcPts val="2570"/>
              </a:lnSpc>
              <a:spcBef>
                <a:spcPts val="1355"/>
              </a:spcBef>
            </a:pPr>
            <a:r>
              <a:rPr spc="-15" dirty="0"/>
              <a:t>Tidak</a:t>
            </a:r>
            <a:r>
              <a:rPr spc="-55" dirty="0"/>
              <a:t> </a:t>
            </a:r>
            <a:r>
              <a:rPr spc="-10" dirty="0"/>
              <a:t>memikirkan</a:t>
            </a:r>
            <a:r>
              <a:rPr spc="-80" dirty="0"/>
              <a:t> </a:t>
            </a:r>
            <a:r>
              <a:rPr spc="-10" dirty="0"/>
              <a:t>impak</a:t>
            </a:r>
            <a:r>
              <a:rPr spc="-20" dirty="0"/>
              <a:t> </a:t>
            </a:r>
            <a:r>
              <a:rPr spc="-5" dirty="0"/>
              <a:t>masa</a:t>
            </a:r>
            <a:r>
              <a:rPr spc="-45" dirty="0"/>
              <a:t> </a:t>
            </a:r>
            <a:r>
              <a:rPr spc="-10" dirty="0"/>
              <a:t>depan:</a:t>
            </a:r>
          </a:p>
          <a:p>
            <a:pPr marL="12700">
              <a:lnSpc>
                <a:spcPts val="2570"/>
              </a:lnSpc>
            </a:pPr>
            <a:r>
              <a:rPr spc="-10" dirty="0"/>
              <a:t>dipenjarakan</a:t>
            </a:r>
            <a:r>
              <a:rPr spc="-90" dirty="0"/>
              <a:t> </a:t>
            </a:r>
            <a:r>
              <a:rPr spc="-5" dirty="0"/>
              <a:t>+</a:t>
            </a:r>
            <a:r>
              <a:rPr spc="-15" dirty="0"/>
              <a:t> </a:t>
            </a:r>
            <a:r>
              <a:rPr spc="-10" dirty="0"/>
              <a:t>denda</a:t>
            </a:r>
            <a:r>
              <a:rPr spc="-35" dirty="0"/>
              <a:t> </a:t>
            </a:r>
            <a:r>
              <a:rPr spc="-5" dirty="0"/>
              <a:t>kerana</a:t>
            </a:r>
            <a:r>
              <a:rPr spc="-65" dirty="0"/>
              <a:t> </a:t>
            </a:r>
            <a:r>
              <a:rPr spc="-5" dirty="0"/>
              <a:t>rasuah</a:t>
            </a:r>
          </a:p>
          <a:p>
            <a:pPr>
              <a:lnSpc>
                <a:spcPct val="100000"/>
              </a:lnSpc>
            </a:pPr>
            <a:endParaRPr sz="2400"/>
          </a:p>
          <a:p>
            <a:pPr marL="17145">
              <a:lnSpc>
                <a:spcPct val="100000"/>
              </a:lnSpc>
              <a:spcBef>
                <a:spcPts val="2020"/>
              </a:spcBef>
            </a:pPr>
            <a:r>
              <a:rPr sz="3350" i="1" spc="-110" dirty="0">
                <a:latin typeface="Trebuchet MS"/>
                <a:cs typeface="Trebuchet MS"/>
              </a:rPr>
              <a:t>R</a:t>
            </a:r>
            <a:r>
              <a:rPr sz="3350" i="1" spc="-409" dirty="0">
                <a:latin typeface="Trebuchet MS"/>
                <a:cs typeface="Trebuchet MS"/>
              </a:rPr>
              <a:t>a</a:t>
            </a:r>
            <a:r>
              <a:rPr sz="3350" i="1" spc="-215" dirty="0">
                <a:latin typeface="Trebuchet MS"/>
                <a:cs typeface="Trebuchet MS"/>
              </a:rPr>
              <a:t>b</a:t>
            </a:r>
            <a:r>
              <a:rPr sz="3350" i="1" spc="-110" dirty="0">
                <a:latin typeface="Trebuchet MS"/>
                <a:cs typeface="Trebuchet MS"/>
              </a:rPr>
              <a:t>u</a:t>
            </a:r>
            <a:r>
              <a:rPr sz="3350" i="1" spc="-100" dirty="0">
                <a:latin typeface="Trebuchet MS"/>
                <a:cs typeface="Trebuchet MS"/>
              </a:rPr>
              <a:t>n</a:t>
            </a:r>
            <a:r>
              <a:rPr sz="3350" i="1" spc="-315" dirty="0">
                <a:latin typeface="Trebuchet MS"/>
                <a:cs typeface="Trebuchet MS"/>
              </a:rPr>
              <a:t> </a:t>
            </a:r>
            <a:r>
              <a:rPr sz="3350" i="1" spc="280" dirty="0">
                <a:latin typeface="Trebuchet MS"/>
                <a:cs typeface="Trebuchet MS"/>
              </a:rPr>
              <a:t>D</a:t>
            </a:r>
            <a:r>
              <a:rPr sz="3350" i="1" spc="-170" dirty="0">
                <a:latin typeface="Trebuchet MS"/>
                <a:cs typeface="Trebuchet MS"/>
              </a:rPr>
              <a:t>e</a:t>
            </a:r>
            <a:r>
              <a:rPr sz="3350" i="1" spc="-280" dirty="0">
                <a:latin typeface="Trebuchet MS"/>
                <a:cs typeface="Trebuchet MS"/>
              </a:rPr>
              <a:t>k</a:t>
            </a:r>
            <a:r>
              <a:rPr sz="3350" i="1" spc="-325" dirty="0">
                <a:latin typeface="Trebuchet MS"/>
                <a:cs typeface="Trebuchet MS"/>
              </a:rPr>
              <a:t>at</a:t>
            </a:r>
            <a:endParaRPr sz="3350">
              <a:latin typeface="Trebuchet MS"/>
              <a:cs typeface="Trebuchet MS"/>
            </a:endParaRPr>
          </a:p>
          <a:p>
            <a:pPr marL="24130" marR="568325" indent="24130">
              <a:lnSpc>
                <a:spcPts val="4530"/>
              </a:lnSpc>
              <a:spcBef>
                <a:spcPts val="415"/>
              </a:spcBef>
            </a:pPr>
            <a:r>
              <a:rPr spc="-10" dirty="0"/>
              <a:t>Memikirkan</a:t>
            </a:r>
            <a:r>
              <a:rPr spc="-60" dirty="0"/>
              <a:t> </a:t>
            </a:r>
            <a:r>
              <a:rPr spc="-10" dirty="0"/>
              <a:t>impak</a:t>
            </a:r>
            <a:r>
              <a:rPr spc="-45" dirty="0"/>
              <a:t> </a:t>
            </a:r>
            <a:r>
              <a:rPr spc="-10" dirty="0"/>
              <a:t>– </a:t>
            </a:r>
            <a:r>
              <a:rPr spc="-5" dirty="0"/>
              <a:t>elak</a:t>
            </a:r>
            <a:r>
              <a:rPr spc="-45" dirty="0"/>
              <a:t> </a:t>
            </a:r>
            <a:r>
              <a:rPr spc="-10" dirty="0"/>
              <a:t>dipenjarakan </a:t>
            </a:r>
            <a:r>
              <a:rPr spc="-580" dirty="0"/>
              <a:t> </a:t>
            </a:r>
            <a:r>
              <a:rPr spc="-55" dirty="0"/>
              <a:t>Tak</a:t>
            </a:r>
            <a:r>
              <a:rPr spc="-50" dirty="0"/>
              <a:t> </a:t>
            </a:r>
            <a:r>
              <a:rPr spc="-10" dirty="0"/>
              <a:t>nampak</a:t>
            </a:r>
            <a:r>
              <a:rPr spc="-30" dirty="0"/>
              <a:t> </a:t>
            </a:r>
            <a:r>
              <a:rPr spc="-5" dirty="0"/>
              <a:t>peluang</a:t>
            </a:r>
            <a:r>
              <a:rPr spc="-85" dirty="0"/>
              <a:t> </a:t>
            </a:r>
            <a:r>
              <a:rPr spc="-10" dirty="0"/>
              <a:t>berbuat</a:t>
            </a:r>
            <a:r>
              <a:rPr spc="-45" dirty="0"/>
              <a:t> </a:t>
            </a:r>
            <a:r>
              <a:rPr spc="-15" dirty="0"/>
              <a:t>budi</a:t>
            </a:r>
          </a:p>
          <a:p>
            <a:pPr marL="24130">
              <a:lnSpc>
                <a:spcPts val="2090"/>
              </a:lnSpc>
            </a:pPr>
            <a:r>
              <a:rPr spc="-10" dirty="0"/>
              <a:t>untuk</a:t>
            </a:r>
            <a:r>
              <a:rPr spc="-40" dirty="0"/>
              <a:t> </a:t>
            </a:r>
            <a:r>
              <a:rPr spc="-10" dirty="0"/>
              <a:t>menyebarkan</a:t>
            </a:r>
            <a:r>
              <a:rPr spc="-50" dirty="0"/>
              <a:t> </a:t>
            </a:r>
            <a:r>
              <a:rPr spc="-5" dirty="0"/>
              <a:t>mesej</a:t>
            </a:r>
            <a:r>
              <a:rPr spc="-60" dirty="0"/>
              <a:t> </a:t>
            </a:r>
            <a:r>
              <a:rPr spc="-5" dirty="0"/>
              <a:t>integriti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3284854" y="62789"/>
            <a:ext cx="6329045" cy="7327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975" i="1" spc="-719" baseline="1194" dirty="0">
                <a:latin typeface="Trebuchet MS"/>
                <a:cs typeface="Trebuchet MS"/>
              </a:rPr>
              <a:t>J</a:t>
            </a:r>
            <a:r>
              <a:rPr sz="6975" i="1" spc="-292" baseline="1194" dirty="0">
                <a:latin typeface="Trebuchet MS"/>
                <a:cs typeface="Trebuchet MS"/>
              </a:rPr>
              <a:t>o</a:t>
            </a:r>
            <a:r>
              <a:rPr sz="6975" i="1" spc="-359" baseline="1194" dirty="0">
                <a:latin typeface="Trebuchet MS"/>
                <a:cs typeface="Trebuchet MS"/>
              </a:rPr>
              <a:t>m</a:t>
            </a:r>
            <a:r>
              <a:rPr sz="6975" i="1" spc="-577" baseline="1194" dirty="0">
                <a:latin typeface="Trebuchet MS"/>
                <a:cs typeface="Trebuchet MS"/>
              </a:rPr>
              <a:t> </a:t>
            </a:r>
            <a:r>
              <a:rPr sz="6975" i="1" spc="-615" baseline="1194" dirty="0">
                <a:latin typeface="Trebuchet MS"/>
                <a:cs typeface="Trebuchet MS"/>
              </a:rPr>
              <a:t>‘</a:t>
            </a:r>
            <a:r>
              <a:rPr sz="6975" i="1" spc="-869" baseline="1194" dirty="0">
                <a:latin typeface="Trebuchet MS"/>
                <a:cs typeface="Trebuchet MS"/>
              </a:rPr>
              <a:t>c</a:t>
            </a:r>
            <a:r>
              <a:rPr sz="6975" i="1" spc="-270" baseline="1194" dirty="0">
                <a:latin typeface="Trebuchet MS"/>
                <a:cs typeface="Trebuchet MS"/>
              </a:rPr>
              <a:t>h</a:t>
            </a:r>
            <a:r>
              <a:rPr sz="6975" i="1" spc="-434" baseline="1194" dirty="0">
                <a:latin typeface="Trebuchet MS"/>
                <a:cs typeface="Trebuchet MS"/>
              </a:rPr>
              <a:t>e</a:t>
            </a:r>
            <a:r>
              <a:rPr sz="6975" i="1" spc="-352" baseline="1194" dirty="0">
                <a:latin typeface="Trebuchet MS"/>
                <a:cs typeface="Trebuchet MS"/>
              </a:rPr>
              <a:t>c</a:t>
            </a:r>
            <a:r>
              <a:rPr sz="6975" i="1" spc="-502" baseline="1194" dirty="0">
                <a:latin typeface="Trebuchet MS"/>
                <a:cs typeface="Trebuchet MS"/>
              </a:rPr>
              <a:t>k</a:t>
            </a:r>
            <a:r>
              <a:rPr sz="6975" i="1" spc="-1155" baseline="1194" dirty="0">
                <a:latin typeface="Trebuchet MS"/>
                <a:cs typeface="Trebuchet MS"/>
              </a:rPr>
              <a:t>’</a:t>
            </a:r>
            <a:r>
              <a:rPr sz="6975" i="1" spc="-540" baseline="1194" dirty="0">
                <a:latin typeface="Trebuchet MS"/>
                <a:cs typeface="Trebuchet MS"/>
              </a:rPr>
              <a:t> </a:t>
            </a:r>
            <a:r>
              <a:rPr sz="6975" i="1" u="heavy" spc="569" baseline="1194" dirty="0">
                <a:uFill>
                  <a:solidFill>
                    <a:srgbClr val="44C59E"/>
                  </a:solidFill>
                </a:uFill>
                <a:latin typeface="Trebuchet MS"/>
                <a:cs typeface="Trebuchet MS"/>
              </a:rPr>
              <a:t>M</a:t>
            </a:r>
            <a:r>
              <a:rPr sz="6975" i="1" u="heavy" spc="-900" baseline="1194" dirty="0">
                <a:uFill>
                  <a:solidFill>
                    <a:srgbClr val="44C59E"/>
                  </a:solidFill>
                </a:uFill>
                <a:latin typeface="Trebuchet MS"/>
                <a:cs typeface="Trebuchet MS"/>
              </a:rPr>
              <a:t>a</a:t>
            </a:r>
            <a:r>
              <a:rPr sz="6975" i="1" u="heavy" spc="-719" baseline="1194" dirty="0">
                <a:uFill>
                  <a:solidFill>
                    <a:srgbClr val="44C59E"/>
                  </a:solidFill>
                </a:uFill>
                <a:latin typeface="Trebuchet MS"/>
                <a:cs typeface="Trebuchet MS"/>
              </a:rPr>
              <a:t>t</a:t>
            </a:r>
            <a:r>
              <a:rPr sz="6975" i="1" spc="-855" baseline="1194" dirty="0">
                <a:latin typeface="Trebuchet MS"/>
                <a:cs typeface="Trebuchet MS"/>
              </a:rPr>
              <a:t>a</a:t>
            </a:r>
            <a:r>
              <a:rPr sz="6975" i="1" spc="585" baseline="1194" dirty="0">
                <a:latin typeface="Trebuchet MS"/>
                <a:cs typeface="Trebuchet MS"/>
              </a:rPr>
              <a:t> </a:t>
            </a:r>
            <a:r>
              <a:rPr sz="4650" i="1" spc="-75" dirty="0">
                <a:latin typeface="Trebuchet MS"/>
                <a:cs typeface="Trebuchet MS"/>
              </a:rPr>
              <a:t>I</a:t>
            </a:r>
            <a:r>
              <a:rPr sz="4650" i="1" spc="-180" dirty="0">
                <a:latin typeface="Trebuchet MS"/>
                <a:cs typeface="Trebuchet MS"/>
              </a:rPr>
              <a:t>n</a:t>
            </a:r>
            <a:r>
              <a:rPr sz="4650" i="1" spc="-480" dirty="0">
                <a:latin typeface="Trebuchet MS"/>
                <a:cs typeface="Trebuchet MS"/>
              </a:rPr>
              <a:t>t</a:t>
            </a:r>
            <a:r>
              <a:rPr sz="4650" i="1" spc="-270" dirty="0">
                <a:latin typeface="Trebuchet MS"/>
                <a:cs typeface="Trebuchet MS"/>
              </a:rPr>
              <a:t>e</a:t>
            </a:r>
            <a:r>
              <a:rPr sz="4650" i="1" spc="-250" dirty="0">
                <a:latin typeface="Trebuchet MS"/>
                <a:cs typeface="Trebuchet MS"/>
              </a:rPr>
              <a:t>g</a:t>
            </a:r>
            <a:r>
              <a:rPr sz="4650" i="1" spc="-500" dirty="0">
                <a:latin typeface="Trebuchet MS"/>
                <a:cs typeface="Trebuchet MS"/>
              </a:rPr>
              <a:t>r</a:t>
            </a:r>
            <a:r>
              <a:rPr sz="4650" i="1" spc="-484" dirty="0">
                <a:latin typeface="Trebuchet MS"/>
                <a:cs typeface="Trebuchet MS"/>
              </a:rPr>
              <a:t>i</a:t>
            </a:r>
            <a:r>
              <a:rPr sz="4650" i="1" spc="-500" dirty="0">
                <a:latin typeface="Trebuchet MS"/>
                <a:cs typeface="Trebuchet MS"/>
              </a:rPr>
              <a:t>t</a:t>
            </a:r>
            <a:r>
              <a:rPr sz="4650" i="1" spc="-465" dirty="0">
                <a:latin typeface="Trebuchet MS"/>
                <a:cs typeface="Trebuchet MS"/>
              </a:rPr>
              <a:t>i</a:t>
            </a:r>
            <a:endParaRPr sz="4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1810" y="188340"/>
            <a:ext cx="71831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333C46"/>
                </a:solidFill>
                <a:latin typeface="Tahoma"/>
                <a:cs typeface="Tahoma"/>
              </a:rPr>
              <a:t>P</a:t>
            </a:r>
            <a:r>
              <a:rPr sz="3600" spc="-160" dirty="0">
                <a:solidFill>
                  <a:srgbClr val="333C46"/>
                </a:solidFill>
                <a:latin typeface="Tahoma"/>
                <a:cs typeface="Tahoma"/>
              </a:rPr>
              <a:t>E</a:t>
            </a:r>
            <a:r>
              <a:rPr sz="3600" spc="-395" dirty="0">
                <a:solidFill>
                  <a:srgbClr val="333C46"/>
                </a:solidFill>
                <a:latin typeface="Tahoma"/>
                <a:cs typeface="Tahoma"/>
              </a:rPr>
              <a:t>R</a:t>
            </a:r>
            <a:r>
              <a:rPr sz="3600" spc="-70" dirty="0">
                <a:solidFill>
                  <a:srgbClr val="333C46"/>
                </a:solidFill>
                <a:latin typeface="Tahoma"/>
                <a:cs typeface="Tahoma"/>
              </a:rPr>
              <a:t>A</a:t>
            </a:r>
            <a:r>
              <a:rPr sz="3600" spc="-80" dirty="0">
                <a:solidFill>
                  <a:srgbClr val="333C46"/>
                </a:solidFill>
                <a:latin typeface="Tahoma"/>
                <a:cs typeface="Tahoma"/>
              </a:rPr>
              <a:t>N</a:t>
            </a:r>
            <a:r>
              <a:rPr sz="3600" spc="-70" dirty="0">
                <a:solidFill>
                  <a:srgbClr val="333C46"/>
                </a:solidFill>
                <a:latin typeface="Tahoma"/>
                <a:cs typeface="Tahoma"/>
              </a:rPr>
              <a:t>A</a:t>
            </a:r>
            <a:r>
              <a:rPr sz="3600" spc="-30" dirty="0">
                <a:solidFill>
                  <a:srgbClr val="333C46"/>
                </a:solidFill>
                <a:latin typeface="Tahoma"/>
                <a:cs typeface="Tahoma"/>
              </a:rPr>
              <a:t>N</a:t>
            </a:r>
            <a:r>
              <a:rPr sz="3600" spc="-265" dirty="0">
                <a:solidFill>
                  <a:srgbClr val="333C46"/>
                </a:solidFill>
                <a:latin typeface="Tahoma"/>
                <a:cs typeface="Tahoma"/>
              </a:rPr>
              <a:t> </a:t>
            </a:r>
            <a:r>
              <a:rPr sz="3600" spc="-730" dirty="0">
                <a:solidFill>
                  <a:srgbClr val="333C46"/>
                </a:solidFill>
                <a:latin typeface="Tahoma"/>
                <a:cs typeface="Tahoma"/>
              </a:rPr>
              <a:t>I</a:t>
            </a:r>
            <a:r>
              <a:rPr sz="3600" spc="-60" dirty="0">
                <a:solidFill>
                  <a:srgbClr val="333C46"/>
                </a:solidFill>
                <a:latin typeface="Tahoma"/>
                <a:cs typeface="Tahoma"/>
              </a:rPr>
              <a:t>N</a:t>
            </a:r>
            <a:r>
              <a:rPr sz="3600" spc="-365" dirty="0">
                <a:solidFill>
                  <a:srgbClr val="333C46"/>
                </a:solidFill>
                <a:latin typeface="Tahoma"/>
                <a:cs typeface="Tahoma"/>
              </a:rPr>
              <a:t>S</a:t>
            </a:r>
            <a:r>
              <a:rPr sz="3600" spc="-125" dirty="0">
                <a:solidFill>
                  <a:srgbClr val="333C46"/>
                </a:solidFill>
                <a:latin typeface="Tahoma"/>
                <a:cs typeface="Tahoma"/>
              </a:rPr>
              <a:t>T</a:t>
            </a:r>
            <a:r>
              <a:rPr sz="3600" spc="-765" dirty="0">
                <a:solidFill>
                  <a:srgbClr val="333C46"/>
                </a:solidFill>
                <a:latin typeface="Tahoma"/>
                <a:cs typeface="Tahoma"/>
              </a:rPr>
              <a:t>I</a:t>
            </a:r>
            <a:r>
              <a:rPr sz="3600" spc="-110" dirty="0">
                <a:solidFill>
                  <a:srgbClr val="333C46"/>
                </a:solidFill>
                <a:latin typeface="Tahoma"/>
                <a:cs typeface="Tahoma"/>
              </a:rPr>
              <a:t>T</a:t>
            </a:r>
            <a:r>
              <a:rPr sz="3600" spc="-65" dirty="0">
                <a:solidFill>
                  <a:srgbClr val="333C46"/>
                </a:solidFill>
                <a:latin typeface="Tahoma"/>
                <a:cs typeface="Tahoma"/>
              </a:rPr>
              <a:t>U</a:t>
            </a:r>
            <a:r>
              <a:rPr sz="3600" spc="-385" dirty="0">
                <a:solidFill>
                  <a:srgbClr val="333C46"/>
                </a:solidFill>
                <a:latin typeface="Tahoma"/>
                <a:cs typeface="Tahoma"/>
              </a:rPr>
              <a:t>S</a:t>
            </a:r>
            <a:r>
              <a:rPr sz="3600" spc="-735" dirty="0">
                <a:solidFill>
                  <a:srgbClr val="333C46"/>
                </a:solidFill>
                <a:latin typeface="Tahoma"/>
                <a:cs typeface="Tahoma"/>
              </a:rPr>
              <a:t>I</a:t>
            </a:r>
            <a:r>
              <a:rPr sz="3600" spc="-225" dirty="0">
                <a:solidFill>
                  <a:srgbClr val="333C46"/>
                </a:solidFill>
                <a:latin typeface="Tahoma"/>
                <a:cs typeface="Tahoma"/>
              </a:rPr>
              <a:t> </a:t>
            </a:r>
            <a:r>
              <a:rPr sz="3600" spc="-229" dirty="0">
                <a:solidFill>
                  <a:srgbClr val="333C46"/>
                </a:solidFill>
                <a:latin typeface="Tahoma"/>
                <a:cs typeface="Tahoma"/>
              </a:rPr>
              <a:t>P</a:t>
            </a:r>
            <a:r>
              <a:rPr sz="3600" spc="-160" dirty="0">
                <a:solidFill>
                  <a:srgbClr val="333C46"/>
                </a:solidFill>
                <a:latin typeface="Tahoma"/>
                <a:cs typeface="Tahoma"/>
              </a:rPr>
              <a:t>E</a:t>
            </a:r>
            <a:r>
              <a:rPr sz="3600" spc="-80" dirty="0">
                <a:solidFill>
                  <a:srgbClr val="333C46"/>
                </a:solidFill>
                <a:latin typeface="Tahoma"/>
                <a:cs typeface="Tahoma"/>
              </a:rPr>
              <a:t>N</a:t>
            </a:r>
            <a:r>
              <a:rPr sz="3600" spc="-30" dirty="0">
                <a:solidFill>
                  <a:srgbClr val="333C46"/>
                </a:solidFill>
                <a:latin typeface="Tahoma"/>
                <a:cs typeface="Tahoma"/>
              </a:rPr>
              <a:t>D</a:t>
            </a:r>
            <a:r>
              <a:rPr sz="3600" spc="-285" dirty="0">
                <a:solidFill>
                  <a:srgbClr val="333C46"/>
                </a:solidFill>
                <a:latin typeface="Tahoma"/>
                <a:cs typeface="Tahoma"/>
              </a:rPr>
              <a:t>I</a:t>
            </a:r>
            <a:r>
              <a:rPr sz="3600" spc="-509" dirty="0">
                <a:solidFill>
                  <a:srgbClr val="333C46"/>
                </a:solidFill>
                <a:latin typeface="Tahoma"/>
                <a:cs typeface="Tahoma"/>
              </a:rPr>
              <a:t>D</a:t>
            </a:r>
            <a:r>
              <a:rPr sz="3600" spc="-765" dirty="0">
                <a:solidFill>
                  <a:srgbClr val="333C46"/>
                </a:solidFill>
                <a:latin typeface="Tahoma"/>
                <a:cs typeface="Tahoma"/>
              </a:rPr>
              <a:t>I</a:t>
            </a:r>
            <a:r>
              <a:rPr sz="3600" spc="-170" dirty="0">
                <a:solidFill>
                  <a:srgbClr val="333C46"/>
                </a:solidFill>
                <a:latin typeface="Tahoma"/>
                <a:cs typeface="Tahoma"/>
              </a:rPr>
              <a:t>K</a:t>
            </a:r>
            <a:r>
              <a:rPr sz="3600" spc="-70" dirty="0">
                <a:solidFill>
                  <a:srgbClr val="333C46"/>
                </a:solidFill>
                <a:latin typeface="Tahoma"/>
                <a:cs typeface="Tahoma"/>
              </a:rPr>
              <a:t>A</a:t>
            </a:r>
            <a:r>
              <a:rPr sz="3600" spc="-30" dirty="0">
                <a:solidFill>
                  <a:srgbClr val="333C46"/>
                </a:solidFill>
                <a:latin typeface="Tahoma"/>
                <a:cs typeface="Tahoma"/>
              </a:rPr>
              <a:t>N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29279" y="871219"/>
            <a:ext cx="6022340" cy="111760"/>
          </a:xfrm>
          <a:custGeom>
            <a:avLst/>
            <a:gdLst/>
            <a:ahLst/>
            <a:cxnLst/>
            <a:rect l="l" t="t" r="r" b="b"/>
            <a:pathLst>
              <a:path w="6022340" h="111759">
                <a:moveTo>
                  <a:pt x="6022340" y="0"/>
                </a:moveTo>
                <a:lnTo>
                  <a:pt x="0" y="0"/>
                </a:lnTo>
                <a:lnTo>
                  <a:pt x="0" y="111760"/>
                </a:lnTo>
                <a:lnTo>
                  <a:pt x="6022340" y="111760"/>
                </a:lnTo>
                <a:lnTo>
                  <a:pt x="6022340" y="0"/>
                </a:lnTo>
                <a:close/>
              </a:path>
            </a:pathLst>
          </a:custGeom>
          <a:solidFill>
            <a:srgbClr val="333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3260" y="2278379"/>
            <a:ext cx="1247140" cy="1247140"/>
          </a:xfrm>
          <a:custGeom>
            <a:avLst/>
            <a:gdLst/>
            <a:ahLst/>
            <a:cxnLst/>
            <a:rect l="l" t="t" r="r" b="b"/>
            <a:pathLst>
              <a:path w="1247139" h="1247139">
                <a:moveTo>
                  <a:pt x="623569" y="0"/>
                </a:moveTo>
                <a:lnTo>
                  <a:pt x="574833" y="1875"/>
                </a:lnTo>
                <a:lnTo>
                  <a:pt x="527124" y="7411"/>
                </a:lnTo>
                <a:lnTo>
                  <a:pt x="480579" y="16467"/>
                </a:lnTo>
                <a:lnTo>
                  <a:pt x="435339" y="28905"/>
                </a:lnTo>
                <a:lnTo>
                  <a:pt x="391541" y="44587"/>
                </a:lnTo>
                <a:lnTo>
                  <a:pt x="349324" y="63374"/>
                </a:lnTo>
                <a:lnTo>
                  <a:pt x="308826" y="85127"/>
                </a:lnTo>
                <a:lnTo>
                  <a:pt x="270186" y="109709"/>
                </a:lnTo>
                <a:lnTo>
                  <a:pt x="233543" y="136980"/>
                </a:lnTo>
                <a:lnTo>
                  <a:pt x="199035" y="166801"/>
                </a:lnTo>
                <a:lnTo>
                  <a:pt x="166801" y="199035"/>
                </a:lnTo>
                <a:lnTo>
                  <a:pt x="136980" y="233543"/>
                </a:lnTo>
                <a:lnTo>
                  <a:pt x="109709" y="270186"/>
                </a:lnTo>
                <a:lnTo>
                  <a:pt x="85127" y="308826"/>
                </a:lnTo>
                <a:lnTo>
                  <a:pt x="63374" y="349324"/>
                </a:lnTo>
                <a:lnTo>
                  <a:pt x="44587" y="391541"/>
                </a:lnTo>
                <a:lnTo>
                  <a:pt x="28905" y="435339"/>
                </a:lnTo>
                <a:lnTo>
                  <a:pt x="16467" y="480579"/>
                </a:lnTo>
                <a:lnTo>
                  <a:pt x="7411" y="527124"/>
                </a:lnTo>
                <a:lnTo>
                  <a:pt x="1875" y="574833"/>
                </a:lnTo>
                <a:lnTo>
                  <a:pt x="0" y="623570"/>
                </a:lnTo>
                <a:lnTo>
                  <a:pt x="1875" y="672306"/>
                </a:lnTo>
                <a:lnTo>
                  <a:pt x="7411" y="720015"/>
                </a:lnTo>
                <a:lnTo>
                  <a:pt x="16467" y="766560"/>
                </a:lnTo>
                <a:lnTo>
                  <a:pt x="28905" y="811800"/>
                </a:lnTo>
                <a:lnTo>
                  <a:pt x="44587" y="855598"/>
                </a:lnTo>
                <a:lnTo>
                  <a:pt x="63374" y="897815"/>
                </a:lnTo>
                <a:lnTo>
                  <a:pt x="85127" y="938313"/>
                </a:lnTo>
                <a:lnTo>
                  <a:pt x="109709" y="976953"/>
                </a:lnTo>
                <a:lnTo>
                  <a:pt x="136980" y="1013596"/>
                </a:lnTo>
                <a:lnTo>
                  <a:pt x="166801" y="1048104"/>
                </a:lnTo>
                <a:lnTo>
                  <a:pt x="199035" y="1080338"/>
                </a:lnTo>
                <a:lnTo>
                  <a:pt x="233543" y="1110159"/>
                </a:lnTo>
                <a:lnTo>
                  <a:pt x="270186" y="1137430"/>
                </a:lnTo>
                <a:lnTo>
                  <a:pt x="308826" y="1162012"/>
                </a:lnTo>
                <a:lnTo>
                  <a:pt x="349324" y="1183765"/>
                </a:lnTo>
                <a:lnTo>
                  <a:pt x="391541" y="1202552"/>
                </a:lnTo>
                <a:lnTo>
                  <a:pt x="435339" y="1218234"/>
                </a:lnTo>
                <a:lnTo>
                  <a:pt x="480579" y="1230672"/>
                </a:lnTo>
                <a:lnTo>
                  <a:pt x="527124" y="1239728"/>
                </a:lnTo>
                <a:lnTo>
                  <a:pt x="574833" y="1245264"/>
                </a:lnTo>
                <a:lnTo>
                  <a:pt x="623569" y="1247140"/>
                </a:lnTo>
                <a:lnTo>
                  <a:pt x="672306" y="1245264"/>
                </a:lnTo>
                <a:lnTo>
                  <a:pt x="720015" y="1239728"/>
                </a:lnTo>
                <a:lnTo>
                  <a:pt x="766560" y="1230672"/>
                </a:lnTo>
                <a:lnTo>
                  <a:pt x="811800" y="1218234"/>
                </a:lnTo>
                <a:lnTo>
                  <a:pt x="855598" y="1202552"/>
                </a:lnTo>
                <a:lnTo>
                  <a:pt x="897815" y="1183765"/>
                </a:lnTo>
                <a:lnTo>
                  <a:pt x="938313" y="1162012"/>
                </a:lnTo>
                <a:lnTo>
                  <a:pt x="976953" y="1137430"/>
                </a:lnTo>
                <a:lnTo>
                  <a:pt x="1013596" y="1110159"/>
                </a:lnTo>
                <a:lnTo>
                  <a:pt x="1048104" y="1080338"/>
                </a:lnTo>
                <a:lnTo>
                  <a:pt x="1080338" y="1048104"/>
                </a:lnTo>
                <a:lnTo>
                  <a:pt x="1110159" y="1013596"/>
                </a:lnTo>
                <a:lnTo>
                  <a:pt x="1121981" y="997712"/>
                </a:lnTo>
                <a:lnTo>
                  <a:pt x="623569" y="997712"/>
                </a:lnTo>
                <a:lnTo>
                  <a:pt x="576639" y="994796"/>
                </a:lnTo>
                <a:lnTo>
                  <a:pt x="531447" y="986285"/>
                </a:lnTo>
                <a:lnTo>
                  <a:pt x="488346" y="972527"/>
                </a:lnTo>
                <a:lnTo>
                  <a:pt x="447685" y="953874"/>
                </a:lnTo>
                <a:lnTo>
                  <a:pt x="409816" y="930677"/>
                </a:lnTo>
                <a:lnTo>
                  <a:pt x="375088" y="903285"/>
                </a:lnTo>
                <a:lnTo>
                  <a:pt x="343854" y="872051"/>
                </a:lnTo>
                <a:lnTo>
                  <a:pt x="316462" y="837323"/>
                </a:lnTo>
                <a:lnTo>
                  <a:pt x="293265" y="799454"/>
                </a:lnTo>
                <a:lnTo>
                  <a:pt x="274612" y="758793"/>
                </a:lnTo>
                <a:lnTo>
                  <a:pt x="260854" y="715692"/>
                </a:lnTo>
                <a:lnTo>
                  <a:pt x="252343" y="670500"/>
                </a:lnTo>
                <a:lnTo>
                  <a:pt x="249427" y="623570"/>
                </a:lnTo>
                <a:lnTo>
                  <a:pt x="252343" y="576639"/>
                </a:lnTo>
                <a:lnTo>
                  <a:pt x="260854" y="531447"/>
                </a:lnTo>
                <a:lnTo>
                  <a:pt x="274612" y="488346"/>
                </a:lnTo>
                <a:lnTo>
                  <a:pt x="293265" y="447685"/>
                </a:lnTo>
                <a:lnTo>
                  <a:pt x="316462" y="409816"/>
                </a:lnTo>
                <a:lnTo>
                  <a:pt x="343854" y="375088"/>
                </a:lnTo>
                <a:lnTo>
                  <a:pt x="375088" y="343854"/>
                </a:lnTo>
                <a:lnTo>
                  <a:pt x="409816" y="316462"/>
                </a:lnTo>
                <a:lnTo>
                  <a:pt x="447685" y="293265"/>
                </a:lnTo>
                <a:lnTo>
                  <a:pt x="488346" y="274612"/>
                </a:lnTo>
                <a:lnTo>
                  <a:pt x="531447" y="260854"/>
                </a:lnTo>
                <a:lnTo>
                  <a:pt x="576639" y="252343"/>
                </a:lnTo>
                <a:lnTo>
                  <a:pt x="623569" y="249428"/>
                </a:lnTo>
                <a:lnTo>
                  <a:pt x="1121981" y="249428"/>
                </a:lnTo>
                <a:lnTo>
                  <a:pt x="1110159" y="233543"/>
                </a:lnTo>
                <a:lnTo>
                  <a:pt x="1080338" y="199035"/>
                </a:lnTo>
                <a:lnTo>
                  <a:pt x="1048104" y="166801"/>
                </a:lnTo>
                <a:lnTo>
                  <a:pt x="1013596" y="136980"/>
                </a:lnTo>
                <a:lnTo>
                  <a:pt x="976953" y="109709"/>
                </a:lnTo>
                <a:lnTo>
                  <a:pt x="938313" y="85127"/>
                </a:lnTo>
                <a:lnTo>
                  <a:pt x="897815" y="63374"/>
                </a:lnTo>
                <a:lnTo>
                  <a:pt x="855598" y="44587"/>
                </a:lnTo>
                <a:lnTo>
                  <a:pt x="811800" y="28905"/>
                </a:lnTo>
                <a:lnTo>
                  <a:pt x="766560" y="16467"/>
                </a:lnTo>
                <a:lnTo>
                  <a:pt x="720015" y="7411"/>
                </a:lnTo>
                <a:lnTo>
                  <a:pt x="672306" y="1875"/>
                </a:lnTo>
                <a:lnTo>
                  <a:pt x="623569" y="0"/>
                </a:lnTo>
                <a:close/>
              </a:path>
              <a:path w="1247139" h="1247139">
                <a:moveTo>
                  <a:pt x="1121981" y="249428"/>
                </a:moveTo>
                <a:lnTo>
                  <a:pt x="623569" y="249428"/>
                </a:lnTo>
                <a:lnTo>
                  <a:pt x="670500" y="252343"/>
                </a:lnTo>
                <a:lnTo>
                  <a:pt x="715692" y="260854"/>
                </a:lnTo>
                <a:lnTo>
                  <a:pt x="758793" y="274612"/>
                </a:lnTo>
                <a:lnTo>
                  <a:pt x="799454" y="293265"/>
                </a:lnTo>
                <a:lnTo>
                  <a:pt x="837323" y="316462"/>
                </a:lnTo>
                <a:lnTo>
                  <a:pt x="872051" y="343854"/>
                </a:lnTo>
                <a:lnTo>
                  <a:pt x="903285" y="375088"/>
                </a:lnTo>
                <a:lnTo>
                  <a:pt x="930677" y="409816"/>
                </a:lnTo>
                <a:lnTo>
                  <a:pt x="953874" y="447685"/>
                </a:lnTo>
                <a:lnTo>
                  <a:pt x="972527" y="488346"/>
                </a:lnTo>
                <a:lnTo>
                  <a:pt x="986285" y="531447"/>
                </a:lnTo>
                <a:lnTo>
                  <a:pt x="994796" y="576639"/>
                </a:lnTo>
                <a:lnTo>
                  <a:pt x="997712" y="623570"/>
                </a:lnTo>
                <a:lnTo>
                  <a:pt x="994796" y="670500"/>
                </a:lnTo>
                <a:lnTo>
                  <a:pt x="986285" y="715692"/>
                </a:lnTo>
                <a:lnTo>
                  <a:pt x="972527" y="758793"/>
                </a:lnTo>
                <a:lnTo>
                  <a:pt x="953874" y="799454"/>
                </a:lnTo>
                <a:lnTo>
                  <a:pt x="930677" y="837323"/>
                </a:lnTo>
                <a:lnTo>
                  <a:pt x="903285" y="872051"/>
                </a:lnTo>
                <a:lnTo>
                  <a:pt x="872051" y="903285"/>
                </a:lnTo>
                <a:lnTo>
                  <a:pt x="837323" y="930677"/>
                </a:lnTo>
                <a:lnTo>
                  <a:pt x="799454" y="953874"/>
                </a:lnTo>
                <a:lnTo>
                  <a:pt x="758793" y="972527"/>
                </a:lnTo>
                <a:lnTo>
                  <a:pt x="715692" y="986285"/>
                </a:lnTo>
                <a:lnTo>
                  <a:pt x="670500" y="994796"/>
                </a:lnTo>
                <a:lnTo>
                  <a:pt x="623569" y="997712"/>
                </a:lnTo>
                <a:lnTo>
                  <a:pt x="1121981" y="997712"/>
                </a:lnTo>
                <a:lnTo>
                  <a:pt x="1162012" y="938313"/>
                </a:lnTo>
                <a:lnTo>
                  <a:pt x="1183765" y="897815"/>
                </a:lnTo>
                <a:lnTo>
                  <a:pt x="1202552" y="855598"/>
                </a:lnTo>
                <a:lnTo>
                  <a:pt x="1218234" y="811800"/>
                </a:lnTo>
                <a:lnTo>
                  <a:pt x="1230672" y="766560"/>
                </a:lnTo>
                <a:lnTo>
                  <a:pt x="1239728" y="720015"/>
                </a:lnTo>
                <a:lnTo>
                  <a:pt x="1245264" y="672306"/>
                </a:lnTo>
                <a:lnTo>
                  <a:pt x="1247139" y="623570"/>
                </a:lnTo>
                <a:lnTo>
                  <a:pt x="1245264" y="574833"/>
                </a:lnTo>
                <a:lnTo>
                  <a:pt x="1239728" y="527124"/>
                </a:lnTo>
                <a:lnTo>
                  <a:pt x="1230672" y="480579"/>
                </a:lnTo>
                <a:lnTo>
                  <a:pt x="1218234" y="435339"/>
                </a:lnTo>
                <a:lnTo>
                  <a:pt x="1202552" y="391541"/>
                </a:lnTo>
                <a:lnTo>
                  <a:pt x="1183765" y="349324"/>
                </a:lnTo>
                <a:lnTo>
                  <a:pt x="1162012" y="308826"/>
                </a:lnTo>
                <a:lnTo>
                  <a:pt x="1137430" y="270186"/>
                </a:lnTo>
                <a:lnTo>
                  <a:pt x="1121981" y="249428"/>
                </a:lnTo>
                <a:close/>
              </a:path>
            </a:pathLst>
          </a:custGeom>
          <a:solidFill>
            <a:srgbClr val="FF27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89710" y="1694751"/>
            <a:ext cx="2285365" cy="4743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950" b="1" spc="-10" dirty="0">
                <a:solidFill>
                  <a:srgbClr val="44536A"/>
                </a:solidFill>
                <a:latin typeface="Arial"/>
                <a:cs typeface="Arial"/>
              </a:rPr>
              <a:t>K</a:t>
            </a:r>
            <a:r>
              <a:rPr sz="2950" b="1" spc="-20" dirty="0">
                <a:solidFill>
                  <a:srgbClr val="44536A"/>
                </a:solidFill>
                <a:latin typeface="Arial"/>
                <a:cs typeface="Arial"/>
              </a:rPr>
              <a:t>U</a:t>
            </a:r>
            <a:r>
              <a:rPr sz="2950" b="1" spc="-5" dirty="0">
                <a:solidFill>
                  <a:srgbClr val="44536A"/>
                </a:solidFill>
                <a:latin typeface="Arial"/>
                <a:cs typeface="Arial"/>
              </a:rPr>
              <a:t>RIK</a:t>
            </a:r>
            <a:r>
              <a:rPr sz="2950" b="1" spc="-25" dirty="0">
                <a:solidFill>
                  <a:srgbClr val="44536A"/>
                </a:solidFill>
                <a:latin typeface="Arial"/>
                <a:cs typeface="Arial"/>
              </a:rPr>
              <a:t>U</a:t>
            </a:r>
            <a:r>
              <a:rPr sz="2950" b="1" spc="-10" dirty="0">
                <a:solidFill>
                  <a:srgbClr val="44536A"/>
                </a:solidFill>
                <a:latin typeface="Arial"/>
                <a:cs typeface="Arial"/>
              </a:rPr>
              <a:t>LUM</a:t>
            </a:r>
            <a:endParaRPr sz="29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94379" y="257810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2"/>
                </a:lnTo>
                <a:lnTo>
                  <a:pt x="230332" y="13714"/>
                </a:lnTo>
                <a:lnTo>
                  <a:pt x="187340" y="30106"/>
                </a:lnTo>
                <a:lnTo>
                  <a:pt x="147528" y="52184"/>
                </a:lnTo>
                <a:lnTo>
                  <a:pt x="111397" y="79448"/>
                </a:lnTo>
                <a:lnTo>
                  <a:pt x="79448" y="111397"/>
                </a:lnTo>
                <a:lnTo>
                  <a:pt x="52184" y="147528"/>
                </a:lnTo>
                <a:lnTo>
                  <a:pt x="30106" y="187340"/>
                </a:lnTo>
                <a:lnTo>
                  <a:pt x="13714" y="230332"/>
                </a:lnTo>
                <a:lnTo>
                  <a:pt x="3512" y="276003"/>
                </a:lnTo>
                <a:lnTo>
                  <a:pt x="0" y="323850"/>
                </a:lnTo>
                <a:lnTo>
                  <a:pt x="3512" y="371696"/>
                </a:lnTo>
                <a:lnTo>
                  <a:pt x="13714" y="417367"/>
                </a:lnTo>
                <a:lnTo>
                  <a:pt x="30106" y="460359"/>
                </a:lnTo>
                <a:lnTo>
                  <a:pt x="52184" y="500171"/>
                </a:lnTo>
                <a:lnTo>
                  <a:pt x="79448" y="536302"/>
                </a:lnTo>
                <a:lnTo>
                  <a:pt x="111397" y="568251"/>
                </a:lnTo>
                <a:lnTo>
                  <a:pt x="147528" y="595515"/>
                </a:lnTo>
                <a:lnTo>
                  <a:pt x="187340" y="617593"/>
                </a:lnTo>
                <a:lnTo>
                  <a:pt x="230332" y="633985"/>
                </a:lnTo>
                <a:lnTo>
                  <a:pt x="276003" y="644187"/>
                </a:lnTo>
                <a:lnTo>
                  <a:pt x="323850" y="647700"/>
                </a:lnTo>
                <a:lnTo>
                  <a:pt x="371696" y="644187"/>
                </a:lnTo>
                <a:lnTo>
                  <a:pt x="417367" y="633985"/>
                </a:lnTo>
                <a:lnTo>
                  <a:pt x="460359" y="617593"/>
                </a:lnTo>
                <a:lnTo>
                  <a:pt x="500171" y="595515"/>
                </a:lnTo>
                <a:lnTo>
                  <a:pt x="536302" y="568251"/>
                </a:lnTo>
                <a:lnTo>
                  <a:pt x="568251" y="536302"/>
                </a:lnTo>
                <a:lnTo>
                  <a:pt x="595515" y="500171"/>
                </a:lnTo>
                <a:lnTo>
                  <a:pt x="617593" y="460359"/>
                </a:lnTo>
                <a:lnTo>
                  <a:pt x="633985" y="417367"/>
                </a:lnTo>
                <a:lnTo>
                  <a:pt x="644187" y="371696"/>
                </a:lnTo>
                <a:lnTo>
                  <a:pt x="647700" y="323850"/>
                </a:lnTo>
                <a:lnTo>
                  <a:pt x="644187" y="276003"/>
                </a:lnTo>
                <a:lnTo>
                  <a:pt x="633985" y="230332"/>
                </a:lnTo>
                <a:lnTo>
                  <a:pt x="617593" y="187340"/>
                </a:lnTo>
                <a:lnTo>
                  <a:pt x="595515" y="147528"/>
                </a:lnTo>
                <a:lnTo>
                  <a:pt x="568251" y="111397"/>
                </a:lnTo>
                <a:lnTo>
                  <a:pt x="536302" y="79448"/>
                </a:lnTo>
                <a:lnTo>
                  <a:pt x="500171" y="52184"/>
                </a:lnTo>
                <a:lnTo>
                  <a:pt x="460359" y="30106"/>
                </a:lnTo>
                <a:lnTo>
                  <a:pt x="417367" y="13714"/>
                </a:lnTo>
                <a:lnTo>
                  <a:pt x="371696" y="3512"/>
                </a:lnTo>
                <a:lnTo>
                  <a:pt x="32385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36059" y="2578100"/>
            <a:ext cx="645160" cy="647700"/>
          </a:xfrm>
          <a:custGeom>
            <a:avLst/>
            <a:gdLst/>
            <a:ahLst/>
            <a:cxnLst/>
            <a:rect l="l" t="t" r="r" b="b"/>
            <a:pathLst>
              <a:path w="645160" h="647700">
                <a:moveTo>
                  <a:pt x="322579" y="0"/>
                </a:moveTo>
                <a:lnTo>
                  <a:pt x="274905" y="3512"/>
                </a:lnTo>
                <a:lnTo>
                  <a:pt x="229405" y="13714"/>
                </a:lnTo>
                <a:lnTo>
                  <a:pt x="186577" y="30106"/>
                </a:lnTo>
                <a:lnTo>
                  <a:pt x="146920" y="52184"/>
                </a:lnTo>
                <a:lnTo>
                  <a:pt x="110933" y="79448"/>
                </a:lnTo>
                <a:lnTo>
                  <a:pt x="79114" y="111397"/>
                </a:lnTo>
                <a:lnTo>
                  <a:pt x="51963" y="147528"/>
                </a:lnTo>
                <a:lnTo>
                  <a:pt x="29977" y="187340"/>
                </a:lnTo>
                <a:lnTo>
                  <a:pt x="13655" y="230332"/>
                </a:lnTo>
                <a:lnTo>
                  <a:pt x="3497" y="276003"/>
                </a:lnTo>
                <a:lnTo>
                  <a:pt x="0" y="323850"/>
                </a:lnTo>
                <a:lnTo>
                  <a:pt x="3497" y="371696"/>
                </a:lnTo>
                <a:lnTo>
                  <a:pt x="13655" y="417367"/>
                </a:lnTo>
                <a:lnTo>
                  <a:pt x="29977" y="460359"/>
                </a:lnTo>
                <a:lnTo>
                  <a:pt x="51963" y="500171"/>
                </a:lnTo>
                <a:lnTo>
                  <a:pt x="79114" y="536302"/>
                </a:lnTo>
                <a:lnTo>
                  <a:pt x="110933" y="568251"/>
                </a:lnTo>
                <a:lnTo>
                  <a:pt x="146920" y="595515"/>
                </a:lnTo>
                <a:lnTo>
                  <a:pt x="186577" y="617593"/>
                </a:lnTo>
                <a:lnTo>
                  <a:pt x="229405" y="633985"/>
                </a:lnTo>
                <a:lnTo>
                  <a:pt x="274905" y="644187"/>
                </a:lnTo>
                <a:lnTo>
                  <a:pt x="322579" y="647700"/>
                </a:lnTo>
                <a:lnTo>
                  <a:pt x="370254" y="644187"/>
                </a:lnTo>
                <a:lnTo>
                  <a:pt x="415754" y="633985"/>
                </a:lnTo>
                <a:lnTo>
                  <a:pt x="458582" y="617593"/>
                </a:lnTo>
                <a:lnTo>
                  <a:pt x="498239" y="595515"/>
                </a:lnTo>
                <a:lnTo>
                  <a:pt x="534226" y="568251"/>
                </a:lnTo>
                <a:lnTo>
                  <a:pt x="566045" y="536302"/>
                </a:lnTo>
                <a:lnTo>
                  <a:pt x="593196" y="500171"/>
                </a:lnTo>
                <a:lnTo>
                  <a:pt x="615182" y="460359"/>
                </a:lnTo>
                <a:lnTo>
                  <a:pt x="631504" y="417367"/>
                </a:lnTo>
                <a:lnTo>
                  <a:pt x="641662" y="371696"/>
                </a:lnTo>
                <a:lnTo>
                  <a:pt x="645160" y="323850"/>
                </a:lnTo>
                <a:lnTo>
                  <a:pt x="641662" y="276003"/>
                </a:lnTo>
                <a:lnTo>
                  <a:pt x="631504" y="230332"/>
                </a:lnTo>
                <a:lnTo>
                  <a:pt x="615182" y="187340"/>
                </a:lnTo>
                <a:lnTo>
                  <a:pt x="593196" y="147528"/>
                </a:lnTo>
                <a:lnTo>
                  <a:pt x="566045" y="111397"/>
                </a:lnTo>
                <a:lnTo>
                  <a:pt x="534226" y="79448"/>
                </a:lnTo>
                <a:lnTo>
                  <a:pt x="498239" y="52184"/>
                </a:lnTo>
                <a:lnTo>
                  <a:pt x="458582" y="30106"/>
                </a:lnTo>
                <a:lnTo>
                  <a:pt x="415754" y="13714"/>
                </a:lnTo>
                <a:lnTo>
                  <a:pt x="370254" y="3512"/>
                </a:lnTo>
                <a:lnTo>
                  <a:pt x="322579" y="0"/>
                </a:lnTo>
                <a:close/>
              </a:path>
            </a:pathLst>
          </a:custGeom>
          <a:solidFill>
            <a:srgbClr val="FF9E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75200" y="257810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2"/>
                </a:lnTo>
                <a:lnTo>
                  <a:pt x="230332" y="13714"/>
                </a:lnTo>
                <a:lnTo>
                  <a:pt x="187340" y="30106"/>
                </a:lnTo>
                <a:lnTo>
                  <a:pt x="147528" y="52184"/>
                </a:lnTo>
                <a:lnTo>
                  <a:pt x="111397" y="79448"/>
                </a:lnTo>
                <a:lnTo>
                  <a:pt x="79448" y="111397"/>
                </a:lnTo>
                <a:lnTo>
                  <a:pt x="52184" y="147528"/>
                </a:lnTo>
                <a:lnTo>
                  <a:pt x="30106" y="187340"/>
                </a:lnTo>
                <a:lnTo>
                  <a:pt x="13714" y="230332"/>
                </a:lnTo>
                <a:lnTo>
                  <a:pt x="3512" y="276003"/>
                </a:lnTo>
                <a:lnTo>
                  <a:pt x="0" y="323850"/>
                </a:lnTo>
                <a:lnTo>
                  <a:pt x="3512" y="371696"/>
                </a:lnTo>
                <a:lnTo>
                  <a:pt x="13714" y="417367"/>
                </a:lnTo>
                <a:lnTo>
                  <a:pt x="30106" y="460359"/>
                </a:lnTo>
                <a:lnTo>
                  <a:pt x="52184" y="500171"/>
                </a:lnTo>
                <a:lnTo>
                  <a:pt x="79448" y="536302"/>
                </a:lnTo>
                <a:lnTo>
                  <a:pt x="111397" y="568251"/>
                </a:lnTo>
                <a:lnTo>
                  <a:pt x="147528" y="595515"/>
                </a:lnTo>
                <a:lnTo>
                  <a:pt x="187340" y="617593"/>
                </a:lnTo>
                <a:lnTo>
                  <a:pt x="230332" y="633985"/>
                </a:lnTo>
                <a:lnTo>
                  <a:pt x="276003" y="644187"/>
                </a:lnTo>
                <a:lnTo>
                  <a:pt x="323850" y="647700"/>
                </a:lnTo>
                <a:lnTo>
                  <a:pt x="371696" y="644187"/>
                </a:lnTo>
                <a:lnTo>
                  <a:pt x="417367" y="633985"/>
                </a:lnTo>
                <a:lnTo>
                  <a:pt x="460359" y="617593"/>
                </a:lnTo>
                <a:lnTo>
                  <a:pt x="500171" y="595515"/>
                </a:lnTo>
                <a:lnTo>
                  <a:pt x="536302" y="568251"/>
                </a:lnTo>
                <a:lnTo>
                  <a:pt x="568251" y="536302"/>
                </a:lnTo>
                <a:lnTo>
                  <a:pt x="595515" y="500171"/>
                </a:lnTo>
                <a:lnTo>
                  <a:pt x="617593" y="460359"/>
                </a:lnTo>
                <a:lnTo>
                  <a:pt x="633985" y="417367"/>
                </a:lnTo>
                <a:lnTo>
                  <a:pt x="644187" y="371696"/>
                </a:lnTo>
                <a:lnTo>
                  <a:pt x="647700" y="323850"/>
                </a:lnTo>
                <a:lnTo>
                  <a:pt x="644187" y="276003"/>
                </a:lnTo>
                <a:lnTo>
                  <a:pt x="633985" y="230332"/>
                </a:lnTo>
                <a:lnTo>
                  <a:pt x="617593" y="187340"/>
                </a:lnTo>
                <a:lnTo>
                  <a:pt x="595515" y="147528"/>
                </a:lnTo>
                <a:lnTo>
                  <a:pt x="568251" y="111397"/>
                </a:lnTo>
                <a:lnTo>
                  <a:pt x="536302" y="79448"/>
                </a:lnTo>
                <a:lnTo>
                  <a:pt x="500171" y="52184"/>
                </a:lnTo>
                <a:lnTo>
                  <a:pt x="460359" y="30106"/>
                </a:lnTo>
                <a:lnTo>
                  <a:pt x="417367" y="13714"/>
                </a:lnTo>
                <a:lnTo>
                  <a:pt x="371696" y="3512"/>
                </a:lnTo>
                <a:lnTo>
                  <a:pt x="323850" y="0"/>
                </a:lnTo>
                <a:close/>
              </a:path>
            </a:pathLst>
          </a:custGeom>
          <a:solidFill>
            <a:srgbClr val="99A8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16879" y="2346960"/>
            <a:ext cx="1247140" cy="1244600"/>
          </a:xfrm>
          <a:custGeom>
            <a:avLst/>
            <a:gdLst/>
            <a:ahLst/>
            <a:cxnLst/>
            <a:rect l="l" t="t" r="r" b="b"/>
            <a:pathLst>
              <a:path w="1247140" h="1244600">
                <a:moveTo>
                  <a:pt x="623570" y="0"/>
                </a:moveTo>
                <a:lnTo>
                  <a:pt x="574833" y="1872"/>
                </a:lnTo>
                <a:lnTo>
                  <a:pt x="527124" y="7397"/>
                </a:lnTo>
                <a:lnTo>
                  <a:pt x="480579" y="16436"/>
                </a:lnTo>
                <a:lnTo>
                  <a:pt x="435339" y="28851"/>
                </a:lnTo>
                <a:lnTo>
                  <a:pt x="391541" y="44504"/>
                </a:lnTo>
                <a:lnTo>
                  <a:pt x="349324" y="63255"/>
                </a:lnTo>
                <a:lnTo>
                  <a:pt x="308826" y="84967"/>
                </a:lnTo>
                <a:lnTo>
                  <a:pt x="270186" y="109502"/>
                </a:lnTo>
                <a:lnTo>
                  <a:pt x="233543" y="136720"/>
                </a:lnTo>
                <a:lnTo>
                  <a:pt x="199035" y="166483"/>
                </a:lnTo>
                <a:lnTo>
                  <a:pt x="166801" y="198654"/>
                </a:lnTo>
                <a:lnTo>
                  <a:pt x="136980" y="233093"/>
                </a:lnTo>
                <a:lnTo>
                  <a:pt x="109709" y="269662"/>
                </a:lnTo>
                <a:lnTo>
                  <a:pt x="85127" y="308224"/>
                </a:lnTo>
                <a:lnTo>
                  <a:pt x="63374" y="348639"/>
                </a:lnTo>
                <a:lnTo>
                  <a:pt x="44587" y="390768"/>
                </a:lnTo>
                <a:lnTo>
                  <a:pt x="28905" y="434475"/>
                </a:lnTo>
                <a:lnTo>
                  <a:pt x="16467" y="479620"/>
                </a:lnTo>
                <a:lnTo>
                  <a:pt x="7411" y="526064"/>
                </a:lnTo>
                <a:lnTo>
                  <a:pt x="1875" y="573670"/>
                </a:lnTo>
                <a:lnTo>
                  <a:pt x="0" y="622300"/>
                </a:lnTo>
                <a:lnTo>
                  <a:pt x="1875" y="670929"/>
                </a:lnTo>
                <a:lnTo>
                  <a:pt x="7411" y="718535"/>
                </a:lnTo>
                <a:lnTo>
                  <a:pt x="16467" y="764979"/>
                </a:lnTo>
                <a:lnTo>
                  <a:pt x="28905" y="810124"/>
                </a:lnTo>
                <a:lnTo>
                  <a:pt x="44587" y="853831"/>
                </a:lnTo>
                <a:lnTo>
                  <a:pt x="63374" y="895960"/>
                </a:lnTo>
                <a:lnTo>
                  <a:pt x="85127" y="936375"/>
                </a:lnTo>
                <a:lnTo>
                  <a:pt x="109709" y="974937"/>
                </a:lnTo>
                <a:lnTo>
                  <a:pt x="136980" y="1011506"/>
                </a:lnTo>
                <a:lnTo>
                  <a:pt x="166801" y="1045945"/>
                </a:lnTo>
                <a:lnTo>
                  <a:pt x="199035" y="1078116"/>
                </a:lnTo>
                <a:lnTo>
                  <a:pt x="233543" y="1107879"/>
                </a:lnTo>
                <a:lnTo>
                  <a:pt x="270186" y="1135097"/>
                </a:lnTo>
                <a:lnTo>
                  <a:pt x="308826" y="1159632"/>
                </a:lnTo>
                <a:lnTo>
                  <a:pt x="349324" y="1181344"/>
                </a:lnTo>
                <a:lnTo>
                  <a:pt x="391541" y="1200095"/>
                </a:lnTo>
                <a:lnTo>
                  <a:pt x="435339" y="1215748"/>
                </a:lnTo>
                <a:lnTo>
                  <a:pt x="480579" y="1228163"/>
                </a:lnTo>
                <a:lnTo>
                  <a:pt x="527124" y="1237202"/>
                </a:lnTo>
                <a:lnTo>
                  <a:pt x="574833" y="1242727"/>
                </a:lnTo>
                <a:lnTo>
                  <a:pt x="623570" y="1244600"/>
                </a:lnTo>
                <a:lnTo>
                  <a:pt x="672306" y="1242727"/>
                </a:lnTo>
                <a:lnTo>
                  <a:pt x="720015" y="1237202"/>
                </a:lnTo>
                <a:lnTo>
                  <a:pt x="766560" y="1228163"/>
                </a:lnTo>
                <a:lnTo>
                  <a:pt x="811800" y="1215748"/>
                </a:lnTo>
                <a:lnTo>
                  <a:pt x="855598" y="1200095"/>
                </a:lnTo>
                <a:lnTo>
                  <a:pt x="897815" y="1181344"/>
                </a:lnTo>
                <a:lnTo>
                  <a:pt x="938313" y="1159632"/>
                </a:lnTo>
                <a:lnTo>
                  <a:pt x="976953" y="1135097"/>
                </a:lnTo>
                <a:lnTo>
                  <a:pt x="1013596" y="1107879"/>
                </a:lnTo>
                <a:lnTo>
                  <a:pt x="1048104" y="1078116"/>
                </a:lnTo>
                <a:lnTo>
                  <a:pt x="1080338" y="1045945"/>
                </a:lnTo>
                <a:lnTo>
                  <a:pt x="1110159" y="1011506"/>
                </a:lnTo>
                <a:lnTo>
                  <a:pt x="1121962" y="995679"/>
                </a:lnTo>
                <a:lnTo>
                  <a:pt x="623570" y="995679"/>
                </a:lnTo>
                <a:lnTo>
                  <a:pt x="576580" y="992771"/>
                </a:lnTo>
                <a:lnTo>
                  <a:pt x="531331" y="984278"/>
                </a:lnTo>
                <a:lnTo>
                  <a:pt x="488173" y="970551"/>
                </a:lnTo>
                <a:lnTo>
                  <a:pt x="447458" y="951939"/>
                </a:lnTo>
                <a:lnTo>
                  <a:pt x="409537" y="928792"/>
                </a:lnTo>
                <a:lnTo>
                  <a:pt x="374762" y="901459"/>
                </a:lnTo>
                <a:lnTo>
                  <a:pt x="343483" y="870290"/>
                </a:lnTo>
                <a:lnTo>
                  <a:pt x="316053" y="835635"/>
                </a:lnTo>
                <a:lnTo>
                  <a:pt x="292822" y="797843"/>
                </a:lnTo>
                <a:lnTo>
                  <a:pt x="274141" y="757264"/>
                </a:lnTo>
                <a:lnTo>
                  <a:pt x="260363" y="714247"/>
                </a:lnTo>
                <a:lnTo>
                  <a:pt x="251839" y="669143"/>
                </a:lnTo>
                <a:lnTo>
                  <a:pt x="248920" y="622300"/>
                </a:lnTo>
                <a:lnTo>
                  <a:pt x="251839" y="575456"/>
                </a:lnTo>
                <a:lnTo>
                  <a:pt x="260363" y="530352"/>
                </a:lnTo>
                <a:lnTo>
                  <a:pt x="274141" y="487335"/>
                </a:lnTo>
                <a:lnTo>
                  <a:pt x="292822" y="446756"/>
                </a:lnTo>
                <a:lnTo>
                  <a:pt x="316053" y="408964"/>
                </a:lnTo>
                <a:lnTo>
                  <a:pt x="343483" y="374309"/>
                </a:lnTo>
                <a:lnTo>
                  <a:pt x="374762" y="343140"/>
                </a:lnTo>
                <a:lnTo>
                  <a:pt x="409537" y="315807"/>
                </a:lnTo>
                <a:lnTo>
                  <a:pt x="447458" y="292660"/>
                </a:lnTo>
                <a:lnTo>
                  <a:pt x="488173" y="274048"/>
                </a:lnTo>
                <a:lnTo>
                  <a:pt x="531331" y="260321"/>
                </a:lnTo>
                <a:lnTo>
                  <a:pt x="576580" y="251828"/>
                </a:lnTo>
                <a:lnTo>
                  <a:pt x="623570" y="248919"/>
                </a:lnTo>
                <a:lnTo>
                  <a:pt x="1121962" y="248919"/>
                </a:lnTo>
                <a:lnTo>
                  <a:pt x="1110159" y="233093"/>
                </a:lnTo>
                <a:lnTo>
                  <a:pt x="1080338" y="198654"/>
                </a:lnTo>
                <a:lnTo>
                  <a:pt x="1048104" y="166483"/>
                </a:lnTo>
                <a:lnTo>
                  <a:pt x="1013596" y="136720"/>
                </a:lnTo>
                <a:lnTo>
                  <a:pt x="976953" y="109502"/>
                </a:lnTo>
                <a:lnTo>
                  <a:pt x="938313" y="84967"/>
                </a:lnTo>
                <a:lnTo>
                  <a:pt x="897815" y="63255"/>
                </a:lnTo>
                <a:lnTo>
                  <a:pt x="855598" y="44504"/>
                </a:lnTo>
                <a:lnTo>
                  <a:pt x="811800" y="28851"/>
                </a:lnTo>
                <a:lnTo>
                  <a:pt x="766560" y="16436"/>
                </a:lnTo>
                <a:lnTo>
                  <a:pt x="720015" y="7397"/>
                </a:lnTo>
                <a:lnTo>
                  <a:pt x="672306" y="1872"/>
                </a:lnTo>
                <a:lnTo>
                  <a:pt x="623570" y="0"/>
                </a:lnTo>
                <a:close/>
              </a:path>
              <a:path w="1247140" h="1244600">
                <a:moveTo>
                  <a:pt x="1121962" y="248919"/>
                </a:moveTo>
                <a:lnTo>
                  <a:pt x="623570" y="248919"/>
                </a:lnTo>
                <a:lnTo>
                  <a:pt x="670559" y="251828"/>
                </a:lnTo>
                <a:lnTo>
                  <a:pt x="715808" y="260321"/>
                </a:lnTo>
                <a:lnTo>
                  <a:pt x="758966" y="274048"/>
                </a:lnTo>
                <a:lnTo>
                  <a:pt x="799681" y="292660"/>
                </a:lnTo>
                <a:lnTo>
                  <a:pt x="837602" y="315807"/>
                </a:lnTo>
                <a:lnTo>
                  <a:pt x="872377" y="343140"/>
                </a:lnTo>
                <a:lnTo>
                  <a:pt x="903656" y="374309"/>
                </a:lnTo>
                <a:lnTo>
                  <a:pt x="931086" y="408964"/>
                </a:lnTo>
                <a:lnTo>
                  <a:pt x="954317" y="446756"/>
                </a:lnTo>
                <a:lnTo>
                  <a:pt x="972998" y="487335"/>
                </a:lnTo>
                <a:lnTo>
                  <a:pt x="986776" y="530352"/>
                </a:lnTo>
                <a:lnTo>
                  <a:pt x="995300" y="575456"/>
                </a:lnTo>
                <a:lnTo>
                  <a:pt x="998220" y="622300"/>
                </a:lnTo>
                <a:lnTo>
                  <a:pt x="995300" y="669143"/>
                </a:lnTo>
                <a:lnTo>
                  <a:pt x="986776" y="714247"/>
                </a:lnTo>
                <a:lnTo>
                  <a:pt x="972998" y="757264"/>
                </a:lnTo>
                <a:lnTo>
                  <a:pt x="954317" y="797843"/>
                </a:lnTo>
                <a:lnTo>
                  <a:pt x="931086" y="835635"/>
                </a:lnTo>
                <a:lnTo>
                  <a:pt x="903656" y="870290"/>
                </a:lnTo>
                <a:lnTo>
                  <a:pt x="872377" y="901459"/>
                </a:lnTo>
                <a:lnTo>
                  <a:pt x="837602" y="928792"/>
                </a:lnTo>
                <a:lnTo>
                  <a:pt x="799681" y="951939"/>
                </a:lnTo>
                <a:lnTo>
                  <a:pt x="758966" y="970551"/>
                </a:lnTo>
                <a:lnTo>
                  <a:pt x="715808" y="984278"/>
                </a:lnTo>
                <a:lnTo>
                  <a:pt x="670559" y="992771"/>
                </a:lnTo>
                <a:lnTo>
                  <a:pt x="623570" y="995679"/>
                </a:lnTo>
                <a:lnTo>
                  <a:pt x="1121962" y="995679"/>
                </a:lnTo>
                <a:lnTo>
                  <a:pt x="1162012" y="936375"/>
                </a:lnTo>
                <a:lnTo>
                  <a:pt x="1183765" y="895960"/>
                </a:lnTo>
                <a:lnTo>
                  <a:pt x="1202552" y="853831"/>
                </a:lnTo>
                <a:lnTo>
                  <a:pt x="1218234" y="810124"/>
                </a:lnTo>
                <a:lnTo>
                  <a:pt x="1230672" y="764979"/>
                </a:lnTo>
                <a:lnTo>
                  <a:pt x="1239728" y="718535"/>
                </a:lnTo>
                <a:lnTo>
                  <a:pt x="1245264" y="670929"/>
                </a:lnTo>
                <a:lnTo>
                  <a:pt x="1247140" y="622300"/>
                </a:lnTo>
                <a:lnTo>
                  <a:pt x="1245264" y="573670"/>
                </a:lnTo>
                <a:lnTo>
                  <a:pt x="1239728" y="526064"/>
                </a:lnTo>
                <a:lnTo>
                  <a:pt x="1230672" y="479620"/>
                </a:lnTo>
                <a:lnTo>
                  <a:pt x="1218234" y="434475"/>
                </a:lnTo>
                <a:lnTo>
                  <a:pt x="1202552" y="390768"/>
                </a:lnTo>
                <a:lnTo>
                  <a:pt x="1183765" y="348639"/>
                </a:lnTo>
                <a:lnTo>
                  <a:pt x="1162012" y="308224"/>
                </a:lnTo>
                <a:lnTo>
                  <a:pt x="1137430" y="269662"/>
                </a:lnTo>
                <a:lnTo>
                  <a:pt x="1121962" y="248919"/>
                </a:lnTo>
                <a:close/>
              </a:path>
            </a:pathLst>
          </a:custGeom>
          <a:solidFill>
            <a:srgbClr val="07BC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866259" y="3777932"/>
            <a:ext cx="24917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dirty="0">
                <a:solidFill>
                  <a:srgbClr val="44536A"/>
                </a:solidFill>
                <a:latin typeface="Arial"/>
                <a:cs typeface="Arial"/>
              </a:rPr>
              <a:t>KURIKULUM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858000" y="257810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2"/>
                </a:lnTo>
                <a:lnTo>
                  <a:pt x="230332" y="13714"/>
                </a:lnTo>
                <a:lnTo>
                  <a:pt x="187340" y="30106"/>
                </a:lnTo>
                <a:lnTo>
                  <a:pt x="147528" y="52184"/>
                </a:lnTo>
                <a:lnTo>
                  <a:pt x="111397" y="79448"/>
                </a:lnTo>
                <a:lnTo>
                  <a:pt x="79448" y="111397"/>
                </a:lnTo>
                <a:lnTo>
                  <a:pt x="52184" y="147528"/>
                </a:lnTo>
                <a:lnTo>
                  <a:pt x="30106" y="187340"/>
                </a:lnTo>
                <a:lnTo>
                  <a:pt x="13714" y="230332"/>
                </a:lnTo>
                <a:lnTo>
                  <a:pt x="3512" y="276003"/>
                </a:lnTo>
                <a:lnTo>
                  <a:pt x="0" y="323850"/>
                </a:lnTo>
                <a:lnTo>
                  <a:pt x="3512" y="371696"/>
                </a:lnTo>
                <a:lnTo>
                  <a:pt x="13714" y="417367"/>
                </a:lnTo>
                <a:lnTo>
                  <a:pt x="30106" y="460359"/>
                </a:lnTo>
                <a:lnTo>
                  <a:pt x="52184" y="500171"/>
                </a:lnTo>
                <a:lnTo>
                  <a:pt x="79448" y="536302"/>
                </a:lnTo>
                <a:lnTo>
                  <a:pt x="111397" y="568251"/>
                </a:lnTo>
                <a:lnTo>
                  <a:pt x="147528" y="595515"/>
                </a:lnTo>
                <a:lnTo>
                  <a:pt x="187340" y="617593"/>
                </a:lnTo>
                <a:lnTo>
                  <a:pt x="230332" y="633985"/>
                </a:lnTo>
                <a:lnTo>
                  <a:pt x="276003" y="644187"/>
                </a:lnTo>
                <a:lnTo>
                  <a:pt x="323850" y="647700"/>
                </a:lnTo>
                <a:lnTo>
                  <a:pt x="371696" y="644187"/>
                </a:lnTo>
                <a:lnTo>
                  <a:pt x="417367" y="633985"/>
                </a:lnTo>
                <a:lnTo>
                  <a:pt x="460359" y="617593"/>
                </a:lnTo>
                <a:lnTo>
                  <a:pt x="500171" y="595515"/>
                </a:lnTo>
                <a:lnTo>
                  <a:pt x="536302" y="568251"/>
                </a:lnTo>
                <a:lnTo>
                  <a:pt x="568251" y="536302"/>
                </a:lnTo>
                <a:lnTo>
                  <a:pt x="595515" y="500171"/>
                </a:lnTo>
                <a:lnTo>
                  <a:pt x="617593" y="460359"/>
                </a:lnTo>
                <a:lnTo>
                  <a:pt x="633985" y="417367"/>
                </a:lnTo>
                <a:lnTo>
                  <a:pt x="644187" y="371696"/>
                </a:lnTo>
                <a:lnTo>
                  <a:pt x="647700" y="323850"/>
                </a:lnTo>
                <a:lnTo>
                  <a:pt x="644187" y="276003"/>
                </a:lnTo>
                <a:lnTo>
                  <a:pt x="633985" y="230332"/>
                </a:lnTo>
                <a:lnTo>
                  <a:pt x="617593" y="187340"/>
                </a:lnTo>
                <a:lnTo>
                  <a:pt x="595515" y="147528"/>
                </a:lnTo>
                <a:lnTo>
                  <a:pt x="568251" y="111397"/>
                </a:lnTo>
                <a:lnTo>
                  <a:pt x="536302" y="79448"/>
                </a:lnTo>
                <a:lnTo>
                  <a:pt x="500171" y="52184"/>
                </a:lnTo>
                <a:lnTo>
                  <a:pt x="460359" y="30106"/>
                </a:lnTo>
                <a:lnTo>
                  <a:pt x="417367" y="13714"/>
                </a:lnTo>
                <a:lnTo>
                  <a:pt x="371696" y="3512"/>
                </a:lnTo>
                <a:lnTo>
                  <a:pt x="32385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99680" y="2578100"/>
            <a:ext cx="645160" cy="647700"/>
          </a:xfrm>
          <a:custGeom>
            <a:avLst/>
            <a:gdLst/>
            <a:ahLst/>
            <a:cxnLst/>
            <a:rect l="l" t="t" r="r" b="b"/>
            <a:pathLst>
              <a:path w="645159" h="647700">
                <a:moveTo>
                  <a:pt x="322579" y="0"/>
                </a:moveTo>
                <a:lnTo>
                  <a:pt x="274905" y="3512"/>
                </a:lnTo>
                <a:lnTo>
                  <a:pt x="229405" y="13714"/>
                </a:lnTo>
                <a:lnTo>
                  <a:pt x="186577" y="30106"/>
                </a:lnTo>
                <a:lnTo>
                  <a:pt x="146920" y="52184"/>
                </a:lnTo>
                <a:lnTo>
                  <a:pt x="110933" y="79448"/>
                </a:lnTo>
                <a:lnTo>
                  <a:pt x="79114" y="111397"/>
                </a:lnTo>
                <a:lnTo>
                  <a:pt x="51963" y="147528"/>
                </a:lnTo>
                <a:lnTo>
                  <a:pt x="29977" y="187340"/>
                </a:lnTo>
                <a:lnTo>
                  <a:pt x="13655" y="230332"/>
                </a:lnTo>
                <a:lnTo>
                  <a:pt x="3497" y="276003"/>
                </a:lnTo>
                <a:lnTo>
                  <a:pt x="0" y="323850"/>
                </a:lnTo>
                <a:lnTo>
                  <a:pt x="3497" y="371696"/>
                </a:lnTo>
                <a:lnTo>
                  <a:pt x="13655" y="417367"/>
                </a:lnTo>
                <a:lnTo>
                  <a:pt x="29977" y="460359"/>
                </a:lnTo>
                <a:lnTo>
                  <a:pt x="51963" y="500171"/>
                </a:lnTo>
                <a:lnTo>
                  <a:pt x="79114" y="536302"/>
                </a:lnTo>
                <a:lnTo>
                  <a:pt x="110933" y="568251"/>
                </a:lnTo>
                <a:lnTo>
                  <a:pt x="146920" y="595515"/>
                </a:lnTo>
                <a:lnTo>
                  <a:pt x="186577" y="617593"/>
                </a:lnTo>
                <a:lnTo>
                  <a:pt x="229405" y="633985"/>
                </a:lnTo>
                <a:lnTo>
                  <a:pt x="274905" y="644187"/>
                </a:lnTo>
                <a:lnTo>
                  <a:pt x="322579" y="647700"/>
                </a:lnTo>
                <a:lnTo>
                  <a:pt x="370254" y="644187"/>
                </a:lnTo>
                <a:lnTo>
                  <a:pt x="415754" y="633985"/>
                </a:lnTo>
                <a:lnTo>
                  <a:pt x="458582" y="617593"/>
                </a:lnTo>
                <a:lnTo>
                  <a:pt x="498239" y="595515"/>
                </a:lnTo>
                <a:lnTo>
                  <a:pt x="534226" y="568251"/>
                </a:lnTo>
                <a:lnTo>
                  <a:pt x="566045" y="536302"/>
                </a:lnTo>
                <a:lnTo>
                  <a:pt x="593196" y="500171"/>
                </a:lnTo>
                <a:lnTo>
                  <a:pt x="615182" y="460359"/>
                </a:lnTo>
                <a:lnTo>
                  <a:pt x="631504" y="417367"/>
                </a:lnTo>
                <a:lnTo>
                  <a:pt x="641662" y="371696"/>
                </a:lnTo>
                <a:lnTo>
                  <a:pt x="645160" y="323850"/>
                </a:lnTo>
                <a:lnTo>
                  <a:pt x="641662" y="276003"/>
                </a:lnTo>
                <a:lnTo>
                  <a:pt x="631504" y="230332"/>
                </a:lnTo>
                <a:lnTo>
                  <a:pt x="615182" y="187340"/>
                </a:lnTo>
                <a:lnTo>
                  <a:pt x="593196" y="147528"/>
                </a:lnTo>
                <a:lnTo>
                  <a:pt x="566045" y="111397"/>
                </a:lnTo>
                <a:lnTo>
                  <a:pt x="534226" y="79448"/>
                </a:lnTo>
                <a:lnTo>
                  <a:pt x="498239" y="52184"/>
                </a:lnTo>
                <a:lnTo>
                  <a:pt x="458582" y="30106"/>
                </a:lnTo>
                <a:lnTo>
                  <a:pt x="415754" y="13714"/>
                </a:lnTo>
                <a:lnTo>
                  <a:pt x="370254" y="3512"/>
                </a:lnTo>
                <a:lnTo>
                  <a:pt x="322579" y="0"/>
                </a:lnTo>
                <a:close/>
              </a:path>
            </a:pathLst>
          </a:custGeom>
          <a:solidFill>
            <a:srgbClr val="815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338819" y="2278379"/>
            <a:ext cx="1247140" cy="1247140"/>
          </a:xfrm>
          <a:custGeom>
            <a:avLst/>
            <a:gdLst/>
            <a:ahLst/>
            <a:cxnLst/>
            <a:rect l="l" t="t" r="r" b="b"/>
            <a:pathLst>
              <a:path w="1247140" h="1247139">
                <a:moveTo>
                  <a:pt x="623570" y="0"/>
                </a:moveTo>
                <a:lnTo>
                  <a:pt x="574833" y="1875"/>
                </a:lnTo>
                <a:lnTo>
                  <a:pt x="527124" y="7411"/>
                </a:lnTo>
                <a:lnTo>
                  <a:pt x="480579" y="16467"/>
                </a:lnTo>
                <a:lnTo>
                  <a:pt x="435339" y="28905"/>
                </a:lnTo>
                <a:lnTo>
                  <a:pt x="391541" y="44587"/>
                </a:lnTo>
                <a:lnTo>
                  <a:pt x="349324" y="63374"/>
                </a:lnTo>
                <a:lnTo>
                  <a:pt x="308826" y="85127"/>
                </a:lnTo>
                <a:lnTo>
                  <a:pt x="270186" y="109709"/>
                </a:lnTo>
                <a:lnTo>
                  <a:pt x="233543" y="136980"/>
                </a:lnTo>
                <a:lnTo>
                  <a:pt x="199035" y="166801"/>
                </a:lnTo>
                <a:lnTo>
                  <a:pt x="166801" y="199035"/>
                </a:lnTo>
                <a:lnTo>
                  <a:pt x="136980" y="233543"/>
                </a:lnTo>
                <a:lnTo>
                  <a:pt x="109709" y="270186"/>
                </a:lnTo>
                <a:lnTo>
                  <a:pt x="85127" y="308826"/>
                </a:lnTo>
                <a:lnTo>
                  <a:pt x="63374" y="349324"/>
                </a:lnTo>
                <a:lnTo>
                  <a:pt x="44587" y="391541"/>
                </a:lnTo>
                <a:lnTo>
                  <a:pt x="28905" y="435339"/>
                </a:lnTo>
                <a:lnTo>
                  <a:pt x="16467" y="480579"/>
                </a:lnTo>
                <a:lnTo>
                  <a:pt x="7411" y="527124"/>
                </a:lnTo>
                <a:lnTo>
                  <a:pt x="1875" y="574833"/>
                </a:lnTo>
                <a:lnTo>
                  <a:pt x="0" y="623570"/>
                </a:lnTo>
                <a:lnTo>
                  <a:pt x="1875" y="672306"/>
                </a:lnTo>
                <a:lnTo>
                  <a:pt x="7411" y="720015"/>
                </a:lnTo>
                <a:lnTo>
                  <a:pt x="16467" y="766560"/>
                </a:lnTo>
                <a:lnTo>
                  <a:pt x="28905" y="811800"/>
                </a:lnTo>
                <a:lnTo>
                  <a:pt x="44587" y="855598"/>
                </a:lnTo>
                <a:lnTo>
                  <a:pt x="63374" y="897815"/>
                </a:lnTo>
                <a:lnTo>
                  <a:pt x="85127" y="938313"/>
                </a:lnTo>
                <a:lnTo>
                  <a:pt x="109709" y="976953"/>
                </a:lnTo>
                <a:lnTo>
                  <a:pt x="136980" y="1013596"/>
                </a:lnTo>
                <a:lnTo>
                  <a:pt x="166801" y="1048104"/>
                </a:lnTo>
                <a:lnTo>
                  <a:pt x="199035" y="1080338"/>
                </a:lnTo>
                <a:lnTo>
                  <a:pt x="233543" y="1110159"/>
                </a:lnTo>
                <a:lnTo>
                  <a:pt x="270186" y="1137430"/>
                </a:lnTo>
                <a:lnTo>
                  <a:pt x="308826" y="1162012"/>
                </a:lnTo>
                <a:lnTo>
                  <a:pt x="349324" y="1183765"/>
                </a:lnTo>
                <a:lnTo>
                  <a:pt x="391541" y="1202552"/>
                </a:lnTo>
                <a:lnTo>
                  <a:pt x="435339" y="1218234"/>
                </a:lnTo>
                <a:lnTo>
                  <a:pt x="480579" y="1230672"/>
                </a:lnTo>
                <a:lnTo>
                  <a:pt x="527124" y="1239728"/>
                </a:lnTo>
                <a:lnTo>
                  <a:pt x="574833" y="1245264"/>
                </a:lnTo>
                <a:lnTo>
                  <a:pt x="623570" y="1247140"/>
                </a:lnTo>
                <a:lnTo>
                  <a:pt x="672306" y="1245264"/>
                </a:lnTo>
                <a:lnTo>
                  <a:pt x="720015" y="1239728"/>
                </a:lnTo>
                <a:lnTo>
                  <a:pt x="766560" y="1230672"/>
                </a:lnTo>
                <a:lnTo>
                  <a:pt x="811800" y="1218234"/>
                </a:lnTo>
                <a:lnTo>
                  <a:pt x="855598" y="1202552"/>
                </a:lnTo>
                <a:lnTo>
                  <a:pt x="897815" y="1183765"/>
                </a:lnTo>
                <a:lnTo>
                  <a:pt x="938313" y="1162012"/>
                </a:lnTo>
                <a:lnTo>
                  <a:pt x="976953" y="1137430"/>
                </a:lnTo>
                <a:lnTo>
                  <a:pt x="1013596" y="1110159"/>
                </a:lnTo>
                <a:lnTo>
                  <a:pt x="1048104" y="1080338"/>
                </a:lnTo>
                <a:lnTo>
                  <a:pt x="1080338" y="1048104"/>
                </a:lnTo>
                <a:lnTo>
                  <a:pt x="1110159" y="1013596"/>
                </a:lnTo>
                <a:lnTo>
                  <a:pt x="1121981" y="997712"/>
                </a:lnTo>
                <a:lnTo>
                  <a:pt x="623570" y="997712"/>
                </a:lnTo>
                <a:lnTo>
                  <a:pt x="576639" y="994796"/>
                </a:lnTo>
                <a:lnTo>
                  <a:pt x="531447" y="986285"/>
                </a:lnTo>
                <a:lnTo>
                  <a:pt x="488346" y="972527"/>
                </a:lnTo>
                <a:lnTo>
                  <a:pt x="447685" y="953874"/>
                </a:lnTo>
                <a:lnTo>
                  <a:pt x="409816" y="930677"/>
                </a:lnTo>
                <a:lnTo>
                  <a:pt x="375088" y="903285"/>
                </a:lnTo>
                <a:lnTo>
                  <a:pt x="343854" y="872051"/>
                </a:lnTo>
                <a:lnTo>
                  <a:pt x="316462" y="837323"/>
                </a:lnTo>
                <a:lnTo>
                  <a:pt x="293265" y="799454"/>
                </a:lnTo>
                <a:lnTo>
                  <a:pt x="274612" y="758793"/>
                </a:lnTo>
                <a:lnTo>
                  <a:pt x="260854" y="715692"/>
                </a:lnTo>
                <a:lnTo>
                  <a:pt x="252343" y="670500"/>
                </a:lnTo>
                <a:lnTo>
                  <a:pt x="249427" y="623570"/>
                </a:lnTo>
                <a:lnTo>
                  <a:pt x="252343" y="576639"/>
                </a:lnTo>
                <a:lnTo>
                  <a:pt x="260854" y="531447"/>
                </a:lnTo>
                <a:lnTo>
                  <a:pt x="274612" y="488346"/>
                </a:lnTo>
                <a:lnTo>
                  <a:pt x="293265" y="447685"/>
                </a:lnTo>
                <a:lnTo>
                  <a:pt x="316462" y="409816"/>
                </a:lnTo>
                <a:lnTo>
                  <a:pt x="343854" y="375088"/>
                </a:lnTo>
                <a:lnTo>
                  <a:pt x="375088" y="343854"/>
                </a:lnTo>
                <a:lnTo>
                  <a:pt x="409816" y="316462"/>
                </a:lnTo>
                <a:lnTo>
                  <a:pt x="447685" y="293265"/>
                </a:lnTo>
                <a:lnTo>
                  <a:pt x="488346" y="274612"/>
                </a:lnTo>
                <a:lnTo>
                  <a:pt x="531447" y="260854"/>
                </a:lnTo>
                <a:lnTo>
                  <a:pt x="576639" y="252343"/>
                </a:lnTo>
                <a:lnTo>
                  <a:pt x="623570" y="249428"/>
                </a:lnTo>
                <a:lnTo>
                  <a:pt x="1121981" y="249428"/>
                </a:lnTo>
                <a:lnTo>
                  <a:pt x="1110159" y="233543"/>
                </a:lnTo>
                <a:lnTo>
                  <a:pt x="1080338" y="199035"/>
                </a:lnTo>
                <a:lnTo>
                  <a:pt x="1048104" y="166801"/>
                </a:lnTo>
                <a:lnTo>
                  <a:pt x="1013596" y="136980"/>
                </a:lnTo>
                <a:lnTo>
                  <a:pt x="976953" y="109709"/>
                </a:lnTo>
                <a:lnTo>
                  <a:pt x="938313" y="85127"/>
                </a:lnTo>
                <a:lnTo>
                  <a:pt x="897815" y="63374"/>
                </a:lnTo>
                <a:lnTo>
                  <a:pt x="855598" y="44587"/>
                </a:lnTo>
                <a:lnTo>
                  <a:pt x="811800" y="28905"/>
                </a:lnTo>
                <a:lnTo>
                  <a:pt x="766560" y="16467"/>
                </a:lnTo>
                <a:lnTo>
                  <a:pt x="720015" y="7411"/>
                </a:lnTo>
                <a:lnTo>
                  <a:pt x="672306" y="1875"/>
                </a:lnTo>
                <a:lnTo>
                  <a:pt x="623570" y="0"/>
                </a:lnTo>
                <a:close/>
              </a:path>
              <a:path w="1247140" h="1247139">
                <a:moveTo>
                  <a:pt x="1121981" y="249428"/>
                </a:moveTo>
                <a:lnTo>
                  <a:pt x="623570" y="249428"/>
                </a:lnTo>
                <a:lnTo>
                  <a:pt x="670500" y="252343"/>
                </a:lnTo>
                <a:lnTo>
                  <a:pt x="715692" y="260854"/>
                </a:lnTo>
                <a:lnTo>
                  <a:pt x="758793" y="274612"/>
                </a:lnTo>
                <a:lnTo>
                  <a:pt x="799454" y="293265"/>
                </a:lnTo>
                <a:lnTo>
                  <a:pt x="837323" y="316462"/>
                </a:lnTo>
                <a:lnTo>
                  <a:pt x="872051" y="343854"/>
                </a:lnTo>
                <a:lnTo>
                  <a:pt x="903285" y="375088"/>
                </a:lnTo>
                <a:lnTo>
                  <a:pt x="930677" y="409816"/>
                </a:lnTo>
                <a:lnTo>
                  <a:pt x="953874" y="447685"/>
                </a:lnTo>
                <a:lnTo>
                  <a:pt x="972527" y="488346"/>
                </a:lnTo>
                <a:lnTo>
                  <a:pt x="986285" y="531447"/>
                </a:lnTo>
                <a:lnTo>
                  <a:pt x="994796" y="576639"/>
                </a:lnTo>
                <a:lnTo>
                  <a:pt x="997711" y="623570"/>
                </a:lnTo>
                <a:lnTo>
                  <a:pt x="994796" y="670500"/>
                </a:lnTo>
                <a:lnTo>
                  <a:pt x="986285" y="715692"/>
                </a:lnTo>
                <a:lnTo>
                  <a:pt x="972527" y="758793"/>
                </a:lnTo>
                <a:lnTo>
                  <a:pt x="953874" y="799454"/>
                </a:lnTo>
                <a:lnTo>
                  <a:pt x="930677" y="837323"/>
                </a:lnTo>
                <a:lnTo>
                  <a:pt x="903285" y="872051"/>
                </a:lnTo>
                <a:lnTo>
                  <a:pt x="872051" y="903285"/>
                </a:lnTo>
                <a:lnTo>
                  <a:pt x="837323" y="930677"/>
                </a:lnTo>
                <a:lnTo>
                  <a:pt x="799454" y="953874"/>
                </a:lnTo>
                <a:lnTo>
                  <a:pt x="758793" y="972527"/>
                </a:lnTo>
                <a:lnTo>
                  <a:pt x="715692" y="986285"/>
                </a:lnTo>
                <a:lnTo>
                  <a:pt x="670500" y="994796"/>
                </a:lnTo>
                <a:lnTo>
                  <a:pt x="623570" y="997712"/>
                </a:lnTo>
                <a:lnTo>
                  <a:pt x="1121981" y="997712"/>
                </a:lnTo>
                <a:lnTo>
                  <a:pt x="1162012" y="938313"/>
                </a:lnTo>
                <a:lnTo>
                  <a:pt x="1183765" y="897815"/>
                </a:lnTo>
                <a:lnTo>
                  <a:pt x="1202552" y="855598"/>
                </a:lnTo>
                <a:lnTo>
                  <a:pt x="1218234" y="811800"/>
                </a:lnTo>
                <a:lnTo>
                  <a:pt x="1230672" y="766560"/>
                </a:lnTo>
                <a:lnTo>
                  <a:pt x="1239728" y="720015"/>
                </a:lnTo>
                <a:lnTo>
                  <a:pt x="1245264" y="672306"/>
                </a:lnTo>
                <a:lnTo>
                  <a:pt x="1247139" y="623570"/>
                </a:lnTo>
                <a:lnTo>
                  <a:pt x="1245264" y="574833"/>
                </a:lnTo>
                <a:lnTo>
                  <a:pt x="1239728" y="527124"/>
                </a:lnTo>
                <a:lnTo>
                  <a:pt x="1230672" y="480579"/>
                </a:lnTo>
                <a:lnTo>
                  <a:pt x="1218234" y="435339"/>
                </a:lnTo>
                <a:lnTo>
                  <a:pt x="1202552" y="391541"/>
                </a:lnTo>
                <a:lnTo>
                  <a:pt x="1183765" y="349324"/>
                </a:lnTo>
                <a:lnTo>
                  <a:pt x="1162012" y="308826"/>
                </a:lnTo>
                <a:lnTo>
                  <a:pt x="1137430" y="270186"/>
                </a:lnTo>
                <a:lnTo>
                  <a:pt x="1121981" y="249428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245731" y="1647444"/>
            <a:ext cx="3743960" cy="4737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950" b="1" spc="-75" dirty="0">
                <a:solidFill>
                  <a:srgbClr val="44536A"/>
                </a:solidFill>
                <a:latin typeface="Arial"/>
                <a:cs typeface="Arial"/>
              </a:rPr>
              <a:t>MASYARAKAT</a:t>
            </a:r>
            <a:r>
              <a:rPr sz="2950" b="1" spc="10" dirty="0">
                <a:solidFill>
                  <a:srgbClr val="44536A"/>
                </a:solidFill>
                <a:latin typeface="Arial"/>
                <a:cs typeface="Arial"/>
              </a:rPr>
              <a:t> </a:t>
            </a:r>
            <a:r>
              <a:rPr sz="2950" b="1" spc="-20" dirty="0">
                <a:solidFill>
                  <a:srgbClr val="44536A"/>
                </a:solidFill>
                <a:latin typeface="Arial"/>
                <a:cs typeface="Arial"/>
              </a:rPr>
              <a:t>LUAR</a:t>
            </a:r>
            <a:endParaRPr sz="29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672319" y="257810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2"/>
                </a:lnTo>
                <a:lnTo>
                  <a:pt x="230332" y="13714"/>
                </a:lnTo>
                <a:lnTo>
                  <a:pt x="187340" y="30106"/>
                </a:lnTo>
                <a:lnTo>
                  <a:pt x="147528" y="52184"/>
                </a:lnTo>
                <a:lnTo>
                  <a:pt x="111397" y="79448"/>
                </a:lnTo>
                <a:lnTo>
                  <a:pt x="79448" y="111397"/>
                </a:lnTo>
                <a:lnTo>
                  <a:pt x="52184" y="147528"/>
                </a:lnTo>
                <a:lnTo>
                  <a:pt x="30106" y="187340"/>
                </a:lnTo>
                <a:lnTo>
                  <a:pt x="13714" y="230332"/>
                </a:lnTo>
                <a:lnTo>
                  <a:pt x="3512" y="276003"/>
                </a:lnTo>
                <a:lnTo>
                  <a:pt x="0" y="323850"/>
                </a:lnTo>
                <a:lnTo>
                  <a:pt x="3512" y="371696"/>
                </a:lnTo>
                <a:lnTo>
                  <a:pt x="13714" y="417367"/>
                </a:lnTo>
                <a:lnTo>
                  <a:pt x="30106" y="460359"/>
                </a:lnTo>
                <a:lnTo>
                  <a:pt x="52184" y="500171"/>
                </a:lnTo>
                <a:lnTo>
                  <a:pt x="79448" y="536302"/>
                </a:lnTo>
                <a:lnTo>
                  <a:pt x="111397" y="568251"/>
                </a:lnTo>
                <a:lnTo>
                  <a:pt x="147528" y="595515"/>
                </a:lnTo>
                <a:lnTo>
                  <a:pt x="187340" y="617593"/>
                </a:lnTo>
                <a:lnTo>
                  <a:pt x="230332" y="633985"/>
                </a:lnTo>
                <a:lnTo>
                  <a:pt x="276003" y="644187"/>
                </a:lnTo>
                <a:lnTo>
                  <a:pt x="323850" y="647700"/>
                </a:lnTo>
                <a:lnTo>
                  <a:pt x="371696" y="644187"/>
                </a:lnTo>
                <a:lnTo>
                  <a:pt x="417367" y="633985"/>
                </a:lnTo>
                <a:lnTo>
                  <a:pt x="460359" y="617593"/>
                </a:lnTo>
                <a:lnTo>
                  <a:pt x="500171" y="595515"/>
                </a:lnTo>
                <a:lnTo>
                  <a:pt x="536302" y="568251"/>
                </a:lnTo>
                <a:lnTo>
                  <a:pt x="568251" y="536302"/>
                </a:lnTo>
                <a:lnTo>
                  <a:pt x="595515" y="500171"/>
                </a:lnTo>
                <a:lnTo>
                  <a:pt x="617593" y="460359"/>
                </a:lnTo>
                <a:lnTo>
                  <a:pt x="633985" y="417367"/>
                </a:lnTo>
                <a:lnTo>
                  <a:pt x="644187" y="371696"/>
                </a:lnTo>
                <a:lnTo>
                  <a:pt x="647700" y="323850"/>
                </a:lnTo>
                <a:lnTo>
                  <a:pt x="644187" y="276003"/>
                </a:lnTo>
                <a:lnTo>
                  <a:pt x="633985" y="230332"/>
                </a:lnTo>
                <a:lnTo>
                  <a:pt x="617593" y="187340"/>
                </a:lnTo>
                <a:lnTo>
                  <a:pt x="595515" y="147528"/>
                </a:lnTo>
                <a:lnTo>
                  <a:pt x="568251" y="111397"/>
                </a:lnTo>
                <a:lnTo>
                  <a:pt x="536302" y="79448"/>
                </a:lnTo>
                <a:lnTo>
                  <a:pt x="500171" y="52184"/>
                </a:lnTo>
                <a:lnTo>
                  <a:pt x="460359" y="30106"/>
                </a:lnTo>
                <a:lnTo>
                  <a:pt x="417367" y="13714"/>
                </a:lnTo>
                <a:lnTo>
                  <a:pt x="371696" y="3512"/>
                </a:lnTo>
                <a:lnTo>
                  <a:pt x="32385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46300" y="4150359"/>
            <a:ext cx="8595360" cy="0"/>
          </a:xfrm>
          <a:custGeom>
            <a:avLst/>
            <a:gdLst/>
            <a:ahLst/>
            <a:cxnLst/>
            <a:rect l="l" t="t" r="r" b="b"/>
            <a:pathLst>
              <a:path w="8595360">
                <a:moveTo>
                  <a:pt x="0" y="0"/>
                </a:moveTo>
                <a:lnTo>
                  <a:pt x="8595360" y="0"/>
                </a:lnTo>
              </a:path>
            </a:pathLst>
          </a:custGeom>
          <a:ln w="20637">
            <a:solidFill>
              <a:srgbClr val="E8E8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46300" y="3154679"/>
            <a:ext cx="8595360" cy="0"/>
          </a:xfrm>
          <a:custGeom>
            <a:avLst/>
            <a:gdLst/>
            <a:ahLst/>
            <a:cxnLst/>
            <a:rect l="l" t="t" r="r" b="b"/>
            <a:pathLst>
              <a:path w="8595360">
                <a:moveTo>
                  <a:pt x="0" y="0"/>
                </a:moveTo>
                <a:lnTo>
                  <a:pt x="8595360" y="0"/>
                </a:lnTo>
              </a:path>
            </a:pathLst>
          </a:custGeom>
          <a:ln w="20637">
            <a:solidFill>
              <a:srgbClr val="E8E8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902460" y="746759"/>
            <a:ext cx="9037320" cy="5298440"/>
            <a:chOff x="1902460" y="746759"/>
            <a:chExt cx="9037320" cy="5298440"/>
          </a:xfrm>
        </p:grpSpPr>
        <p:sp>
          <p:nvSpPr>
            <p:cNvPr id="5" name="object 5"/>
            <p:cNvSpPr/>
            <p:nvPr/>
          </p:nvSpPr>
          <p:spPr>
            <a:xfrm>
              <a:off x="2146300" y="2161540"/>
              <a:ext cx="8595360" cy="0"/>
            </a:xfrm>
            <a:custGeom>
              <a:avLst/>
              <a:gdLst/>
              <a:ahLst/>
              <a:cxnLst/>
              <a:rect l="l" t="t" r="r" b="b"/>
              <a:pathLst>
                <a:path w="8595360">
                  <a:moveTo>
                    <a:pt x="0" y="0"/>
                  </a:moveTo>
                  <a:lnTo>
                    <a:pt x="8595360" y="0"/>
                  </a:lnTo>
                </a:path>
              </a:pathLst>
            </a:custGeom>
            <a:ln w="20637">
              <a:solidFill>
                <a:srgbClr val="E8E8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21510" y="765809"/>
              <a:ext cx="8999220" cy="4945380"/>
            </a:xfrm>
            <a:custGeom>
              <a:avLst/>
              <a:gdLst/>
              <a:ahLst/>
              <a:cxnLst/>
              <a:rect l="l" t="t" r="r" b="b"/>
              <a:pathLst>
                <a:path w="8999220" h="4945380">
                  <a:moveTo>
                    <a:pt x="226059" y="172719"/>
                  </a:moveTo>
                  <a:lnTo>
                    <a:pt x="226059" y="2680590"/>
                  </a:lnTo>
                  <a:lnTo>
                    <a:pt x="226059" y="3968416"/>
                  </a:lnTo>
                  <a:lnTo>
                    <a:pt x="226059" y="4442878"/>
                  </a:lnTo>
                  <a:lnTo>
                    <a:pt x="226059" y="4510658"/>
                  </a:lnTo>
                  <a:lnTo>
                    <a:pt x="231734" y="4559448"/>
                  </a:lnTo>
                  <a:lnTo>
                    <a:pt x="247878" y="4604351"/>
                  </a:lnTo>
                  <a:lnTo>
                    <a:pt x="273176" y="4644050"/>
                  </a:lnTo>
                  <a:lnTo>
                    <a:pt x="306309" y="4677223"/>
                  </a:lnTo>
                  <a:lnTo>
                    <a:pt x="345960" y="4702553"/>
                  </a:lnTo>
                  <a:lnTo>
                    <a:pt x="390811" y="4718718"/>
                  </a:lnTo>
                  <a:lnTo>
                    <a:pt x="439546" y="4724400"/>
                  </a:lnTo>
                  <a:lnTo>
                    <a:pt x="5285317" y="4724400"/>
                  </a:lnTo>
                  <a:lnTo>
                    <a:pt x="7773685" y="4724400"/>
                  </a:lnTo>
                  <a:lnTo>
                    <a:pt x="8690453" y="4724400"/>
                  </a:lnTo>
                  <a:lnTo>
                    <a:pt x="8821419" y="4724400"/>
                  </a:lnTo>
                </a:path>
                <a:path w="8999220" h="4945380">
                  <a:moveTo>
                    <a:pt x="0" y="271779"/>
                  </a:moveTo>
                  <a:lnTo>
                    <a:pt x="225297" y="0"/>
                  </a:lnTo>
                  <a:lnTo>
                    <a:pt x="439419" y="271779"/>
                  </a:lnTo>
                </a:path>
                <a:path w="8999220" h="4945380">
                  <a:moveTo>
                    <a:pt x="8727440" y="4505959"/>
                  </a:moveTo>
                  <a:lnTo>
                    <a:pt x="8999219" y="4732782"/>
                  </a:lnTo>
                  <a:lnTo>
                    <a:pt x="8727440" y="4945380"/>
                  </a:lnTo>
                </a:path>
              </a:pathLst>
            </a:custGeom>
            <a:ln w="38100">
              <a:solidFill>
                <a:srgbClr val="A8A8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19260" y="5613400"/>
              <a:ext cx="820419" cy="431800"/>
            </a:xfrm>
            <a:custGeom>
              <a:avLst/>
              <a:gdLst/>
              <a:ahLst/>
              <a:cxnLst/>
              <a:rect l="l" t="t" r="r" b="b"/>
              <a:pathLst>
                <a:path w="820420" h="431800">
                  <a:moveTo>
                    <a:pt x="820420" y="0"/>
                  </a:moveTo>
                  <a:lnTo>
                    <a:pt x="0" y="0"/>
                  </a:lnTo>
                  <a:lnTo>
                    <a:pt x="0" y="431800"/>
                  </a:lnTo>
                  <a:lnTo>
                    <a:pt x="820420" y="431800"/>
                  </a:lnTo>
                  <a:lnTo>
                    <a:pt x="82042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716910" y="5579745"/>
            <a:ext cx="8382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75" dirty="0">
                <a:solidFill>
                  <a:srgbClr val="A9ABAA"/>
                </a:solidFill>
                <a:latin typeface="Lucida Sans Unicode"/>
                <a:cs typeface="Lucida Sans Unicode"/>
              </a:rPr>
              <a:t>2023</a:t>
            </a:r>
            <a:endParaRPr sz="28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66640" y="5579745"/>
            <a:ext cx="8382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75" dirty="0">
                <a:solidFill>
                  <a:srgbClr val="A9ABAA"/>
                </a:solidFill>
                <a:latin typeface="Lucida Sans Unicode"/>
                <a:cs typeface="Lucida Sans Unicode"/>
              </a:rPr>
              <a:t>2025</a:t>
            </a:r>
            <a:endParaRPr sz="28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16371" y="5579745"/>
            <a:ext cx="8382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75" dirty="0">
                <a:solidFill>
                  <a:srgbClr val="A9ABAA"/>
                </a:solidFill>
                <a:latin typeface="Lucida Sans Unicode"/>
                <a:cs typeface="Lucida Sans Unicode"/>
              </a:rPr>
              <a:t>2027</a:t>
            </a:r>
            <a:endParaRPr sz="28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58100" y="5579745"/>
            <a:ext cx="8382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75" dirty="0">
                <a:solidFill>
                  <a:srgbClr val="A9ABAA"/>
                </a:solidFill>
                <a:latin typeface="Lucida Sans Unicode"/>
                <a:cs typeface="Lucida Sans Unicode"/>
              </a:rPr>
              <a:t>2029</a:t>
            </a:r>
            <a:endParaRPr sz="28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07830" y="5579745"/>
            <a:ext cx="8382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40" dirty="0">
                <a:solidFill>
                  <a:srgbClr val="FFFF00"/>
                </a:solidFill>
                <a:latin typeface="Arial"/>
                <a:cs typeface="Arial"/>
              </a:rPr>
              <a:t>2030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110229" y="924560"/>
            <a:ext cx="6403975" cy="4249420"/>
            <a:chOff x="3110229" y="924560"/>
            <a:chExt cx="6403975" cy="4249420"/>
          </a:xfrm>
        </p:grpSpPr>
        <p:sp>
          <p:nvSpPr>
            <p:cNvPr id="14" name="object 14"/>
            <p:cNvSpPr/>
            <p:nvPr/>
          </p:nvSpPr>
          <p:spPr>
            <a:xfrm>
              <a:off x="3129279" y="1277192"/>
              <a:ext cx="6183630" cy="3727450"/>
            </a:xfrm>
            <a:custGeom>
              <a:avLst/>
              <a:gdLst/>
              <a:ahLst/>
              <a:cxnLst/>
              <a:rect l="l" t="t" r="r" b="b"/>
              <a:pathLst>
                <a:path w="6183630" h="3727450">
                  <a:moveTo>
                    <a:pt x="0" y="1581323"/>
                  </a:moveTo>
                  <a:lnTo>
                    <a:pt x="1037157" y="707749"/>
                  </a:lnTo>
                  <a:lnTo>
                    <a:pt x="1569751" y="259158"/>
                  </a:lnTo>
                  <a:lnTo>
                    <a:pt x="1765970" y="93887"/>
                  </a:lnTo>
                  <a:lnTo>
                    <a:pt x="1794002" y="70277"/>
                  </a:lnTo>
                  <a:lnTo>
                    <a:pt x="1831139" y="40245"/>
                  </a:lnTo>
                  <a:lnTo>
                    <a:pt x="1866609" y="18568"/>
                  </a:lnTo>
                  <a:lnTo>
                    <a:pt x="1900358" y="5175"/>
                  </a:lnTo>
                  <a:lnTo>
                    <a:pt x="1932332" y="0"/>
                  </a:lnTo>
                  <a:lnTo>
                    <a:pt x="1962479" y="2972"/>
                  </a:lnTo>
                  <a:lnTo>
                    <a:pt x="2017075" y="33085"/>
                  </a:lnTo>
                  <a:lnTo>
                    <a:pt x="2063719" y="94965"/>
                  </a:lnTo>
                  <a:lnTo>
                    <a:pt x="2083925" y="137646"/>
                  </a:lnTo>
                  <a:lnTo>
                    <a:pt x="2101983" y="188064"/>
                  </a:lnTo>
                  <a:lnTo>
                    <a:pt x="2117839" y="246148"/>
                  </a:lnTo>
                  <a:lnTo>
                    <a:pt x="2131441" y="311831"/>
                  </a:lnTo>
                  <a:lnTo>
                    <a:pt x="2447448" y="2100608"/>
                  </a:lnTo>
                  <a:lnTo>
                    <a:pt x="2609722" y="3019169"/>
                  </a:lnTo>
                  <a:lnTo>
                    <a:pt x="2669508" y="3357587"/>
                  </a:lnTo>
                  <a:lnTo>
                    <a:pt x="2678048" y="3405932"/>
                  </a:lnTo>
                  <a:lnTo>
                    <a:pt x="2690437" y="3467234"/>
                  </a:lnTo>
                  <a:lnTo>
                    <a:pt x="2704625" y="3522146"/>
                  </a:lnTo>
                  <a:lnTo>
                    <a:pt x="2720578" y="3570630"/>
                  </a:lnTo>
                  <a:lnTo>
                    <a:pt x="2738262" y="3612648"/>
                  </a:lnTo>
                  <a:lnTo>
                    <a:pt x="2757643" y="3648163"/>
                  </a:lnTo>
                  <a:lnTo>
                    <a:pt x="2801357" y="3699529"/>
                  </a:lnTo>
                  <a:lnTo>
                    <a:pt x="2851447" y="3724424"/>
                  </a:lnTo>
                  <a:lnTo>
                    <a:pt x="2878798" y="3726850"/>
                  </a:lnTo>
                  <a:lnTo>
                    <a:pt x="2907639" y="3722545"/>
                  </a:lnTo>
                  <a:lnTo>
                    <a:pt x="2969660" y="3693588"/>
                  </a:lnTo>
                  <a:lnTo>
                    <a:pt x="3002770" y="3668861"/>
                  </a:lnTo>
                  <a:lnTo>
                    <a:pt x="3037234" y="3637250"/>
                  </a:lnTo>
                  <a:lnTo>
                    <a:pt x="3073019" y="3598718"/>
                  </a:lnTo>
                  <a:lnTo>
                    <a:pt x="4061424" y="2499372"/>
                  </a:lnTo>
                  <a:lnTo>
                    <a:pt x="4568983" y="1934843"/>
                  </a:lnTo>
                  <a:lnTo>
                    <a:pt x="4755979" y="1726859"/>
                  </a:lnTo>
                  <a:lnTo>
                    <a:pt x="4782693" y="1697147"/>
                  </a:lnTo>
                  <a:lnTo>
                    <a:pt x="4825919" y="1651142"/>
                  </a:lnTo>
                  <a:lnTo>
                    <a:pt x="4867338" y="1616611"/>
                  </a:lnTo>
                  <a:lnTo>
                    <a:pt x="4906889" y="1593200"/>
                  </a:lnTo>
                  <a:lnTo>
                    <a:pt x="4944515" y="1580557"/>
                  </a:lnTo>
                  <a:lnTo>
                    <a:pt x="4980157" y="1578330"/>
                  </a:lnTo>
                  <a:lnTo>
                    <a:pt x="5013757" y="1586168"/>
                  </a:lnTo>
                  <a:lnTo>
                    <a:pt x="5045256" y="1603717"/>
                  </a:lnTo>
                  <a:lnTo>
                    <a:pt x="5074595" y="1630625"/>
                  </a:lnTo>
                  <a:lnTo>
                    <a:pt x="5101717" y="1666540"/>
                  </a:lnTo>
                  <a:lnTo>
                    <a:pt x="5727197" y="2714637"/>
                  </a:lnTo>
                  <a:lnTo>
                    <a:pt x="6048390" y="3252849"/>
                  </a:lnTo>
                  <a:lnTo>
                    <a:pt x="6166725" y="3451138"/>
                  </a:lnTo>
                  <a:lnTo>
                    <a:pt x="6183630" y="3479465"/>
                  </a:lnTo>
                </a:path>
              </a:pathLst>
            </a:custGeom>
            <a:ln w="38099">
              <a:solidFill>
                <a:srgbClr val="F9C3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97757" y="2136013"/>
              <a:ext cx="6097270" cy="2994660"/>
            </a:xfrm>
            <a:custGeom>
              <a:avLst/>
              <a:gdLst/>
              <a:ahLst/>
              <a:cxnLst/>
              <a:rect l="l" t="t" r="r" b="b"/>
              <a:pathLst>
                <a:path w="6097270" h="2994660">
                  <a:moveTo>
                    <a:pt x="0" y="2642870"/>
                  </a:moveTo>
                  <a:lnTo>
                    <a:pt x="1034073" y="2839934"/>
                  </a:lnTo>
                  <a:lnTo>
                    <a:pt x="1565084" y="2941129"/>
                  </a:lnTo>
                  <a:lnTo>
                    <a:pt x="1760720" y="2978411"/>
                  </a:lnTo>
                  <a:lnTo>
                    <a:pt x="1788667" y="2983738"/>
                  </a:lnTo>
                  <a:lnTo>
                    <a:pt x="1840578" y="2991716"/>
                  </a:lnTo>
                  <a:lnTo>
                    <a:pt x="1891663" y="2994313"/>
                  </a:lnTo>
                  <a:lnTo>
                    <a:pt x="1941670" y="2991649"/>
                  </a:lnTo>
                  <a:lnTo>
                    <a:pt x="1990347" y="2983846"/>
                  </a:lnTo>
                  <a:lnTo>
                    <a:pt x="2037443" y="2971024"/>
                  </a:lnTo>
                  <a:lnTo>
                    <a:pt x="2082705" y="2953305"/>
                  </a:lnTo>
                  <a:lnTo>
                    <a:pt x="2125883" y="2930810"/>
                  </a:lnTo>
                  <a:lnTo>
                    <a:pt x="2166723" y="2903660"/>
                  </a:lnTo>
                  <a:lnTo>
                    <a:pt x="2204974" y="2871978"/>
                  </a:lnTo>
                  <a:lnTo>
                    <a:pt x="2795506" y="2311328"/>
                  </a:lnTo>
                  <a:lnTo>
                    <a:pt x="3098752" y="2023427"/>
                  </a:lnTo>
                  <a:lnTo>
                    <a:pt x="3210474" y="1917358"/>
                  </a:lnTo>
                  <a:lnTo>
                    <a:pt x="3226435" y="1902206"/>
                  </a:lnTo>
                  <a:lnTo>
                    <a:pt x="3261973" y="1870334"/>
                  </a:lnTo>
                  <a:lnTo>
                    <a:pt x="3301952" y="1843071"/>
                  </a:lnTo>
                  <a:lnTo>
                    <a:pt x="3345289" y="1820927"/>
                  </a:lnTo>
                  <a:lnTo>
                    <a:pt x="3390899" y="1804416"/>
                  </a:lnTo>
                  <a:lnTo>
                    <a:pt x="4189216" y="1532094"/>
                  </a:lnTo>
                  <a:lnTo>
                    <a:pt x="4599162" y="1392253"/>
                  </a:lnTo>
                  <a:lnTo>
                    <a:pt x="4750194" y="1340733"/>
                  </a:lnTo>
                  <a:lnTo>
                    <a:pt x="4771770" y="1333373"/>
                  </a:lnTo>
                  <a:lnTo>
                    <a:pt x="4824348" y="1312491"/>
                  </a:lnTo>
                  <a:lnTo>
                    <a:pt x="4872545" y="1285287"/>
                  </a:lnTo>
                  <a:lnTo>
                    <a:pt x="4916931" y="1252059"/>
                  </a:lnTo>
                  <a:lnTo>
                    <a:pt x="4958080" y="1213103"/>
                  </a:lnTo>
                  <a:lnTo>
                    <a:pt x="5616453" y="511778"/>
                  </a:lnTo>
                  <a:lnTo>
                    <a:pt x="5954537" y="151637"/>
                  </a:lnTo>
                  <a:lnTo>
                    <a:pt x="6079095" y="18954"/>
                  </a:lnTo>
                  <a:lnTo>
                    <a:pt x="6096889" y="0"/>
                  </a:lnTo>
                </a:path>
              </a:pathLst>
            </a:custGeom>
            <a:ln w="38100">
              <a:solidFill>
                <a:srgbClr val="2292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42182" y="2005076"/>
              <a:ext cx="5761990" cy="3150235"/>
            </a:xfrm>
            <a:custGeom>
              <a:avLst/>
              <a:gdLst/>
              <a:ahLst/>
              <a:cxnLst/>
              <a:rect l="l" t="t" r="r" b="b"/>
              <a:pathLst>
                <a:path w="5761990" h="3150235">
                  <a:moveTo>
                    <a:pt x="0" y="3149727"/>
                  </a:moveTo>
                  <a:lnTo>
                    <a:pt x="764468" y="2685039"/>
                  </a:lnTo>
                  <a:lnTo>
                    <a:pt x="1157033" y="2446416"/>
                  </a:lnTo>
                  <a:lnTo>
                    <a:pt x="1301662" y="2358503"/>
                  </a:lnTo>
                  <a:lnTo>
                    <a:pt x="1322324" y="2345944"/>
                  </a:lnTo>
                  <a:lnTo>
                    <a:pt x="1363936" y="2322641"/>
                  </a:lnTo>
                  <a:lnTo>
                    <a:pt x="1407953" y="2302970"/>
                  </a:lnTo>
                  <a:lnTo>
                    <a:pt x="1453161" y="2287133"/>
                  </a:lnTo>
                  <a:lnTo>
                    <a:pt x="1498345" y="2275332"/>
                  </a:lnTo>
                  <a:lnTo>
                    <a:pt x="2318835" y="2104919"/>
                  </a:lnTo>
                  <a:lnTo>
                    <a:pt x="2740167" y="2017410"/>
                  </a:lnTo>
                  <a:lnTo>
                    <a:pt x="2895395" y="1985170"/>
                  </a:lnTo>
                  <a:lnTo>
                    <a:pt x="2969775" y="1966454"/>
                  </a:lnTo>
                  <a:lnTo>
                    <a:pt x="3020078" y="1947817"/>
                  </a:lnTo>
                  <a:lnTo>
                    <a:pt x="3068272" y="1924764"/>
                  </a:lnTo>
                  <a:lnTo>
                    <a:pt x="3114148" y="1897403"/>
                  </a:lnTo>
                  <a:lnTo>
                    <a:pt x="3157498" y="1865844"/>
                  </a:lnTo>
                  <a:lnTo>
                    <a:pt x="3198114" y="1830197"/>
                  </a:lnTo>
                  <a:lnTo>
                    <a:pt x="3798631" y="1239004"/>
                  </a:lnTo>
                  <a:lnTo>
                    <a:pt x="4107005" y="935418"/>
                  </a:lnTo>
                  <a:lnTo>
                    <a:pt x="4220616" y="823571"/>
                  </a:lnTo>
                  <a:lnTo>
                    <a:pt x="4268297" y="778261"/>
                  </a:lnTo>
                  <a:lnTo>
                    <a:pt x="4302236" y="751157"/>
                  </a:lnTo>
                  <a:lnTo>
                    <a:pt x="4338341" y="726457"/>
                  </a:lnTo>
                  <a:lnTo>
                    <a:pt x="4376293" y="704341"/>
                  </a:lnTo>
                  <a:lnTo>
                    <a:pt x="5177105" y="297144"/>
                  </a:lnTo>
                  <a:lnTo>
                    <a:pt x="5588333" y="88042"/>
                  </a:lnTo>
                  <a:lnTo>
                    <a:pt x="5739838" y="11005"/>
                  </a:lnTo>
                  <a:lnTo>
                    <a:pt x="5761482" y="0"/>
                  </a:lnTo>
                </a:path>
              </a:pathLst>
            </a:custGeom>
            <a:ln w="38100">
              <a:solidFill>
                <a:srgbClr val="E141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202939" y="924560"/>
              <a:ext cx="335280" cy="330200"/>
            </a:xfrm>
            <a:custGeom>
              <a:avLst/>
              <a:gdLst/>
              <a:ahLst/>
              <a:cxnLst/>
              <a:rect l="l" t="t" r="r" b="b"/>
              <a:pathLst>
                <a:path w="335279" h="330200">
                  <a:moveTo>
                    <a:pt x="167639" y="0"/>
                  </a:moveTo>
                  <a:lnTo>
                    <a:pt x="123075" y="5897"/>
                  </a:lnTo>
                  <a:lnTo>
                    <a:pt x="83029" y="22540"/>
                  </a:lnTo>
                  <a:lnTo>
                    <a:pt x="49101" y="48355"/>
                  </a:lnTo>
                  <a:lnTo>
                    <a:pt x="22888" y="81769"/>
                  </a:lnTo>
                  <a:lnTo>
                    <a:pt x="5988" y="121208"/>
                  </a:lnTo>
                  <a:lnTo>
                    <a:pt x="0" y="165100"/>
                  </a:lnTo>
                  <a:lnTo>
                    <a:pt x="5988" y="208991"/>
                  </a:lnTo>
                  <a:lnTo>
                    <a:pt x="22888" y="248430"/>
                  </a:lnTo>
                  <a:lnTo>
                    <a:pt x="49101" y="281844"/>
                  </a:lnTo>
                  <a:lnTo>
                    <a:pt x="83029" y="307659"/>
                  </a:lnTo>
                  <a:lnTo>
                    <a:pt x="123075" y="324302"/>
                  </a:lnTo>
                  <a:lnTo>
                    <a:pt x="167639" y="330200"/>
                  </a:lnTo>
                  <a:lnTo>
                    <a:pt x="212204" y="324302"/>
                  </a:lnTo>
                  <a:lnTo>
                    <a:pt x="252250" y="307659"/>
                  </a:lnTo>
                  <a:lnTo>
                    <a:pt x="286178" y="281844"/>
                  </a:lnTo>
                  <a:lnTo>
                    <a:pt x="312391" y="248430"/>
                  </a:lnTo>
                  <a:lnTo>
                    <a:pt x="329291" y="208991"/>
                  </a:lnTo>
                  <a:lnTo>
                    <a:pt x="335280" y="165100"/>
                  </a:lnTo>
                  <a:lnTo>
                    <a:pt x="329291" y="121208"/>
                  </a:lnTo>
                  <a:lnTo>
                    <a:pt x="312391" y="81769"/>
                  </a:lnTo>
                  <a:lnTo>
                    <a:pt x="286178" y="48355"/>
                  </a:lnTo>
                  <a:lnTo>
                    <a:pt x="252250" y="22540"/>
                  </a:lnTo>
                  <a:lnTo>
                    <a:pt x="212204" y="5897"/>
                  </a:lnTo>
                  <a:lnTo>
                    <a:pt x="167639" y="0"/>
                  </a:lnTo>
                  <a:close/>
                </a:path>
              </a:pathLst>
            </a:custGeom>
            <a:solidFill>
              <a:srgbClr val="E141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788659" y="924560"/>
              <a:ext cx="335280" cy="330200"/>
            </a:xfrm>
            <a:custGeom>
              <a:avLst/>
              <a:gdLst/>
              <a:ahLst/>
              <a:cxnLst/>
              <a:rect l="l" t="t" r="r" b="b"/>
              <a:pathLst>
                <a:path w="335279" h="330200">
                  <a:moveTo>
                    <a:pt x="167639" y="0"/>
                  </a:moveTo>
                  <a:lnTo>
                    <a:pt x="123075" y="5897"/>
                  </a:lnTo>
                  <a:lnTo>
                    <a:pt x="83029" y="22540"/>
                  </a:lnTo>
                  <a:lnTo>
                    <a:pt x="49101" y="48355"/>
                  </a:lnTo>
                  <a:lnTo>
                    <a:pt x="22888" y="81769"/>
                  </a:lnTo>
                  <a:lnTo>
                    <a:pt x="5988" y="121208"/>
                  </a:lnTo>
                  <a:lnTo>
                    <a:pt x="0" y="165100"/>
                  </a:lnTo>
                  <a:lnTo>
                    <a:pt x="5988" y="208991"/>
                  </a:lnTo>
                  <a:lnTo>
                    <a:pt x="22888" y="248430"/>
                  </a:lnTo>
                  <a:lnTo>
                    <a:pt x="49101" y="281844"/>
                  </a:lnTo>
                  <a:lnTo>
                    <a:pt x="83029" y="307659"/>
                  </a:lnTo>
                  <a:lnTo>
                    <a:pt x="123075" y="324302"/>
                  </a:lnTo>
                  <a:lnTo>
                    <a:pt x="167639" y="330200"/>
                  </a:lnTo>
                  <a:lnTo>
                    <a:pt x="212204" y="324302"/>
                  </a:lnTo>
                  <a:lnTo>
                    <a:pt x="252250" y="307659"/>
                  </a:lnTo>
                  <a:lnTo>
                    <a:pt x="286178" y="281844"/>
                  </a:lnTo>
                  <a:lnTo>
                    <a:pt x="312391" y="248430"/>
                  </a:lnTo>
                  <a:lnTo>
                    <a:pt x="329291" y="208991"/>
                  </a:lnTo>
                  <a:lnTo>
                    <a:pt x="335279" y="165100"/>
                  </a:lnTo>
                  <a:lnTo>
                    <a:pt x="329291" y="121208"/>
                  </a:lnTo>
                  <a:lnTo>
                    <a:pt x="312391" y="81769"/>
                  </a:lnTo>
                  <a:lnTo>
                    <a:pt x="286178" y="48355"/>
                  </a:lnTo>
                  <a:lnTo>
                    <a:pt x="252250" y="22540"/>
                  </a:lnTo>
                  <a:lnTo>
                    <a:pt x="212204" y="5897"/>
                  </a:lnTo>
                  <a:lnTo>
                    <a:pt x="167639" y="0"/>
                  </a:lnTo>
                  <a:close/>
                </a:path>
              </a:pathLst>
            </a:custGeom>
            <a:solidFill>
              <a:srgbClr val="2292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376920" y="924560"/>
              <a:ext cx="335280" cy="330200"/>
            </a:xfrm>
            <a:custGeom>
              <a:avLst/>
              <a:gdLst/>
              <a:ahLst/>
              <a:cxnLst/>
              <a:rect l="l" t="t" r="r" b="b"/>
              <a:pathLst>
                <a:path w="335279" h="330200">
                  <a:moveTo>
                    <a:pt x="167639" y="0"/>
                  </a:moveTo>
                  <a:lnTo>
                    <a:pt x="123075" y="5897"/>
                  </a:lnTo>
                  <a:lnTo>
                    <a:pt x="83029" y="22540"/>
                  </a:lnTo>
                  <a:lnTo>
                    <a:pt x="49101" y="48355"/>
                  </a:lnTo>
                  <a:lnTo>
                    <a:pt x="22888" y="81769"/>
                  </a:lnTo>
                  <a:lnTo>
                    <a:pt x="5988" y="121208"/>
                  </a:lnTo>
                  <a:lnTo>
                    <a:pt x="0" y="165100"/>
                  </a:lnTo>
                  <a:lnTo>
                    <a:pt x="5988" y="208991"/>
                  </a:lnTo>
                  <a:lnTo>
                    <a:pt x="22888" y="248430"/>
                  </a:lnTo>
                  <a:lnTo>
                    <a:pt x="49101" y="281844"/>
                  </a:lnTo>
                  <a:lnTo>
                    <a:pt x="83029" y="307659"/>
                  </a:lnTo>
                  <a:lnTo>
                    <a:pt x="123075" y="324302"/>
                  </a:lnTo>
                  <a:lnTo>
                    <a:pt x="167639" y="330200"/>
                  </a:lnTo>
                  <a:lnTo>
                    <a:pt x="212204" y="324302"/>
                  </a:lnTo>
                  <a:lnTo>
                    <a:pt x="252250" y="307659"/>
                  </a:lnTo>
                  <a:lnTo>
                    <a:pt x="286178" y="281844"/>
                  </a:lnTo>
                  <a:lnTo>
                    <a:pt x="312391" y="248430"/>
                  </a:lnTo>
                  <a:lnTo>
                    <a:pt x="329291" y="208991"/>
                  </a:lnTo>
                  <a:lnTo>
                    <a:pt x="335279" y="165100"/>
                  </a:lnTo>
                  <a:lnTo>
                    <a:pt x="329291" y="121208"/>
                  </a:lnTo>
                  <a:lnTo>
                    <a:pt x="312391" y="81769"/>
                  </a:lnTo>
                  <a:lnTo>
                    <a:pt x="286178" y="48355"/>
                  </a:lnTo>
                  <a:lnTo>
                    <a:pt x="252250" y="22540"/>
                  </a:lnTo>
                  <a:lnTo>
                    <a:pt x="212204" y="5897"/>
                  </a:lnTo>
                  <a:lnTo>
                    <a:pt x="167639" y="0"/>
                  </a:lnTo>
                  <a:close/>
                </a:path>
              </a:pathLst>
            </a:custGeom>
            <a:solidFill>
              <a:srgbClr val="F9C3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271905" y="112648"/>
            <a:ext cx="9362440" cy="4209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93264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2F2F2F"/>
                </a:solidFill>
                <a:latin typeface="Arial"/>
                <a:cs typeface="Arial"/>
              </a:rPr>
              <a:t>PEMBUDAYAAN</a:t>
            </a:r>
            <a:r>
              <a:rPr sz="2400" b="1" spc="-100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rgbClr val="2F2F2F"/>
                </a:solidFill>
                <a:latin typeface="Arial"/>
                <a:cs typeface="Arial"/>
              </a:rPr>
              <a:t>INTEGRITI</a:t>
            </a:r>
            <a:r>
              <a:rPr sz="2400" b="1" spc="-40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2400" b="1" spc="65" dirty="0">
                <a:solidFill>
                  <a:srgbClr val="2F2F2F"/>
                </a:solidFill>
                <a:latin typeface="Arial"/>
                <a:cs typeface="Arial"/>
              </a:rPr>
              <a:t>&amp;</a:t>
            </a:r>
            <a:r>
              <a:rPr sz="2400" b="1" spc="-60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2400" b="1" spc="-25" dirty="0">
                <a:solidFill>
                  <a:srgbClr val="2F2F2F"/>
                </a:solidFill>
                <a:latin typeface="Arial"/>
                <a:cs typeface="Arial"/>
              </a:rPr>
              <a:t>ANTIRASUAH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50">
              <a:latin typeface="Arial"/>
              <a:cs typeface="Arial"/>
            </a:endParaRPr>
          </a:p>
          <a:p>
            <a:pPr marL="2393950">
              <a:lnSpc>
                <a:spcPct val="100000"/>
              </a:lnSpc>
              <a:tabLst>
                <a:tab pos="4982210" algn="l"/>
                <a:tab pos="7567295" algn="l"/>
              </a:tabLst>
            </a:pPr>
            <a:r>
              <a:rPr sz="2400" spc="-50" dirty="0">
                <a:solidFill>
                  <a:srgbClr val="2F2F2F"/>
                </a:solidFill>
                <a:latin typeface="Lucida Sans Unicode"/>
                <a:cs typeface="Lucida Sans Unicode"/>
              </a:rPr>
              <a:t>INTEGRITI	</a:t>
            </a:r>
            <a:r>
              <a:rPr sz="2400" spc="-60" dirty="0">
                <a:solidFill>
                  <a:srgbClr val="2F2F2F"/>
                </a:solidFill>
                <a:latin typeface="Lucida Sans Unicode"/>
                <a:cs typeface="Lucida Sans Unicode"/>
              </a:rPr>
              <a:t>ANTIRASUAH	</a:t>
            </a:r>
            <a:r>
              <a:rPr sz="2400" i="1" spc="10" dirty="0">
                <a:solidFill>
                  <a:srgbClr val="2F2F2F"/>
                </a:solidFill>
                <a:latin typeface="Trebuchet MS"/>
                <a:cs typeface="Trebuchet MS"/>
              </a:rPr>
              <a:t>SAMBIL</a:t>
            </a:r>
            <a:r>
              <a:rPr sz="2400" i="1" spc="-16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2400" i="1" spc="-100" dirty="0">
                <a:solidFill>
                  <a:srgbClr val="2F2F2F"/>
                </a:solidFill>
                <a:latin typeface="Trebuchet MS"/>
                <a:cs typeface="Trebuchet MS"/>
              </a:rPr>
              <a:t>LEWA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800" spc="25" dirty="0">
                <a:solidFill>
                  <a:srgbClr val="A9ABAA"/>
                </a:solidFill>
                <a:latin typeface="Lucida Sans Unicode"/>
                <a:cs typeface="Lucida Sans Unicode"/>
              </a:rPr>
              <a:t>75%</a:t>
            </a:r>
            <a:endParaRPr sz="28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2800" spc="25" dirty="0">
                <a:solidFill>
                  <a:srgbClr val="A9ABAA"/>
                </a:solidFill>
                <a:latin typeface="Lucida Sans Unicode"/>
                <a:cs typeface="Lucida Sans Unicode"/>
              </a:rPr>
              <a:t>50%</a:t>
            </a:r>
            <a:endParaRPr sz="28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2800" spc="25" dirty="0">
                <a:solidFill>
                  <a:srgbClr val="A9ABAA"/>
                </a:solidFill>
                <a:latin typeface="Lucida Sans Unicode"/>
                <a:cs typeface="Lucida Sans Unicode"/>
              </a:rPr>
              <a:t>25%</a:t>
            </a:r>
            <a:endParaRPr sz="2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51630" y="341947"/>
            <a:ext cx="4932680" cy="9188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850" spc="-865" dirty="0"/>
              <a:t>PE</a:t>
            </a:r>
            <a:r>
              <a:rPr sz="5850" spc="-930" dirty="0"/>
              <a:t>RANA</a:t>
            </a:r>
            <a:r>
              <a:rPr sz="5850" spc="-760" dirty="0"/>
              <a:t>N</a:t>
            </a:r>
            <a:r>
              <a:rPr sz="5850" spc="-575" dirty="0"/>
              <a:t> </a:t>
            </a:r>
            <a:r>
              <a:rPr sz="5850" spc="-1035" dirty="0"/>
              <a:t>M</a:t>
            </a:r>
            <a:r>
              <a:rPr sz="5850" spc="-865" dirty="0"/>
              <a:t>E</a:t>
            </a:r>
            <a:r>
              <a:rPr sz="5850" spc="-930" dirty="0"/>
              <a:t>D</a:t>
            </a:r>
            <a:r>
              <a:rPr sz="5850" spc="-450" dirty="0"/>
              <a:t>I</a:t>
            </a:r>
            <a:r>
              <a:rPr sz="5850" spc="-760" dirty="0"/>
              <a:t>A</a:t>
            </a:r>
            <a:endParaRPr sz="5850"/>
          </a:p>
        </p:txBody>
      </p:sp>
      <p:grpSp>
        <p:nvGrpSpPr>
          <p:cNvPr id="4" name="object 4"/>
          <p:cNvGrpSpPr/>
          <p:nvPr/>
        </p:nvGrpSpPr>
        <p:grpSpPr>
          <a:xfrm>
            <a:off x="3837940" y="2009139"/>
            <a:ext cx="4986020" cy="3086100"/>
            <a:chOff x="3837940" y="2009139"/>
            <a:chExt cx="4986020" cy="3086100"/>
          </a:xfrm>
        </p:grpSpPr>
        <p:sp>
          <p:nvSpPr>
            <p:cNvPr id="5" name="object 5"/>
            <p:cNvSpPr/>
            <p:nvPr/>
          </p:nvSpPr>
          <p:spPr>
            <a:xfrm>
              <a:off x="4145280" y="2621279"/>
              <a:ext cx="4378960" cy="2095500"/>
            </a:xfrm>
            <a:custGeom>
              <a:avLst/>
              <a:gdLst/>
              <a:ahLst/>
              <a:cxnLst/>
              <a:rect l="l" t="t" r="r" b="b"/>
              <a:pathLst>
                <a:path w="4378959" h="2095500">
                  <a:moveTo>
                    <a:pt x="2561844" y="0"/>
                  </a:moveTo>
                  <a:lnTo>
                    <a:pt x="0" y="1220343"/>
                  </a:lnTo>
                  <a:lnTo>
                    <a:pt x="1824228" y="2095500"/>
                  </a:lnTo>
                  <a:lnTo>
                    <a:pt x="4378960" y="870966"/>
                  </a:lnTo>
                  <a:lnTo>
                    <a:pt x="2561844" y="0"/>
                  </a:lnTo>
                  <a:close/>
                </a:path>
              </a:pathLst>
            </a:custGeom>
            <a:solidFill>
              <a:srgbClr val="2834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66460" y="3487419"/>
              <a:ext cx="2567940" cy="1465580"/>
            </a:xfrm>
            <a:custGeom>
              <a:avLst/>
              <a:gdLst/>
              <a:ahLst/>
              <a:cxnLst/>
              <a:rect l="l" t="t" r="r" b="b"/>
              <a:pathLst>
                <a:path w="2567940" h="1465579">
                  <a:moveTo>
                    <a:pt x="2567940" y="0"/>
                  </a:moveTo>
                  <a:lnTo>
                    <a:pt x="0" y="1229232"/>
                  </a:lnTo>
                  <a:lnTo>
                    <a:pt x="0" y="1465579"/>
                  </a:lnTo>
                  <a:lnTo>
                    <a:pt x="2567940" y="231139"/>
                  </a:lnTo>
                  <a:lnTo>
                    <a:pt x="2567940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40480" y="3843019"/>
              <a:ext cx="2125980" cy="1028700"/>
            </a:xfrm>
            <a:custGeom>
              <a:avLst/>
              <a:gdLst/>
              <a:ahLst/>
              <a:cxnLst/>
              <a:rect l="l" t="t" r="r" b="b"/>
              <a:pathLst>
                <a:path w="2125979" h="1028700">
                  <a:moveTo>
                    <a:pt x="306578" y="0"/>
                  </a:moveTo>
                  <a:lnTo>
                    <a:pt x="246507" y="27431"/>
                  </a:lnTo>
                  <a:lnTo>
                    <a:pt x="224409" y="38226"/>
                  </a:lnTo>
                  <a:lnTo>
                    <a:pt x="200279" y="49656"/>
                  </a:lnTo>
                  <a:lnTo>
                    <a:pt x="149479" y="75310"/>
                  </a:lnTo>
                  <a:lnTo>
                    <a:pt x="100075" y="101599"/>
                  </a:lnTo>
                  <a:lnTo>
                    <a:pt x="66675" y="121157"/>
                  </a:lnTo>
                  <a:lnTo>
                    <a:pt x="32512" y="144525"/>
                  </a:lnTo>
                  <a:lnTo>
                    <a:pt x="6604" y="176402"/>
                  </a:lnTo>
                  <a:lnTo>
                    <a:pt x="1397" y="193928"/>
                  </a:lnTo>
                  <a:lnTo>
                    <a:pt x="254" y="198373"/>
                  </a:lnTo>
                  <a:lnTo>
                    <a:pt x="0" y="202691"/>
                  </a:lnTo>
                  <a:lnTo>
                    <a:pt x="0" y="207136"/>
                  </a:lnTo>
                  <a:lnTo>
                    <a:pt x="14224" y="248919"/>
                  </a:lnTo>
                  <a:lnTo>
                    <a:pt x="17272" y="252729"/>
                  </a:lnTo>
                  <a:lnTo>
                    <a:pt x="20193" y="256793"/>
                  </a:lnTo>
                  <a:lnTo>
                    <a:pt x="23749" y="260349"/>
                  </a:lnTo>
                  <a:lnTo>
                    <a:pt x="27050" y="264540"/>
                  </a:lnTo>
                  <a:lnTo>
                    <a:pt x="30861" y="268350"/>
                  </a:lnTo>
                  <a:lnTo>
                    <a:pt x="34925" y="271652"/>
                  </a:lnTo>
                  <a:lnTo>
                    <a:pt x="43687" y="279399"/>
                  </a:lnTo>
                  <a:lnTo>
                    <a:pt x="52959" y="286257"/>
                  </a:lnTo>
                  <a:lnTo>
                    <a:pt x="136906" y="330453"/>
                  </a:lnTo>
                  <a:lnTo>
                    <a:pt x="214249" y="368680"/>
                  </a:lnTo>
                  <a:lnTo>
                    <a:pt x="311023" y="416178"/>
                  </a:lnTo>
                  <a:lnTo>
                    <a:pt x="423545" y="471042"/>
                  </a:lnTo>
                  <a:lnTo>
                    <a:pt x="814324" y="660018"/>
                  </a:lnTo>
                  <a:lnTo>
                    <a:pt x="1078865" y="787018"/>
                  </a:lnTo>
                  <a:lnTo>
                    <a:pt x="1199642" y="845438"/>
                  </a:lnTo>
                  <a:lnTo>
                    <a:pt x="1307846" y="897127"/>
                  </a:lnTo>
                  <a:lnTo>
                    <a:pt x="1399159" y="941069"/>
                  </a:lnTo>
                  <a:lnTo>
                    <a:pt x="1514475" y="996314"/>
                  </a:lnTo>
                  <a:lnTo>
                    <a:pt x="1570228" y="1013586"/>
                  </a:lnTo>
                  <a:lnTo>
                    <a:pt x="1624584" y="1022984"/>
                  </a:lnTo>
                  <a:lnTo>
                    <a:pt x="1669415" y="1027556"/>
                  </a:lnTo>
                  <a:lnTo>
                    <a:pt x="1705991" y="1028699"/>
                  </a:lnTo>
                  <a:lnTo>
                    <a:pt x="1730883" y="1028445"/>
                  </a:lnTo>
                  <a:lnTo>
                    <a:pt x="1769364" y="1025651"/>
                  </a:lnTo>
                  <a:lnTo>
                    <a:pt x="1821307" y="1016634"/>
                  </a:lnTo>
                  <a:lnTo>
                    <a:pt x="1873504" y="1000632"/>
                  </a:lnTo>
                  <a:lnTo>
                    <a:pt x="1886585" y="995425"/>
                  </a:lnTo>
                  <a:lnTo>
                    <a:pt x="1900047" y="990472"/>
                  </a:lnTo>
                  <a:lnTo>
                    <a:pt x="1939290" y="974089"/>
                  </a:lnTo>
                  <a:lnTo>
                    <a:pt x="1977644" y="955928"/>
                  </a:lnTo>
                  <a:lnTo>
                    <a:pt x="2024634" y="932052"/>
                  </a:lnTo>
                  <a:lnTo>
                    <a:pt x="2065528" y="909192"/>
                  </a:lnTo>
                  <a:lnTo>
                    <a:pt x="2109597" y="883411"/>
                  </a:lnTo>
                  <a:lnTo>
                    <a:pt x="2125980" y="872997"/>
                  </a:lnTo>
                  <a:lnTo>
                    <a:pt x="30657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37940" y="4046219"/>
              <a:ext cx="2128520" cy="1049020"/>
            </a:xfrm>
            <a:custGeom>
              <a:avLst/>
              <a:gdLst/>
              <a:ahLst/>
              <a:cxnLst/>
              <a:rect l="l" t="t" r="r" b="b"/>
              <a:pathLst>
                <a:path w="2128520" h="1049020">
                  <a:moveTo>
                    <a:pt x="2159" y="0"/>
                  </a:moveTo>
                  <a:lnTo>
                    <a:pt x="2051" y="11302"/>
                  </a:lnTo>
                  <a:lnTo>
                    <a:pt x="1899" y="16763"/>
                  </a:lnTo>
                  <a:lnTo>
                    <a:pt x="1656" y="28193"/>
                  </a:lnTo>
                  <a:lnTo>
                    <a:pt x="1397" y="43052"/>
                  </a:lnTo>
                  <a:lnTo>
                    <a:pt x="762" y="59054"/>
                  </a:lnTo>
                  <a:lnTo>
                    <a:pt x="254" y="96265"/>
                  </a:lnTo>
                  <a:lnTo>
                    <a:pt x="135" y="125221"/>
                  </a:lnTo>
                  <a:lnTo>
                    <a:pt x="0" y="136016"/>
                  </a:lnTo>
                  <a:lnTo>
                    <a:pt x="0" y="174624"/>
                  </a:lnTo>
                  <a:lnTo>
                    <a:pt x="762" y="223646"/>
                  </a:lnTo>
                  <a:lnTo>
                    <a:pt x="7874" y="261492"/>
                  </a:lnTo>
                  <a:lnTo>
                    <a:pt x="34162" y="296798"/>
                  </a:lnTo>
                  <a:lnTo>
                    <a:pt x="66421" y="319912"/>
                  </a:lnTo>
                  <a:lnTo>
                    <a:pt x="74675" y="324357"/>
                  </a:lnTo>
                  <a:lnTo>
                    <a:pt x="1468247" y="994663"/>
                  </a:lnTo>
                  <a:lnTo>
                    <a:pt x="1514094" y="1012824"/>
                  </a:lnTo>
                  <a:lnTo>
                    <a:pt x="1558417" y="1026921"/>
                  </a:lnTo>
                  <a:lnTo>
                    <a:pt x="1601089" y="1037462"/>
                  </a:lnTo>
                  <a:lnTo>
                    <a:pt x="1641983" y="1044320"/>
                  </a:lnTo>
                  <a:lnTo>
                    <a:pt x="1699387" y="1048765"/>
                  </a:lnTo>
                  <a:lnTo>
                    <a:pt x="1717421" y="1049019"/>
                  </a:lnTo>
                  <a:lnTo>
                    <a:pt x="1734439" y="1048765"/>
                  </a:lnTo>
                  <a:lnTo>
                    <a:pt x="1782572" y="1045209"/>
                  </a:lnTo>
                  <a:lnTo>
                    <a:pt x="1836293" y="1036065"/>
                  </a:lnTo>
                  <a:lnTo>
                    <a:pt x="1877060" y="1025270"/>
                  </a:lnTo>
                  <a:lnTo>
                    <a:pt x="1909064" y="1013459"/>
                  </a:lnTo>
                  <a:lnTo>
                    <a:pt x="1911477" y="1012570"/>
                  </a:lnTo>
                  <a:lnTo>
                    <a:pt x="2128520" y="906652"/>
                  </a:lnTo>
                  <a:lnTo>
                    <a:pt x="2128520" y="826388"/>
                  </a:lnTo>
                  <a:lnTo>
                    <a:pt x="1708404" y="826388"/>
                  </a:lnTo>
                  <a:lnTo>
                    <a:pt x="1683893" y="825880"/>
                  </a:lnTo>
                  <a:lnTo>
                    <a:pt x="1637919" y="821943"/>
                  </a:lnTo>
                  <a:lnTo>
                    <a:pt x="1589024" y="814577"/>
                  </a:lnTo>
                  <a:lnTo>
                    <a:pt x="1539875" y="803528"/>
                  </a:lnTo>
                  <a:lnTo>
                    <a:pt x="216408" y="163575"/>
                  </a:lnTo>
                  <a:lnTo>
                    <a:pt x="109093" y="110108"/>
                  </a:lnTo>
                  <a:lnTo>
                    <a:pt x="69087" y="89407"/>
                  </a:lnTo>
                  <a:lnTo>
                    <a:pt x="30607" y="60451"/>
                  </a:lnTo>
                  <a:lnTo>
                    <a:pt x="25908" y="54863"/>
                  </a:lnTo>
                  <a:lnTo>
                    <a:pt x="21589" y="49910"/>
                  </a:lnTo>
                  <a:lnTo>
                    <a:pt x="3048" y="11302"/>
                  </a:lnTo>
                  <a:lnTo>
                    <a:pt x="2412" y="5460"/>
                  </a:lnTo>
                  <a:lnTo>
                    <a:pt x="2159" y="0"/>
                  </a:lnTo>
                  <a:close/>
                </a:path>
                <a:path w="2128520" h="1049020">
                  <a:moveTo>
                    <a:pt x="2128520" y="670051"/>
                  </a:moveTo>
                  <a:lnTo>
                    <a:pt x="2126615" y="671448"/>
                  </a:lnTo>
                  <a:lnTo>
                    <a:pt x="2121154" y="674750"/>
                  </a:lnTo>
                  <a:lnTo>
                    <a:pt x="2112137" y="680465"/>
                  </a:lnTo>
                  <a:lnTo>
                    <a:pt x="2068068" y="706373"/>
                  </a:lnTo>
                  <a:lnTo>
                    <a:pt x="2027174" y="729360"/>
                  </a:lnTo>
                  <a:lnTo>
                    <a:pt x="1980057" y="753363"/>
                  </a:lnTo>
                  <a:lnTo>
                    <a:pt x="1941830" y="771524"/>
                  </a:lnTo>
                  <a:lnTo>
                    <a:pt x="1929002" y="776985"/>
                  </a:lnTo>
                  <a:lnTo>
                    <a:pt x="1915668" y="782827"/>
                  </a:lnTo>
                  <a:lnTo>
                    <a:pt x="1902460" y="788034"/>
                  </a:lnTo>
                  <a:lnTo>
                    <a:pt x="1889125" y="792987"/>
                  </a:lnTo>
                  <a:lnTo>
                    <a:pt x="1876044" y="798321"/>
                  </a:lnTo>
                  <a:lnTo>
                    <a:pt x="1862582" y="802385"/>
                  </a:lnTo>
                  <a:lnTo>
                    <a:pt x="1849501" y="806576"/>
                  </a:lnTo>
                  <a:lnTo>
                    <a:pt x="1836293" y="810640"/>
                  </a:lnTo>
                  <a:lnTo>
                    <a:pt x="1798065" y="819530"/>
                  </a:lnTo>
                  <a:lnTo>
                    <a:pt x="1746377" y="825626"/>
                  </a:lnTo>
                  <a:lnTo>
                    <a:pt x="1720723" y="826388"/>
                  </a:lnTo>
                  <a:lnTo>
                    <a:pt x="2128520" y="826388"/>
                  </a:lnTo>
                  <a:lnTo>
                    <a:pt x="2128520" y="670051"/>
                  </a:lnTo>
                  <a:close/>
                </a:path>
              </a:pathLst>
            </a:custGeom>
            <a:solidFill>
              <a:srgbClr val="D5D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15460" y="4424679"/>
              <a:ext cx="642620" cy="363220"/>
            </a:xfrm>
            <a:custGeom>
              <a:avLst/>
              <a:gdLst/>
              <a:ahLst/>
              <a:cxnLst/>
              <a:rect l="l" t="t" r="r" b="b"/>
              <a:pathLst>
                <a:path w="642620" h="363220">
                  <a:moveTo>
                    <a:pt x="34162" y="0"/>
                  </a:moveTo>
                  <a:lnTo>
                    <a:pt x="25653" y="0"/>
                  </a:lnTo>
                  <a:lnTo>
                    <a:pt x="21336" y="762"/>
                  </a:lnTo>
                  <a:lnTo>
                    <a:pt x="0" y="34925"/>
                  </a:lnTo>
                  <a:lnTo>
                    <a:pt x="253" y="38735"/>
                  </a:lnTo>
                  <a:lnTo>
                    <a:pt x="1142" y="42545"/>
                  </a:lnTo>
                  <a:lnTo>
                    <a:pt x="3555" y="49911"/>
                  </a:lnTo>
                  <a:lnTo>
                    <a:pt x="7365" y="57404"/>
                  </a:lnTo>
                  <a:lnTo>
                    <a:pt x="9525" y="60706"/>
                  </a:lnTo>
                  <a:lnTo>
                    <a:pt x="11684" y="64516"/>
                  </a:lnTo>
                  <a:lnTo>
                    <a:pt x="42290" y="96393"/>
                  </a:lnTo>
                  <a:lnTo>
                    <a:pt x="602741" y="359664"/>
                  </a:lnTo>
                  <a:lnTo>
                    <a:pt x="621918" y="363220"/>
                  </a:lnTo>
                  <a:lnTo>
                    <a:pt x="629538" y="362077"/>
                  </a:lnTo>
                  <a:lnTo>
                    <a:pt x="640714" y="350901"/>
                  </a:lnTo>
                  <a:lnTo>
                    <a:pt x="641857" y="348615"/>
                  </a:lnTo>
                  <a:lnTo>
                    <a:pt x="642365" y="345694"/>
                  </a:lnTo>
                  <a:lnTo>
                    <a:pt x="642619" y="339598"/>
                  </a:lnTo>
                  <a:lnTo>
                    <a:pt x="642365" y="332740"/>
                  </a:lnTo>
                  <a:lnTo>
                    <a:pt x="622426" y="291592"/>
                  </a:lnTo>
                  <a:lnTo>
                    <a:pt x="618870" y="288544"/>
                  </a:lnTo>
                  <a:lnTo>
                    <a:pt x="615314" y="284988"/>
                  </a:lnTo>
                  <a:lnTo>
                    <a:pt x="578992" y="260223"/>
                  </a:lnTo>
                  <a:lnTo>
                    <a:pt x="531622" y="234442"/>
                  </a:lnTo>
                  <a:lnTo>
                    <a:pt x="392684" y="167513"/>
                  </a:lnTo>
                  <a:lnTo>
                    <a:pt x="317118" y="131445"/>
                  </a:lnTo>
                  <a:lnTo>
                    <a:pt x="278002" y="113157"/>
                  </a:lnTo>
                  <a:lnTo>
                    <a:pt x="239902" y="94488"/>
                  </a:lnTo>
                  <a:lnTo>
                    <a:pt x="202691" y="76581"/>
                  </a:lnTo>
                  <a:lnTo>
                    <a:pt x="135636" y="45085"/>
                  </a:lnTo>
                  <a:lnTo>
                    <a:pt x="55372" y="6604"/>
                  </a:lnTo>
                  <a:lnTo>
                    <a:pt x="51307" y="4953"/>
                  </a:lnTo>
                  <a:lnTo>
                    <a:pt x="49656" y="4064"/>
                  </a:lnTo>
                  <a:lnTo>
                    <a:pt x="42037" y="1397"/>
                  </a:lnTo>
                  <a:lnTo>
                    <a:pt x="38226" y="508"/>
                  </a:lnTo>
                  <a:lnTo>
                    <a:pt x="34162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08140" y="2473959"/>
              <a:ext cx="2110740" cy="1018540"/>
            </a:xfrm>
            <a:custGeom>
              <a:avLst/>
              <a:gdLst/>
              <a:ahLst/>
              <a:cxnLst/>
              <a:rect l="l" t="t" r="r" b="b"/>
              <a:pathLst>
                <a:path w="2110740" h="1018539">
                  <a:moveTo>
                    <a:pt x="459993" y="0"/>
                  </a:moveTo>
                  <a:lnTo>
                    <a:pt x="438150" y="0"/>
                  </a:lnTo>
                  <a:lnTo>
                    <a:pt x="426846" y="507"/>
                  </a:lnTo>
                  <a:lnTo>
                    <a:pt x="379094" y="6095"/>
                  </a:lnTo>
                  <a:lnTo>
                    <a:pt x="340867" y="13969"/>
                  </a:lnTo>
                  <a:lnTo>
                    <a:pt x="276605" y="33781"/>
                  </a:lnTo>
                  <a:lnTo>
                    <a:pt x="229361" y="50291"/>
                  </a:lnTo>
                  <a:lnTo>
                    <a:pt x="207136" y="58038"/>
                  </a:lnTo>
                  <a:lnTo>
                    <a:pt x="167258" y="73405"/>
                  </a:lnTo>
                  <a:lnTo>
                    <a:pt x="133350" y="87122"/>
                  </a:lnTo>
                  <a:lnTo>
                    <a:pt x="106552" y="98425"/>
                  </a:lnTo>
                  <a:lnTo>
                    <a:pt x="82041" y="109727"/>
                  </a:lnTo>
                  <a:lnTo>
                    <a:pt x="77088" y="111887"/>
                  </a:lnTo>
                  <a:lnTo>
                    <a:pt x="0" y="148716"/>
                  </a:lnTo>
                  <a:lnTo>
                    <a:pt x="1817496" y="1018539"/>
                  </a:lnTo>
                  <a:lnTo>
                    <a:pt x="1817242" y="1009776"/>
                  </a:lnTo>
                  <a:lnTo>
                    <a:pt x="1826259" y="1014476"/>
                  </a:lnTo>
                  <a:lnTo>
                    <a:pt x="2056129" y="904113"/>
                  </a:lnTo>
                  <a:lnTo>
                    <a:pt x="2057145" y="903097"/>
                  </a:lnTo>
                  <a:lnTo>
                    <a:pt x="2066416" y="896112"/>
                  </a:lnTo>
                  <a:lnTo>
                    <a:pt x="2096261" y="864869"/>
                  </a:lnTo>
                  <a:lnTo>
                    <a:pt x="2110231" y="829055"/>
                  </a:lnTo>
                  <a:lnTo>
                    <a:pt x="2110739" y="822198"/>
                  </a:lnTo>
                  <a:lnTo>
                    <a:pt x="2110485" y="815339"/>
                  </a:lnTo>
                  <a:lnTo>
                    <a:pt x="2096261" y="777620"/>
                  </a:lnTo>
                  <a:lnTo>
                    <a:pt x="2064765" y="745236"/>
                  </a:lnTo>
                  <a:lnTo>
                    <a:pt x="2015616" y="714120"/>
                  </a:lnTo>
                  <a:lnTo>
                    <a:pt x="1953259" y="680592"/>
                  </a:lnTo>
                  <a:lnTo>
                    <a:pt x="1914270" y="660273"/>
                  </a:lnTo>
                  <a:lnTo>
                    <a:pt x="1821560" y="613537"/>
                  </a:lnTo>
                  <a:lnTo>
                    <a:pt x="1655444" y="531494"/>
                  </a:lnTo>
                  <a:lnTo>
                    <a:pt x="1531365" y="471297"/>
                  </a:lnTo>
                  <a:lnTo>
                    <a:pt x="1269491" y="345439"/>
                  </a:lnTo>
                  <a:lnTo>
                    <a:pt x="1139189" y="283210"/>
                  </a:lnTo>
                  <a:lnTo>
                    <a:pt x="1013713" y="224154"/>
                  </a:lnTo>
                  <a:lnTo>
                    <a:pt x="897508" y="169163"/>
                  </a:lnTo>
                  <a:lnTo>
                    <a:pt x="640079" y="48132"/>
                  </a:lnTo>
                  <a:lnTo>
                    <a:pt x="596900" y="28066"/>
                  </a:lnTo>
                  <a:lnTo>
                    <a:pt x="582167" y="20954"/>
                  </a:lnTo>
                  <a:lnTo>
                    <a:pt x="580516" y="20319"/>
                  </a:lnTo>
                  <a:lnTo>
                    <a:pt x="576706" y="19303"/>
                  </a:lnTo>
                  <a:lnTo>
                    <a:pt x="570610" y="17017"/>
                  </a:lnTo>
                  <a:lnTo>
                    <a:pt x="562228" y="14604"/>
                  </a:lnTo>
                  <a:lnTo>
                    <a:pt x="538733" y="8762"/>
                  </a:lnTo>
                  <a:lnTo>
                    <a:pt x="498728" y="2412"/>
                  </a:lnTo>
                  <a:lnTo>
                    <a:pt x="480186" y="762"/>
                  </a:lnTo>
                  <a:lnTo>
                    <a:pt x="459993" y="0"/>
                  </a:lnTo>
                  <a:close/>
                </a:path>
              </a:pathLst>
            </a:custGeom>
            <a:solidFill>
              <a:srgbClr val="DC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34400" y="3289300"/>
              <a:ext cx="289560" cy="429259"/>
            </a:xfrm>
            <a:custGeom>
              <a:avLst/>
              <a:gdLst/>
              <a:ahLst/>
              <a:cxnLst/>
              <a:rect l="l" t="t" r="r" b="b"/>
              <a:pathLst>
                <a:path w="289559" h="429260">
                  <a:moveTo>
                    <a:pt x="283591" y="0"/>
                  </a:moveTo>
                  <a:lnTo>
                    <a:pt x="283336" y="0"/>
                  </a:lnTo>
                  <a:lnTo>
                    <a:pt x="283591" y="4952"/>
                  </a:lnTo>
                  <a:lnTo>
                    <a:pt x="283082" y="14097"/>
                  </a:lnTo>
                  <a:lnTo>
                    <a:pt x="270001" y="46736"/>
                  </a:lnTo>
                  <a:lnTo>
                    <a:pt x="267716" y="50673"/>
                  </a:lnTo>
                  <a:lnTo>
                    <a:pt x="262890" y="57276"/>
                  </a:lnTo>
                  <a:lnTo>
                    <a:pt x="252222" y="68834"/>
                  </a:lnTo>
                  <a:lnTo>
                    <a:pt x="247015" y="73405"/>
                  </a:lnTo>
                  <a:lnTo>
                    <a:pt x="242443" y="77850"/>
                  </a:lnTo>
                  <a:lnTo>
                    <a:pt x="238125" y="81407"/>
                  </a:lnTo>
                  <a:lnTo>
                    <a:pt x="229107" y="88011"/>
                  </a:lnTo>
                  <a:lnTo>
                    <a:pt x="0" y="198374"/>
                  </a:lnTo>
                  <a:lnTo>
                    <a:pt x="0" y="429260"/>
                  </a:lnTo>
                  <a:lnTo>
                    <a:pt x="2413" y="428370"/>
                  </a:lnTo>
                  <a:lnTo>
                    <a:pt x="21208" y="420116"/>
                  </a:lnTo>
                  <a:lnTo>
                    <a:pt x="35941" y="413257"/>
                  </a:lnTo>
                  <a:lnTo>
                    <a:pt x="53721" y="405383"/>
                  </a:lnTo>
                  <a:lnTo>
                    <a:pt x="117982" y="374269"/>
                  </a:lnTo>
                  <a:lnTo>
                    <a:pt x="186563" y="337312"/>
                  </a:lnTo>
                  <a:lnTo>
                    <a:pt x="235076" y="305942"/>
                  </a:lnTo>
                  <a:lnTo>
                    <a:pt x="265810" y="277622"/>
                  </a:lnTo>
                  <a:lnTo>
                    <a:pt x="280289" y="240791"/>
                  </a:lnTo>
                  <a:lnTo>
                    <a:pt x="286511" y="199771"/>
                  </a:lnTo>
                  <a:lnTo>
                    <a:pt x="289559" y="141732"/>
                  </a:lnTo>
                  <a:lnTo>
                    <a:pt x="289559" y="118110"/>
                  </a:lnTo>
                  <a:lnTo>
                    <a:pt x="289305" y="95250"/>
                  </a:lnTo>
                  <a:lnTo>
                    <a:pt x="288163" y="73151"/>
                  </a:lnTo>
                  <a:lnTo>
                    <a:pt x="286511" y="35813"/>
                  </a:lnTo>
                  <a:lnTo>
                    <a:pt x="284352" y="9651"/>
                  </a:lnTo>
                  <a:lnTo>
                    <a:pt x="283591" y="2539"/>
                  </a:lnTo>
                  <a:lnTo>
                    <a:pt x="283591" y="0"/>
                  </a:lnTo>
                  <a:close/>
                </a:path>
              </a:pathLst>
            </a:custGeom>
            <a:solidFill>
              <a:srgbClr val="AC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04640" y="2219959"/>
              <a:ext cx="4391660" cy="2115820"/>
            </a:xfrm>
            <a:custGeom>
              <a:avLst/>
              <a:gdLst/>
              <a:ahLst/>
              <a:cxnLst/>
              <a:rect l="l" t="t" r="r" b="b"/>
              <a:pathLst>
                <a:path w="4391659" h="2115820">
                  <a:moveTo>
                    <a:pt x="2567178" y="0"/>
                  </a:moveTo>
                  <a:lnTo>
                    <a:pt x="0" y="1234566"/>
                  </a:lnTo>
                  <a:lnTo>
                    <a:pt x="1831339" y="2115820"/>
                  </a:lnTo>
                  <a:lnTo>
                    <a:pt x="4391660" y="876807"/>
                  </a:lnTo>
                  <a:lnTo>
                    <a:pt x="2567178" y="0"/>
                  </a:lnTo>
                  <a:close/>
                </a:path>
              </a:pathLst>
            </a:custGeom>
            <a:solidFill>
              <a:srgbClr val="FF9E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53280" y="2443479"/>
              <a:ext cx="3362960" cy="1668780"/>
            </a:xfrm>
            <a:custGeom>
              <a:avLst/>
              <a:gdLst/>
              <a:ahLst/>
              <a:cxnLst/>
              <a:rect l="l" t="t" r="r" b="b"/>
              <a:pathLst>
                <a:path w="3362959" h="1668779">
                  <a:moveTo>
                    <a:pt x="1553591" y="0"/>
                  </a:moveTo>
                  <a:lnTo>
                    <a:pt x="0" y="746506"/>
                  </a:lnTo>
                  <a:lnTo>
                    <a:pt x="14478" y="772414"/>
                  </a:lnTo>
                  <a:lnTo>
                    <a:pt x="32512" y="798449"/>
                  </a:lnTo>
                  <a:lnTo>
                    <a:pt x="64262" y="838073"/>
                  </a:lnTo>
                  <a:lnTo>
                    <a:pt x="102489" y="878586"/>
                  </a:lnTo>
                  <a:lnTo>
                    <a:pt x="131699" y="906018"/>
                  </a:lnTo>
                  <a:lnTo>
                    <a:pt x="164465" y="933831"/>
                  </a:lnTo>
                  <a:lnTo>
                    <a:pt x="200025" y="961898"/>
                  </a:lnTo>
                  <a:lnTo>
                    <a:pt x="246125" y="996315"/>
                  </a:lnTo>
                  <a:lnTo>
                    <a:pt x="292354" y="1029589"/>
                  </a:lnTo>
                  <a:lnTo>
                    <a:pt x="339090" y="1061974"/>
                  </a:lnTo>
                  <a:lnTo>
                    <a:pt x="386334" y="1093851"/>
                  </a:lnTo>
                  <a:lnTo>
                    <a:pt x="433832" y="1124966"/>
                  </a:lnTo>
                  <a:lnTo>
                    <a:pt x="481711" y="1154938"/>
                  </a:lnTo>
                  <a:lnTo>
                    <a:pt x="529844" y="1184402"/>
                  </a:lnTo>
                  <a:lnTo>
                    <a:pt x="578104" y="1212977"/>
                  </a:lnTo>
                  <a:lnTo>
                    <a:pt x="626745" y="1241044"/>
                  </a:lnTo>
                  <a:lnTo>
                    <a:pt x="675767" y="1267968"/>
                  </a:lnTo>
                  <a:lnTo>
                    <a:pt x="724662" y="1294384"/>
                  </a:lnTo>
                  <a:lnTo>
                    <a:pt x="773811" y="1319784"/>
                  </a:lnTo>
                  <a:lnTo>
                    <a:pt x="822960" y="1344549"/>
                  </a:lnTo>
                  <a:lnTo>
                    <a:pt x="921893" y="1391793"/>
                  </a:lnTo>
                  <a:lnTo>
                    <a:pt x="971296" y="1414018"/>
                  </a:lnTo>
                  <a:lnTo>
                    <a:pt x="1070229" y="1456436"/>
                  </a:lnTo>
                  <a:lnTo>
                    <a:pt x="1119759" y="1476502"/>
                  </a:lnTo>
                  <a:lnTo>
                    <a:pt x="1168908" y="1495806"/>
                  </a:lnTo>
                  <a:lnTo>
                    <a:pt x="1218311" y="1514475"/>
                  </a:lnTo>
                  <a:lnTo>
                    <a:pt x="1267206" y="1532382"/>
                  </a:lnTo>
                  <a:lnTo>
                    <a:pt x="1364742" y="1565656"/>
                  </a:lnTo>
                  <a:lnTo>
                    <a:pt x="1412875" y="1581023"/>
                  </a:lnTo>
                  <a:lnTo>
                    <a:pt x="1509014" y="1609979"/>
                  </a:lnTo>
                  <a:lnTo>
                    <a:pt x="1556385" y="1623060"/>
                  </a:lnTo>
                  <a:lnTo>
                    <a:pt x="1650619" y="1647571"/>
                  </a:lnTo>
                  <a:lnTo>
                    <a:pt x="1742694" y="1668780"/>
                  </a:lnTo>
                  <a:lnTo>
                    <a:pt x="3362960" y="885444"/>
                  </a:lnTo>
                  <a:lnTo>
                    <a:pt x="1553591" y="0"/>
                  </a:lnTo>
                  <a:close/>
                </a:path>
              </a:pathLst>
            </a:custGeom>
            <a:solidFill>
              <a:srgbClr val="9C9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04640" y="2913379"/>
              <a:ext cx="2936240" cy="1422400"/>
            </a:xfrm>
            <a:custGeom>
              <a:avLst/>
              <a:gdLst/>
              <a:ahLst/>
              <a:cxnLst/>
              <a:rect l="l" t="t" r="r" b="b"/>
              <a:pathLst>
                <a:path w="2936240" h="1422400">
                  <a:moveTo>
                    <a:pt x="1124965" y="0"/>
                  </a:moveTo>
                  <a:lnTo>
                    <a:pt x="0" y="541147"/>
                  </a:lnTo>
                  <a:lnTo>
                    <a:pt x="1830832" y="1422400"/>
                  </a:lnTo>
                  <a:lnTo>
                    <a:pt x="2936240" y="887349"/>
                  </a:lnTo>
                  <a:lnTo>
                    <a:pt x="1124965" y="0"/>
                  </a:lnTo>
                  <a:close/>
                </a:path>
              </a:pathLst>
            </a:custGeom>
            <a:solidFill>
              <a:srgbClr val="7779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04640" y="3454400"/>
              <a:ext cx="1828800" cy="927100"/>
            </a:xfrm>
            <a:custGeom>
              <a:avLst/>
              <a:gdLst/>
              <a:ahLst/>
              <a:cxnLst/>
              <a:rect l="l" t="t" r="r" b="b"/>
              <a:pathLst>
                <a:path w="1828800" h="927100">
                  <a:moveTo>
                    <a:pt x="0" y="0"/>
                  </a:moveTo>
                  <a:lnTo>
                    <a:pt x="0" y="41021"/>
                  </a:lnTo>
                  <a:lnTo>
                    <a:pt x="1828800" y="927100"/>
                  </a:lnTo>
                  <a:lnTo>
                    <a:pt x="1828800" y="8818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AF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33440" y="3096259"/>
              <a:ext cx="2562860" cy="1285240"/>
            </a:xfrm>
            <a:custGeom>
              <a:avLst/>
              <a:gdLst/>
              <a:ahLst/>
              <a:cxnLst/>
              <a:rect l="l" t="t" r="r" b="b"/>
              <a:pathLst>
                <a:path w="2562859" h="1285239">
                  <a:moveTo>
                    <a:pt x="2562860" y="0"/>
                  </a:moveTo>
                  <a:lnTo>
                    <a:pt x="0" y="1240027"/>
                  </a:lnTo>
                  <a:lnTo>
                    <a:pt x="0" y="1285239"/>
                  </a:lnTo>
                  <a:lnTo>
                    <a:pt x="2562860" y="40766"/>
                  </a:lnTo>
                  <a:lnTo>
                    <a:pt x="2562860" y="0"/>
                  </a:lnTo>
                  <a:close/>
                </a:path>
              </a:pathLst>
            </a:custGeom>
            <a:solidFill>
              <a:srgbClr val="474A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040880" y="3330202"/>
              <a:ext cx="975360" cy="513080"/>
            </a:xfrm>
            <a:custGeom>
              <a:avLst/>
              <a:gdLst/>
              <a:ahLst/>
              <a:cxnLst/>
              <a:rect l="l" t="t" r="r" b="b"/>
              <a:pathLst>
                <a:path w="975359" h="513079">
                  <a:moveTo>
                    <a:pt x="975342" y="0"/>
                  </a:moveTo>
                  <a:lnTo>
                    <a:pt x="0" y="469764"/>
                  </a:lnTo>
                  <a:lnTo>
                    <a:pt x="0" y="512817"/>
                  </a:lnTo>
                  <a:lnTo>
                    <a:pt x="972566" y="42536"/>
                  </a:lnTo>
                  <a:lnTo>
                    <a:pt x="97534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013700" y="3096259"/>
              <a:ext cx="482600" cy="276860"/>
            </a:xfrm>
            <a:custGeom>
              <a:avLst/>
              <a:gdLst/>
              <a:ahLst/>
              <a:cxnLst/>
              <a:rect l="l" t="t" r="r" b="b"/>
              <a:pathLst>
                <a:path w="482600" h="276860">
                  <a:moveTo>
                    <a:pt x="482600" y="0"/>
                  </a:moveTo>
                  <a:lnTo>
                    <a:pt x="2667" y="233934"/>
                  </a:lnTo>
                  <a:lnTo>
                    <a:pt x="0" y="276860"/>
                  </a:lnTo>
                  <a:lnTo>
                    <a:pt x="482600" y="40893"/>
                  </a:lnTo>
                  <a:lnTo>
                    <a:pt x="482600" y="0"/>
                  </a:lnTo>
                  <a:close/>
                </a:path>
              </a:pathLst>
            </a:custGeom>
            <a:solidFill>
              <a:srgbClr val="DD00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515100" y="2009139"/>
              <a:ext cx="1983739" cy="965200"/>
            </a:xfrm>
            <a:custGeom>
              <a:avLst/>
              <a:gdLst/>
              <a:ahLst/>
              <a:cxnLst/>
              <a:rect l="l" t="t" r="r" b="b"/>
              <a:pathLst>
                <a:path w="1983740" h="965200">
                  <a:moveTo>
                    <a:pt x="168275" y="0"/>
                  </a:moveTo>
                  <a:lnTo>
                    <a:pt x="0" y="81914"/>
                  </a:lnTo>
                  <a:lnTo>
                    <a:pt x="1823339" y="965200"/>
                  </a:lnTo>
                  <a:lnTo>
                    <a:pt x="1983740" y="884555"/>
                  </a:lnTo>
                  <a:lnTo>
                    <a:pt x="168275" y="0"/>
                  </a:lnTo>
                  <a:close/>
                </a:path>
              </a:pathLst>
            </a:custGeom>
            <a:solidFill>
              <a:srgbClr val="4646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629400" y="2057399"/>
              <a:ext cx="739140" cy="360680"/>
            </a:xfrm>
            <a:custGeom>
              <a:avLst/>
              <a:gdLst/>
              <a:ahLst/>
              <a:cxnLst/>
              <a:rect l="l" t="t" r="r" b="b"/>
              <a:pathLst>
                <a:path w="739140" h="360680">
                  <a:moveTo>
                    <a:pt x="62738" y="0"/>
                  </a:moveTo>
                  <a:lnTo>
                    <a:pt x="0" y="30352"/>
                  </a:lnTo>
                  <a:lnTo>
                    <a:pt x="679450" y="360679"/>
                  </a:lnTo>
                  <a:lnTo>
                    <a:pt x="739140" y="330580"/>
                  </a:lnTo>
                  <a:lnTo>
                    <a:pt x="627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54220" y="2827019"/>
              <a:ext cx="2570480" cy="1295400"/>
            </a:xfrm>
            <a:custGeom>
              <a:avLst/>
              <a:gdLst/>
              <a:ahLst/>
              <a:cxnLst/>
              <a:rect l="l" t="t" r="r" b="b"/>
              <a:pathLst>
                <a:path w="2570479" h="1295400">
                  <a:moveTo>
                    <a:pt x="1899920" y="1100582"/>
                  </a:moveTo>
                  <a:lnTo>
                    <a:pt x="911326" y="596773"/>
                  </a:lnTo>
                  <a:lnTo>
                    <a:pt x="910336" y="596265"/>
                  </a:lnTo>
                  <a:lnTo>
                    <a:pt x="909193" y="596773"/>
                  </a:lnTo>
                  <a:lnTo>
                    <a:pt x="883539" y="584073"/>
                  </a:lnTo>
                  <a:lnTo>
                    <a:pt x="883285" y="584073"/>
                  </a:lnTo>
                  <a:lnTo>
                    <a:pt x="390652" y="332740"/>
                  </a:lnTo>
                  <a:lnTo>
                    <a:pt x="0" y="520700"/>
                  </a:lnTo>
                  <a:lnTo>
                    <a:pt x="1508379" y="1295400"/>
                  </a:lnTo>
                  <a:lnTo>
                    <a:pt x="1899920" y="1100582"/>
                  </a:lnTo>
                  <a:close/>
                </a:path>
                <a:path w="2570479" h="1295400">
                  <a:moveTo>
                    <a:pt x="2570480" y="768096"/>
                  </a:moveTo>
                  <a:lnTo>
                    <a:pt x="2073656" y="514858"/>
                  </a:lnTo>
                  <a:lnTo>
                    <a:pt x="2073402" y="514858"/>
                  </a:lnTo>
                  <a:lnTo>
                    <a:pt x="1582254" y="264287"/>
                  </a:lnTo>
                  <a:lnTo>
                    <a:pt x="1580769" y="263525"/>
                  </a:lnTo>
                  <a:lnTo>
                    <a:pt x="1579372" y="264287"/>
                  </a:lnTo>
                  <a:lnTo>
                    <a:pt x="1061085" y="0"/>
                  </a:lnTo>
                  <a:lnTo>
                    <a:pt x="670560" y="188214"/>
                  </a:lnTo>
                  <a:lnTo>
                    <a:pt x="2178939" y="962660"/>
                  </a:lnTo>
                  <a:lnTo>
                    <a:pt x="2570480" y="768096"/>
                  </a:lnTo>
                  <a:close/>
                </a:path>
              </a:pathLst>
            </a:custGeom>
            <a:solidFill>
              <a:srgbClr val="5F60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050280" y="2423159"/>
              <a:ext cx="866140" cy="424180"/>
            </a:xfrm>
            <a:custGeom>
              <a:avLst/>
              <a:gdLst/>
              <a:ahLst/>
              <a:cxnLst/>
              <a:rect l="l" t="t" r="r" b="b"/>
              <a:pathLst>
                <a:path w="866140" h="424180">
                  <a:moveTo>
                    <a:pt x="415036" y="0"/>
                  </a:moveTo>
                  <a:lnTo>
                    <a:pt x="0" y="193420"/>
                  </a:lnTo>
                  <a:lnTo>
                    <a:pt x="463676" y="424179"/>
                  </a:lnTo>
                  <a:lnTo>
                    <a:pt x="866140" y="216535"/>
                  </a:lnTo>
                  <a:lnTo>
                    <a:pt x="415036" y="0"/>
                  </a:lnTo>
                  <a:close/>
                </a:path>
              </a:pathLst>
            </a:custGeom>
            <a:solidFill>
              <a:srgbClr val="44536A">
                <a:alpha val="1411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3740" y="2905759"/>
              <a:ext cx="1899920" cy="960119"/>
            </a:xfrm>
            <a:custGeom>
              <a:avLst/>
              <a:gdLst/>
              <a:ahLst/>
              <a:cxnLst/>
              <a:rect l="l" t="t" r="r" b="b"/>
              <a:pathLst>
                <a:path w="1899920" h="960120">
                  <a:moveTo>
                    <a:pt x="390525" y="0"/>
                  </a:moveTo>
                  <a:lnTo>
                    <a:pt x="0" y="187198"/>
                  </a:lnTo>
                  <a:lnTo>
                    <a:pt x="1508379" y="960119"/>
                  </a:lnTo>
                  <a:lnTo>
                    <a:pt x="1899920" y="766063"/>
                  </a:lnTo>
                  <a:lnTo>
                    <a:pt x="911708" y="263651"/>
                  </a:lnTo>
                  <a:lnTo>
                    <a:pt x="909065" y="263651"/>
                  </a:lnTo>
                  <a:lnTo>
                    <a:pt x="883412" y="250443"/>
                  </a:lnTo>
                  <a:lnTo>
                    <a:pt x="883158" y="250443"/>
                  </a:lnTo>
                  <a:lnTo>
                    <a:pt x="390525" y="0"/>
                  </a:lnTo>
                  <a:close/>
                </a:path>
                <a:path w="1899920" h="960120">
                  <a:moveTo>
                    <a:pt x="910209" y="262889"/>
                  </a:moveTo>
                  <a:lnTo>
                    <a:pt x="909065" y="263651"/>
                  </a:lnTo>
                  <a:lnTo>
                    <a:pt x="911708" y="263651"/>
                  </a:lnTo>
                  <a:lnTo>
                    <a:pt x="910209" y="262889"/>
                  </a:lnTo>
                  <a:close/>
                </a:path>
              </a:pathLst>
            </a:custGeom>
            <a:solidFill>
              <a:srgbClr val="FF27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3740" y="3091179"/>
              <a:ext cx="1511300" cy="820419"/>
            </a:xfrm>
            <a:custGeom>
              <a:avLst/>
              <a:gdLst/>
              <a:ahLst/>
              <a:cxnLst/>
              <a:rect l="l" t="t" r="r" b="b"/>
              <a:pathLst>
                <a:path w="1511300" h="820420">
                  <a:moveTo>
                    <a:pt x="0" y="0"/>
                  </a:moveTo>
                  <a:lnTo>
                    <a:pt x="0" y="30861"/>
                  </a:lnTo>
                  <a:lnTo>
                    <a:pt x="1511300" y="820420"/>
                  </a:lnTo>
                  <a:lnTo>
                    <a:pt x="1508506" y="7744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7C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032500" y="3670300"/>
              <a:ext cx="391160" cy="241300"/>
            </a:xfrm>
            <a:custGeom>
              <a:avLst/>
              <a:gdLst/>
              <a:ahLst/>
              <a:cxnLst/>
              <a:rect l="l" t="t" r="r" b="b"/>
              <a:pathLst>
                <a:path w="391160" h="241300">
                  <a:moveTo>
                    <a:pt x="391160" y="0"/>
                  </a:moveTo>
                  <a:lnTo>
                    <a:pt x="0" y="195199"/>
                  </a:lnTo>
                  <a:lnTo>
                    <a:pt x="2666" y="241300"/>
                  </a:lnTo>
                  <a:lnTo>
                    <a:pt x="390016" y="53848"/>
                  </a:lnTo>
                  <a:lnTo>
                    <a:pt x="391160" y="0"/>
                  </a:lnTo>
                  <a:close/>
                </a:path>
              </a:pathLst>
            </a:custGeom>
            <a:solidFill>
              <a:srgbClr val="DD00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075680" y="2242819"/>
              <a:ext cx="878840" cy="441959"/>
            </a:xfrm>
            <a:custGeom>
              <a:avLst/>
              <a:gdLst/>
              <a:ahLst/>
              <a:cxnLst/>
              <a:rect l="l" t="t" r="r" b="b"/>
              <a:pathLst>
                <a:path w="878840" h="441960">
                  <a:moveTo>
                    <a:pt x="868680" y="216535"/>
                  </a:moveTo>
                  <a:lnTo>
                    <a:pt x="416179" y="0"/>
                  </a:lnTo>
                  <a:lnTo>
                    <a:pt x="0" y="193421"/>
                  </a:lnTo>
                  <a:lnTo>
                    <a:pt x="465074" y="424180"/>
                  </a:lnTo>
                  <a:lnTo>
                    <a:pt x="868680" y="216535"/>
                  </a:lnTo>
                  <a:close/>
                </a:path>
                <a:path w="878840" h="441960">
                  <a:moveTo>
                    <a:pt x="878840" y="228092"/>
                  </a:moveTo>
                  <a:lnTo>
                    <a:pt x="878586" y="218440"/>
                  </a:lnTo>
                  <a:lnTo>
                    <a:pt x="474967" y="427355"/>
                  </a:lnTo>
                  <a:lnTo>
                    <a:pt x="475742" y="441960"/>
                  </a:lnTo>
                  <a:lnTo>
                    <a:pt x="878840" y="2280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088380" y="2440939"/>
              <a:ext cx="464820" cy="243840"/>
            </a:xfrm>
            <a:custGeom>
              <a:avLst/>
              <a:gdLst/>
              <a:ahLst/>
              <a:cxnLst/>
              <a:rect l="l" t="t" r="r" b="b"/>
              <a:pathLst>
                <a:path w="464820" h="243839">
                  <a:moveTo>
                    <a:pt x="0" y="0"/>
                  </a:moveTo>
                  <a:lnTo>
                    <a:pt x="0" y="12064"/>
                  </a:lnTo>
                  <a:lnTo>
                    <a:pt x="464820" y="243839"/>
                  </a:lnTo>
                  <a:lnTo>
                    <a:pt x="464058" y="2293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983480" y="2524759"/>
              <a:ext cx="1508760" cy="792480"/>
            </a:xfrm>
            <a:custGeom>
              <a:avLst/>
              <a:gdLst/>
              <a:ahLst/>
              <a:cxnLst/>
              <a:rect l="l" t="t" r="r" b="b"/>
              <a:pathLst>
                <a:path w="1508760" h="792479">
                  <a:moveTo>
                    <a:pt x="0" y="0"/>
                  </a:moveTo>
                  <a:lnTo>
                    <a:pt x="0" y="12064"/>
                  </a:lnTo>
                  <a:lnTo>
                    <a:pt x="1508760" y="792479"/>
                  </a:lnTo>
                  <a:lnTo>
                    <a:pt x="1507998" y="773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489700" y="3103879"/>
              <a:ext cx="393700" cy="213360"/>
            </a:xfrm>
            <a:custGeom>
              <a:avLst/>
              <a:gdLst/>
              <a:ahLst/>
              <a:cxnLst/>
              <a:rect l="l" t="t" r="r" b="b"/>
              <a:pathLst>
                <a:path w="393700" h="213360">
                  <a:moveTo>
                    <a:pt x="393446" y="0"/>
                  </a:moveTo>
                  <a:lnTo>
                    <a:pt x="0" y="194564"/>
                  </a:lnTo>
                  <a:lnTo>
                    <a:pt x="762" y="213360"/>
                  </a:lnTo>
                  <a:lnTo>
                    <a:pt x="393700" y="16256"/>
                  </a:lnTo>
                  <a:lnTo>
                    <a:pt x="393446" y="0"/>
                  </a:lnTo>
                  <a:close/>
                </a:path>
              </a:pathLst>
            </a:custGeom>
            <a:solidFill>
              <a:srgbClr val="B6B6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983480" y="2339339"/>
              <a:ext cx="1899920" cy="960119"/>
            </a:xfrm>
            <a:custGeom>
              <a:avLst/>
              <a:gdLst/>
              <a:ahLst/>
              <a:cxnLst/>
              <a:rect l="l" t="t" r="r" b="b"/>
              <a:pathLst>
                <a:path w="1899920" h="960120">
                  <a:moveTo>
                    <a:pt x="390144" y="0"/>
                  </a:moveTo>
                  <a:lnTo>
                    <a:pt x="0" y="187706"/>
                  </a:lnTo>
                  <a:lnTo>
                    <a:pt x="1508125" y="960120"/>
                  </a:lnTo>
                  <a:lnTo>
                    <a:pt x="1899920" y="766063"/>
                  </a:lnTo>
                  <a:lnTo>
                    <a:pt x="1403096" y="513461"/>
                  </a:lnTo>
                  <a:lnTo>
                    <a:pt x="1402842" y="513461"/>
                  </a:lnTo>
                  <a:lnTo>
                    <a:pt x="911955" y="263651"/>
                  </a:lnTo>
                  <a:lnTo>
                    <a:pt x="908812" y="263651"/>
                  </a:lnTo>
                  <a:lnTo>
                    <a:pt x="390144" y="0"/>
                  </a:lnTo>
                  <a:close/>
                </a:path>
                <a:path w="1899920" h="960120">
                  <a:moveTo>
                    <a:pt x="910209" y="262763"/>
                  </a:moveTo>
                  <a:lnTo>
                    <a:pt x="908812" y="263651"/>
                  </a:lnTo>
                  <a:lnTo>
                    <a:pt x="911955" y="263651"/>
                  </a:lnTo>
                  <a:lnTo>
                    <a:pt x="910209" y="262763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023100" y="2291079"/>
              <a:ext cx="863600" cy="424180"/>
            </a:xfrm>
            <a:custGeom>
              <a:avLst/>
              <a:gdLst/>
              <a:ahLst/>
              <a:cxnLst/>
              <a:rect l="l" t="t" r="r" b="b"/>
              <a:pathLst>
                <a:path w="863600" h="424180">
                  <a:moveTo>
                    <a:pt x="413893" y="0"/>
                  </a:moveTo>
                  <a:lnTo>
                    <a:pt x="0" y="193548"/>
                  </a:lnTo>
                  <a:lnTo>
                    <a:pt x="462152" y="424180"/>
                  </a:lnTo>
                  <a:lnTo>
                    <a:pt x="863600" y="216916"/>
                  </a:lnTo>
                  <a:lnTo>
                    <a:pt x="413893" y="0"/>
                  </a:lnTo>
                  <a:close/>
                </a:path>
              </a:pathLst>
            </a:custGeom>
            <a:solidFill>
              <a:srgbClr val="07BC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023100" y="2484119"/>
              <a:ext cx="464820" cy="246379"/>
            </a:xfrm>
            <a:custGeom>
              <a:avLst/>
              <a:gdLst/>
              <a:ahLst/>
              <a:cxnLst/>
              <a:rect l="l" t="t" r="r" b="b"/>
              <a:pathLst>
                <a:path w="464820" h="246380">
                  <a:moveTo>
                    <a:pt x="0" y="0"/>
                  </a:moveTo>
                  <a:lnTo>
                    <a:pt x="0" y="12445"/>
                  </a:lnTo>
                  <a:lnTo>
                    <a:pt x="464820" y="246379"/>
                  </a:lnTo>
                  <a:lnTo>
                    <a:pt x="464057" y="2315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9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485380" y="2506979"/>
              <a:ext cx="403860" cy="223520"/>
            </a:xfrm>
            <a:custGeom>
              <a:avLst/>
              <a:gdLst/>
              <a:ahLst/>
              <a:cxnLst/>
              <a:rect l="l" t="t" r="r" b="b"/>
              <a:pathLst>
                <a:path w="403859" h="223519">
                  <a:moveTo>
                    <a:pt x="403351" y="0"/>
                  </a:moveTo>
                  <a:lnTo>
                    <a:pt x="0" y="208534"/>
                  </a:lnTo>
                  <a:lnTo>
                    <a:pt x="762" y="223520"/>
                  </a:lnTo>
                  <a:lnTo>
                    <a:pt x="403860" y="9144"/>
                  </a:lnTo>
                  <a:lnTo>
                    <a:pt x="403351" y="0"/>
                  </a:lnTo>
                  <a:close/>
                </a:path>
              </a:pathLst>
            </a:custGeom>
            <a:solidFill>
              <a:srgbClr val="3E0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063740" y="2961639"/>
              <a:ext cx="866140" cy="424180"/>
            </a:xfrm>
            <a:custGeom>
              <a:avLst/>
              <a:gdLst/>
              <a:ahLst/>
              <a:cxnLst/>
              <a:rect l="l" t="t" r="r" b="b"/>
              <a:pathLst>
                <a:path w="866140" h="424179">
                  <a:moveTo>
                    <a:pt x="415035" y="0"/>
                  </a:moveTo>
                  <a:lnTo>
                    <a:pt x="0" y="193421"/>
                  </a:lnTo>
                  <a:lnTo>
                    <a:pt x="463676" y="424180"/>
                  </a:lnTo>
                  <a:lnTo>
                    <a:pt x="866139" y="216535"/>
                  </a:lnTo>
                  <a:lnTo>
                    <a:pt x="415035" y="0"/>
                  </a:lnTo>
                  <a:close/>
                </a:path>
              </a:pathLst>
            </a:custGeom>
            <a:solidFill>
              <a:srgbClr val="44536A">
                <a:alpha val="1411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160520" y="2433319"/>
              <a:ext cx="4201795" cy="2467610"/>
            </a:xfrm>
            <a:custGeom>
              <a:avLst/>
              <a:gdLst/>
              <a:ahLst/>
              <a:cxnLst/>
              <a:rect l="l" t="t" r="r" b="b"/>
              <a:pathLst>
                <a:path w="4201795" h="2467610">
                  <a:moveTo>
                    <a:pt x="785495" y="664591"/>
                  </a:moveTo>
                  <a:lnTo>
                    <a:pt x="762241" y="629500"/>
                  </a:lnTo>
                  <a:lnTo>
                    <a:pt x="747395" y="626491"/>
                  </a:lnTo>
                  <a:lnTo>
                    <a:pt x="732536" y="629500"/>
                  </a:lnTo>
                  <a:lnTo>
                    <a:pt x="720432" y="637692"/>
                  </a:lnTo>
                  <a:lnTo>
                    <a:pt x="712279" y="649808"/>
                  </a:lnTo>
                  <a:lnTo>
                    <a:pt x="711212" y="655066"/>
                  </a:lnTo>
                  <a:lnTo>
                    <a:pt x="416179" y="655066"/>
                  </a:lnTo>
                  <a:lnTo>
                    <a:pt x="416179" y="47625"/>
                  </a:lnTo>
                  <a:lnTo>
                    <a:pt x="416179" y="38100"/>
                  </a:lnTo>
                  <a:lnTo>
                    <a:pt x="416179" y="28575"/>
                  </a:lnTo>
                  <a:lnTo>
                    <a:pt x="102222" y="28575"/>
                  </a:lnTo>
                  <a:lnTo>
                    <a:pt x="101142" y="23253"/>
                  </a:lnTo>
                  <a:lnTo>
                    <a:pt x="92989" y="11150"/>
                  </a:lnTo>
                  <a:lnTo>
                    <a:pt x="80886" y="2997"/>
                  </a:lnTo>
                  <a:lnTo>
                    <a:pt x="66040" y="0"/>
                  </a:lnTo>
                  <a:lnTo>
                    <a:pt x="51181" y="2997"/>
                  </a:lnTo>
                  <a:lnTo>
                    <a:pt x="39077" y="11150"/>
                  </a:lnTo>
                  <a:lnTo>
                    <a:pt x="30924" y="23253"/>
                  </a:lnTo>
                  <a:lnTo>
                    <a:pt x="27940" y="38100"/>
                  </a:lnTo>
                  <a:lnTo>
                    <a:pt x="30924" y="52959"/>
                  </a:lnTo>
                  <a:lnTo>
                    <a:pt x="39077" y="65062"/>
                  </a:lnTo>
                  <a:lnTo>
                    <a:pt x="51181" y="73215"/>
                  </a:lnTo>
                  <a:lnTo>
                    <a:pt x="66040" y="76200"/>
                  </a:lnTo>
                  <a:lnTo>
                    <a:pt x="80886" y="73215"/>
                  </a:lnTo>
                  <a:lnTo>
                    <a:pt x="92989" y="65062"/>
                  </a:lnTo>
                  <a:lnTo>
                    <a:pt x="101142" y="52959"/>
                  </a:lnTo>
                  <a:lnTo>
                    <a:pt x="102222" y="47625"/>
                  </a:lnTo>
                  <a:lnTo>
                    <a:pt x="397129" y="47625"/>
                  </a:lnTo>
                  <a:lnTo>
                    <a:pt x="397129" y="674116"/>
                  </a:lnTo>
                  <a:lnTo>
                    <a:pt x="711200" y="674116"/>
                  </a:lnTo>
                  <a:lnTo>
                    <a:pt x="712279" y="679450"/>
                  </a:lnTo>
                  <a:lnTo>
                    <a:pt x="720432" y="691553"/>
                  </a:lnTo>
                  <a:lnTo>
                    <a:pt x="732536" y="699706"/>
                  </a:lnTo>
                  <a:lnTo>
                    <a:pt x="747395" y="702691"/>
                  </a:lnTo>
                  <a:lnTo>
                    <a:pt x="762241" y="699706"/>
                  </a:lnTo>
                  <a:lnTo>
                    <a:pt x="774344" y="691553"/>
                  </a:lnTo>
                  <a:lnTo>
                    <a:pt x="782497" y="679450"/>
                  </a:lnTo>
                  <a:lnTo>
                    <a:pt x="783577" y="674116"/>
                  </a:lnTo>
                  <a:lnTo>
                    <a:pt x="785495" y="664591"/>
                  </a:lnTo>
                  <a:close/>
                </a:path>
                <a:path w="4201795" h="2467610">
                  <a:moveTo>
                    <a:pt x="2416835" y="705739"/>
                  </a:moveTo>
                  <a:lnTo>
                    <a:pt x="2412860" y="705739"/>
                  </a:lnTo>
                  <a:lnTo>
                    <a:pt x="2397785" y="705739"/>
                  </a:lnTo>
                  <a:lnTo>
                    <a:pt x="2388285" y="2314321"/>
                  </a:lnTo>
                  <a:lnTo>
                    <a:pt x="74282" y="2314321"/>
                  </a:lnTo>
                  <a:lnTo>
                    <a:pt x="73202" y="2308999"/>
                  </a:lnTo>
                  <a:lnTo>
                    <a:pt x="65049" y="2296896"/>
                  </a:lnTo>
                  <a:lnTo>
                    <a:pt x="52946" y="2288743"/>
                  </a:lnTo>
                  <a:lnTo>
                    <a:pt x="38100" y="2285746"/>
                  </a:lnTo>
                  <a:lnTo>
                    <a:pt x="23241" y="2288743"/>
                  </a:lnTo>
                  <a:lnTo>
                    <a:pt x="11137" y="2296896"/>
                  </a:lnTo>
                  <a:lnTo>
                    <a:pt x="2984" y="2308999"/>
                  </a:lnTo>
                  <a:lnTo>
                    <a:pt x="0" y="2323846"/>
                  </a:lnTo>
                  <a:lnTo>
                    <a:pt x="2984" y="2338641"/>
                  </a:lnTo>
                  <a:lnTo>
                    <a:pt x="11137" y="2350757"/>
                  </a:lnTo>
                  <a:lnTo>
                    <a:pt x="23241" y="2358948"/>
                  </a:lnTo>
                  <a:lnTo>
                    <a:pt x="38100" y="2361946"/>
                  </a:lnTo>
                  <a:lnTo>
                    <a:pt x="52946" y="2358948"/>
                  </a:lnTo>
                  <a:lnTo>
                    <a:pt x="65049" y="2350757"/>
                  </a:lnTo>
                  <a:lnTo>
                    <a:pt x="73202" y="2338641"/>
                  </a:lnTo>
                  <a:lnTo>
                    <a:pt x="74269" y="2333371"/>
                  </a:lnTo>
                  <a:lnTo>
                    <a:pt x="2407285" y="2333371"/>
                  </a:lnTo>
                  <a:lnTo>
                    <a:pt x="2407335" y="2323719"/>
                  </a:lnTo>
                  <a:lnTo>
                    <a:pt x="2407386" y="2314321"/>
                  </a:lnTo>
                  <a:lnTo>
                    <a:pt x="2416835" y="705739"/>
                  </a:lnTo>
                  <a:close/>
                </a:path>
                <a:path w="4201795" h="2467610">
                  <a:moveTo>
                    <a:pt x="2445296" y="662724"/>
                  </a:moveTo>
                  <a:lnTo>
                    <a:pt x="2440508" y="648931"/>
                  </a:lnTo>
                  <a:lnTo>
                    <a:pt x="2430881" y="637921"/>
                  </a:lnTo>
                  <a:lnTo>
                    <a:pt x="2417318" y="631190"/>
                  </a:lnTo>
                  <a:lnTo>
                    <a:pt x="2402230" y="630313"/>
                  </a:lnTo>
                  <a:lnTo>
                    <a:pt x="2388438" y="635101"/>
                  </a:lnTo>
                  <a:lnTo>
                    <a:pt x="2377427" y="644702"/>
                  </a:lnTo>
                  <a:lnTo>
                    <a:pt x="2370709" y="658241"/>
                  </a:lnTo>
                  <a:lnTo>
                    <a:pt x="2369820" y="673328"/>
                  </a:lnTo>
                  <a:lnTo>
                    <a:pt x="2374608" y="687120"/>
                  </a:lnTo>
                  <a:lnTo>
                    <a:pt x="2384209" y="698131"/>
                  </a:lnTo>
                  <a:lnTo>
                    <a:pt x="2397760" y="704850"/>
                  </a:lnTo>
                  <a:lnTo>
                    <a:pt x="2415375" y="704862"/>
                  </a:lnTo>
                  <a:lnTo>
                    <a:pt x="2416835" y="704862"/>
                  </a:lnTo>
                  <a:lnTo>
                    <a:pt x="2416848" y="704354"/>
                  </a:lnTo>
                  <a:lnTo>
                    <a:pt x="2426678" y="700951"/>
                  </a:lnTo>
                  <a:lnTo>
                    <a:pt x="2437688" y="691349"/>
                  </a:lnTo>
                  <a:lnTo>
                    <a:pt x="2444369" y="677799"/>
                  </a:lnTo>
                  <a:lnTo>
                    <a:pt x="2444966" y="668020"/>
                  </a:lnTo>
                  <a:lnTo>
                    <a:pt x="2445296" y="662724"/>
                  </a:lnTo>
                  <a:close/>
                </a:path>
                <a:path w="4201795" h="2467610">
                  <a:moveTo>
                    <a:pt x="4201287" y="2429002"/>
                  </a:moveTo>
                  <a:lnTo>
                    <a:pt x="4178033" y="2393899"/>
                  </a:lnTo>
                  <a:lnTo>
                    <a:pt x="4163187" y="2390902"/>
                  </a:lnTo>
                  <a:lnTo>
                    <a:pt x="4148391" y="2393899"/>
                  </a:lnTo>
                  <a:lnTo>
                    <a:pt x="4136275" y="2402052"/>
                  </a:lnTo>
                  <a:lnTo>
                    <a:pt x="4128084" y="2414155"/>
                  </a:lnTo>
                  <a:lnTo>
                    <a:pt x="4127004" y="2419477"/>
                  </a:lnTo>
                  <a:lnTo>
                    <a:pt x="3423285" y="2419477"/>
                  </a:lnTo>
                  <a:lnTo>
                    <a:pt x="3423285" y="127000"/>
                  </a:lnTo>
                  <a:lnTo>
                    <a:pt x="3423285" y="125095"/>
                  </a:lnTo>
                  <a:lnTo>
                    <a:pt x="3428606" y="124015"/>
                  </a:lnTo>
                  <a:lnTo>
                    <a:pt x="3440709" y="115862"/>
                  </a:lnTo>
                  <a:lnTo>
                    <a:pt x="3448862" y="103759"/>
                  </a:lnTo>
                  <a:lnTo>
                    <a:pt x="3451860" y="88900"/>
                  </a:lnTo>
                  <a:lnTo>
                    <a:pt x="3448862" y="74053"/>
                  </a:lnTo>
                  <a:lnTo>
                    <a:pt x="3440709" y="61950"/>
                  </a:lnTo>
                  <a:lnTo>
                    <a:pt x="3428606" y="53797"/>
                  </a:lnTo>
                  <a:lnTo>
                    <a:pt x="3413760" y="50800"/>
                  </a:lnTo>
                  <a:lnTo>
                    <a:pt x="3398901" y="53797"/>
                  </a:lnTo>
                  <a:lnTo>
                    <a:pt x="3386798" y="61950"/>
                  </a:lnTo>
                  <a:lnTo>
                    <a:pt x="3378644" y="74053"/>
                  </a:lnTo>
                  <a:lnTo>
                    <a:pt x="3375660" y="88900"/>
                  </a:lnTo>
                  <a:lnTo>
                    <a:pt x="3378644" y="103759"/>
                  </a:lnTo>
                  <a:lnTo>
                    <a:pt x="3386798" y="115862"/>
                  </a:lnTo>
                  <a:lnTo>
                    <a:pt x="3398901" y="124015"/>
                  </a:lnTo>
                  <a:lnTo>
                    <a:pt x="3404235" y="125095"/>
                  </a:lnTo>
                  <a:lnTo>
                    <a:pt x="3404235" y="2438527"/>
                  </a:lnTo>
                  <a:lnTo>
                    <a:pt x="4127004" y="2438527"/>
                  </a:lnTo>
                  <a:lnTo>
                    <a:pt x="4128084" y="2443797"/>
                  </a:lnTo>
                  <a:lnTo>
                    <a:pt x="4136275" y="2455913"/>
                  </a:lnTo>
                  <a:lnTo>
                    <a:pt x="4148391" y="2464104"/>
                  </a:lnTo>
                  <a:lnTo>
                    <a:pt x="4163187" y="2467102"/>
                  </a:lnTo>
                  <a:lnTo>
                    <a:pt x="4178033" y="2464104"/>
                  </a:lnTo>
                  <a:lnTo>
                    <a:pt x="4190136" y="2455913"/>
                  </a:lnTo>
                  <a:lnTo>
                    <a:pt x="4198289" y="2443797"/>
                  </a:lnTo>
                  <a:lnTo>
                    <a:pt x="4199356" y="2438527"/>
                  </a:lnTo>
                  <a:lnTo>
                    <a:pt x="4201287" y="2429002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430847" y="2142553"/>
            <a:ext cx="35363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spc="-275" dirty="0">
                <a:solidFill>
                  <a:srgbClr val="FFFFFF"/>
                </a:solidFill>
                <a:latin typeface="Arial"/>
                <a:cs typeface="Arial"/>
              </a:rPr>
              <a:t>‘</a:t>
            </a:r>
            <a:r>
              <a:rPr sz="3200" b="1" i="1" spc="-48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i="1" spc="-520" dirty="0">
                <a:solidFill>
                  <a:srgbClr val="FFFFFF"/>
                </a:solidFill>
                <a:latin typeface="Arial"/>
                <a:cs typeface="Arial"/>
              </a:rPr>
              <a:t>UAR</a:t>
            </a:r>
            <a:r>
              <a:rPr sz="3200" b="1" i="1" spc="-69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i="1" spc="-160" dirty="0">
                <a:solidFill>
                  <a:srgbClr val="FFFFFF"/>
                </a:solidFill>
                <a:latin typeface="Arial"/>
                <a:cs typeface="Arial"/>
              </a:rPr>
              <a:t>’</a:t>
            </a:r>
            <a:r>
              <a:rPr sz="3200" b="1" i="1" spc="-5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i="1" spc="-59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i="1" spc="-5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i="1" spc="-48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i="1" spc="-78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3200" b="1" i="1" spc="-520" dirty="0">
                <a:solidFill>
                  <a:srgbClr val="FFFFFF"/>
                </a:solidFill>
                <a:latin typeface="Arial"/>
                <a:cs typeface="Arial"/>
              </a:rPr>
              <a:t>ARAK</a:t>
            </a:r>
            <a:r>
              <a:rPr sz="3200" b="1" i="1" spc="-76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i="1" spc="-35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32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46379" y="4867973"/>
            <a:ext cx="449897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49400" algn="r">
              <a:lnSpc>
                <a:spcPct val="100000"/>
              </a:lnSpc>
              <a:spcBef>
                <a:spcPts val="100"/>
              </a:spcBef>
            </a:pPr>
            <a:r>
              <a:rPr sz="3200" b="1" i="1" spc="-59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i="1" spc="-48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i="1" spc="-59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i="1" spc="-48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b="1" i="1" spc="-52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i="1" spc="-55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i="1" spc="-59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i="1" spc="-55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i="1" spc="-48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i="1" spc="-27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i="1" spc="-520" dirty="0">
                <a:solidFill>
                  <a:srgbClr val="FFFFFF"/>
                </a:solidFill>
                <a:latin typeface="Arial"/>
                <a:cs typeface="Arial"/>
              </a:rPr>
              <a:t>KA</a:t>
            </a:r>
            <a:r>
              <a:rPr sz="3200" b="1" i="1" spc="-250" dirty="0">
                <a:solidFill>
                  <a:srgbClr val="FFFFFF"/>
                </a:solidFill>
                <a:latin typeface="Arial"/>
                <a:cs typeface="Arial"/>
              </a:rPr>
              <a:t>N  </a:t>
            </a:r>
            <a:r>
              <a:rPr sz="3200" b="1" i="1" spc="-52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3200" b="1" i="1" spc="-47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i="1" spc="-520" dirty="0">
                <a:solidFill>
                  <a:srgbClr val="FFFFFF"/>
                </a:solidFill>
                <a:latin typeface="Arial"/>
                <a:cs typeface="Arial"/>
              </a:rPr>
              <a:t>CAKNAA</a:t>
            </a:r>
            <a:r>
              <a:rPr sz="3200" b="1" i="1" spc="-4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i="1" spc="-3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i="1" spc="-459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i="1" spc="-47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i="1" spc="-520" dirty="0">
                <a:solidFill>
                  <a:srgbClr val="FFFFFF"/>
                </a:solidFill>
                <a:latin typeface="Arial"/>
                <a:cs typeface="Arial"/>
              </a:rPr>
              <a:t>RHADA</a:t>
            </a:r>
            <a:r>
              <a:rPr sz="3200" b="1" i="1" spc="-38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b="1" i="1" spc="-43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i="1" spc="-27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i="1" spc="-47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i="1" spc="-250" dirty="0">
                <a:solidFill>
                  <a:srgbClr val="FFFFFF"/>
                </a:solidFill>
                <a:latin typeface="Arial"/>
                <a:cs typeface="Arial"/>
              </a:rPr>
              <a:t>U  </a:t>
            </a:r>
            <a:r>
              <a:rPr sz="3200" b="1" i="1" spc="-27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i="1" spc="-5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i="1" spc="-46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i="1" spc="-48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i="1" spc="-55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3200" b="1" i="1" spc="-52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i="1" spc="-27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i="1" spc="-46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i="1" spc="-16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i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i="1" spc="-42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3200" b="1" i="1" spc="-4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i="1" spc="-52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3200" b="1" i="1" spc="-46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i="1" spc="-27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i="1" spc="-520" dirty="0">
                <a:solidFill>
                  <a:srgbClr val="FFFFFF"/>
                </a:solidFill>
                <a:latin typeface="Arial"/>
                <a:cs typeface="Arial"/>
              </a:rPr>
              <a:t>RA</a:t>
            </a:r>
            <a:r>
              <a:rPr sz="3200" b="1" i="1" spc="-48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i="1" spc="-520" dirty="0">
                <a:solidFill>
                  <a:srgbClr val="FFFFFF"/>
                </a:solidFill>
                <a:latin typeface="Arial"/>
                <a:cs typeface="Arial"/>
              </a:rPr>
              <a:t>UA</a:t>
            </a:r>
            <a:r>
              <a:rPr sz="3200" b="1" i="1" spc="-42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endParaRPr sz="32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664575" y="4242117"/>
            <a:ext cx="3111500" cy="203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400" b="1" i="1" spc="-630" dirty="0">
                <a:solidFill>
                  <a:srgbClr val="FFFFFF"/>
                </a:solidFill>
                <a:latin typeface="Arial"/>
                <a:cs typeface="Arial"/>
              </a:rPr>
              <a:t>PEMBINAAN </a:t>
            </a:r>
            <a:r>
              <a:rPr sz="4400" b="1" i="1" spc="-6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i="1" spc="-650" dirty="0">
                <a:solidFill>
                  <a:srgbClr val="FFFFFF"/>
                </a:solidFill>
                <a:latin typeface="Arial"/>
                <a:cs typeface="Arial"/>
              </a:rPr>
              <a:t>KARAKTER </a:t>
            </a:r>
            <a:r>
              <a:rPr sz="4400" b="1" i="1" spc="-6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i="1" spc="-68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4400" b="1" i="1" spc="-6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400" b="1" i="1" spc="-68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4400" b="1" i="1" spc="-33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4400" b="1" i="1" spc="-68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4400" b="1" i="1" spc="-59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4400" b="1" i="1" spc="-6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400" b="1" i="1" spc="-73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4400" b="1" i="1" spc="-68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4400" b="1" i="1" spc="-33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4400" b="1" i="1" spc="-59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4400" b="1" i="1" spc="-22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EBEBE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205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Arial MT</vt:lpstr>
      <vt:lpstr>Calibri</vt:lpstr>
      <vt:lpstr>Lucida Sans Unicode</vt:lpstr>
      <vt:lpstr>Segoe UI</vt:lpstr>
      <vt:lpstr>Tahoma</vt:lpstr>
      <vt:lpstr>Trebuchet MS</vt:lpstr>
      <vt:lpstr>Verdana</vt:lpstr>
      <vt:lpstr>Office Theme</vt:lpstr>
      <vt:lpstr>  Topik 11</vt:lpstr>
      <vt:lpstr>PERANAN INSTITUSI SOSIAL</vt:lpstr>
      <vt:lpstr>Institusi sosial perlu mempunyai K.A.P pembudayaan integriti</vt:lpstr>
      <vt:lpstr>PERANAN INSTITUSI KELUARGA MODUL KIAR 2.0</vt:lpstr>
      <vt:lpstr>PERANAN INSTITUSI AGAMA  &amp; KEPERCAYAAN</vt:lpstr>
      <vt:lpstr>Jom ‘check’ Mata Integriti</vt:lpstr>
      <vt:lpstr>PERANAN INSTITUSI PENDIDIKAN</vt:lpstr>
      <vt:lpstr>PowerPoint Presentation</vt:lpstr>
      <vt:lpstr>PERANAN MEDIA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Fadhil Iberahim</dc:creator>
  <cp:lastModifiedBy>RADHIAHTUL RAEHAN BINTI MUSTAFA</cp:lastModifiedBy>
  <cp:revision>2</cp:revision>
  <dcterms:created xsi:type="dcterms:W3CDTF">2024-09-10T09:05:37Z</dcterms:created>
  <dcterms:modified xsi:type="dcterms:W3CDTF">2024-09-10T09:36:14Z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2023-11-28T00:00:00Z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2024-09-10T00:00:00Z</vt:filetime>
  </property>
</Properties>
</file>