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68D3B-4A64-4F8E-8773-FB430D66C58F}" v="52" dt="2022-01-08T13:33:17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I MANH TU 20194870" userId="cc078c5b-25e3-4545-9f0b-d6fa8f4c3671" providerId="ADAL" clId="{E3268D3B-4A64-4F8E-8773-FB430D66C58F}"/>
    <pc:docChg chg="undo custSel addSld delSld modSld modMainMaster">
      <pc:chgData name="BUI MANH TU 20194870" userId="cc078c5b-25e3-4545-9f0b-d6fa8f4c3671" providerId="ADAL" clId="{E3268D3B-4A64-4F8E-8773-FB430D66C58F}" dt="2022-01-08T13:33:17.603" v="773" actId="20577"/>
      <pc:docMkLst>
        <pc:docMk/>
      </pc:docMkLst>
      <pc:sldChg chg="modSp mod">
        <pc:chgData name="BUI MANH TU 20194870" userId="cc078c5b-25e3-4545-9f0b-d6fa8f4c3671" providerId="ADAL" clId="{E3268D3B-4A64-4F8E-8773-FB430D66C58F}" dt="2022-01-08T13:33:17.603" v="773" actId="20577"/>
        <pc:sldMkLst>
          <pc:docMk/>
          <pc:sldMk cId="1760614" sldId="258"/>
        </pc:sldMkLst>
        <pc:graphicFrameChg chg="mod modGraphic">
          <ac:chgData name="BUI MANH TU 20194870" userId="cc078c5b-25e3-4545-9f0b-d6fa8f4c3671" providerId="ADAL" clId="{E3268D3B-4A64-4F8E-8773-FB430D66C58F}" dt="2022-01-08T13:33:17.603" v="773" actId="20577"/>
          <ac:graphicFrameMkLst>
            <pc:docMk/>
            <pc:sldMk cId="1760614" sldId="258"/>
            <ac:graphicFrameMk id="4" creationId="{6E37A77E-2531-4F31-8CA3-3BBAE5B2F487}"/>
          </ac:graphicFrameMkLst>
        </pc:graphicFrameChg>
      </pc:sldChg>
      <pc:sldChg chg="addSp delSp modSp mod setBg">
        <pc:chgData name="BUI MANH TU 20194870" userId="cc078c5b-25e3-4545-9f0b-d6fa8f4c3671" providerId="ADAL" clId="{E3268D3B-4A64-4F8E-8773-FB430D66C58F}" dt="2022-01-08T11:59:20.976" v="88" actId="20577"/>
        <pc:sldMkLst>
          <pc:docMk/>
          <pc:sldMk cId="1940040739" sldId="259"/>
        </pc:sldMkLst>
        <pc:spChg chg="mod">
          <ac:chgData name="BUI MANH TU 20194870" userId="cc078c5b-25e3-4545-9f0b-d6fa8f4c3671" providerId="ADAL" clId="{E3268D3B-4A64-4F8E-8773-FB430D66C58F}" dt="2022-01-08T11:57:03.981" v="4" actId="26606"/>
          <ac:spMkLst>
            <pc:docMk/>
            <pc:sldMk cId="1940040739" sldId="259"/>
            <ac:spMk id="2" creationId="{F17B20C6-9A52-4D31-8032-0821452C5B60}"/>
          </ac:spMkLst>
        </pc:spChg>
        <pc:spChg chg="del">
          <ac:chgData name="BUI MANH TU 20194870" userId="cc078c5b-25e3-4545-9f0b-d6fa8f4c3671" providerId="ADAL" clId="{E3268D3B-4A64-4F8E-8773-FB430D66C58F}" dt="2022-01-08T11:56:42.300" v="0"/>
          <ac:spMkLst>
            <pc:docMk/>
            <pc:sldMk cId="1940040739" sldId="259"/>
            <ac:spMk id="3" creationId="{EA4035C8-02EE-41B8-BAE7-B9C1078EE99F}"/>
          </ac:spMkLst>
        </pc:spChg>
        <pc:spChg chg="add mod">
          <ac:chgData name="BUI MANH TU 20194870" userId="cc078c5b-25e3-4545-9f0b-d6fa8f4c3671" providerId="ADAL" clId="{E3268D3B-4A64-4F8E-8773-FB430D66C58F}" dt="2022-01-08T11:59:20.976" v="88" actId="20577"/>
          <ac:spMkLst>
            <pc:docMk/>
            <pc:sldMk cId="1940040739" sldId="259"/>
            <ac:spMk id="9" creationId="{D47087C9-C654-444E-878D-CAEA26CA9251}"/>
          </ac:spMkLst>
        </pc:spChg>
        <pc:spChg chg="add">
          <ac:chgData name="BUI MANH TU 20194870" userId="cc078c5b-25e3-4545-9f0b-d6fa8f4c3671" providerId="ADAL" clId="{E3268D3B-4A64-4F8E-8773-FB430D66C58F}" dt="2022-01-08T11:57:03.981" v="4" actId="26606"/>
          <ac:spMkLst>
            <pc:docMk/>
            <pc:sldMk cId="1940040739" sldId="259"/>
            <ac:spMk id="12" creationId="{2B97F24A-32CE-4C1C-A50D-3016B394DCFB}"/>
          </ac:spMkLst>
        </pc:spChg>
        <pc:spChg chg="add">
          <ac:chgData name="BUI MANH TU 20194870" userId="cc078c5b-25e3-4545-9f0b-d6fa8f4c3671" providerId="ADAL" clId="{E3268D3B-4A64-4F8E-8773-FB430D66C58F}" dt="2022-01-08T11:57:03.981" v="4" actId="26606"/>
          <ac:spMkLst>
            <pc:docMk/>
            <pc:sldMk cId="1940040739" sldId="259"/>
            <ac:spMk id="14" creationId="{CD8B4F24-440B-49E9-B85D-733523DC064B}"/>
          </ac:spMkLst>
        </pc:spChg>
        <pc:picChg chg="add mod modCrop">
          <ac:chgData name="BUI MANH TU 20194870" userId="cc078c5b-25e3-4545-9f0b-d6fa8f4c3671" providerId="ADAL" clId="{E3268D3B-4A64-4F8E-8773-FB430D66C58F}" dt="2022-01-08T11:58:25.053" v="18" actId="1076"/>
          <ac:picMkLst>
            <pc:docMk/>
            <pc:sldMk cId="1940040739" sldId="259"/>
            <ac:picMk id="5" creationId="{008A04F9-F6D3-4917-A384-8215605FE498}"/>
          </ac:picMkLst>
        </pc:picChg>
      </pc:sldChg>
      <pc:sldChg chg="addSp delSp modSp new mod">
        <pc:chgData name="BUI MANH TU 20194870" userId="cc078c5b-25e3-4545-9f0b-d6fa8f4c3671" providerId="ADAL" clId="{E3268D3B-4A64-4F8E-8773-FB430D66C58F}" dt="2022-01-08T12:08:52.454" v="130" actId="1076"/>
        <pc:sldMkLst>
          <pc:docMk/>
          <pc:sldMk cId="3093199379" sldId="260"/>
        </pc:sldMkLst>
        <pc:spChg chg="mod">
          <ac:chgData name="BUI MANH TU 20194870" userId="cc078c5b-25e3-4545-9f0b-d6fa8f4c3671" providerId="ADAL" clId="{E3268D3B-4A64-4F8E-8773-FB430D66C58F}" dt="2022-01-08T12:00:02.759" v="104" actId="20577"/>
          <ac:spMkLst>
            <pc:docMk/>
            <pc:sldMk cId="3093199379" sldId="260"/>
            <ac:spMk id="2" creationId="{391AC892-C9B5-4E5E-9103-BD7130FEBE2F}"/>
          </ac:spMkLst>
        </pc:spChg>
        <pc:spChg chg="del">
          <ac:chgData name="BUI MANH TU 20194870" userId="cc078c5b-25e3-4545-9f0b-d6fa8f4c3671" providerId="ADAL" clId="{E3268D3B-4A64-4F8E-8773-FB430D66C58F}" dt="2022-01-08T12:08:07.776" v="105"/>
          <ac:spMkLst>
            <pc:docMk/>
            <pc:sldMk cId="3093199379" sldId="260"/>
            <ac:spMk id="3" creationId="{DE47FAEA-1D14-4D89-A964-E3E5F516139F}"/>
          </ac:spMkLst>
        </pc:spChg>
        <pc:spChg chg="add mod">
          <ac:chgData name="BUI MANH TU 20194870" userId="cc078c5b-25e3-4545-9f0b-d6fa8f4c3671" providerId="ADAL" clId="{E3268D3B-4A64-4F8E-8773-FB430D66C58F}" dt="2022-01-08T12:08:52.454" v="130" actId="1076"/>
          <ac:spMkLst>
            <pc:docMk/>
            <pc:sldMk cId="3093199379" sldId="260"/>
            <ac:spMk id="6" creationId="{33C3C33C-EE80-4D6C-AECF-86AD0EFBEBCD}"/>
          </ac:spMkLst>
        </pc:spChg>
        <pc:picChg chg="add mod">
          <ac:chgData name="BUI MANH TU 20194870" userId="cc078c5b-25e3-4545-9f0b-d6fa8f4c3671" providerId="ADAL" clId="{E3268D3B-4A64-4F8E-8773-FB430D66C58F}" dt="2022-01-08T12:08:23.350" v="110" actId="1076"/>
          <ac:picMkLst>
            <pc:docMk/>
            <pc:sldMk cId="3093199379" sldId="260"/>
            <ac:picMk id="5" creationId="{330A0077-BB2C-4219-A784-826AA2B973B1}"/>
          </ac:picMkLst>
        </pc:picChg>
      </pc:sldChg>
      <pc:sldChg chg="addSp delSp modSp new mod">
        <pc:chgData name="BUI MANH TU 20194870" userId="cc078c5b-25e3-4545-9f0b-d6fa8f4c3671" providerId="ADAL" clId="{E3268D3B-4A64-4F8E-8773-FB430D66C58F}" dt="2022-01-08T12:16:36.238" v="189" actId="1076"/>
        <pc:sldMkLst>
          <pc:docMk/>
          <pc:sldMk cId="165519264" sldId="261"/>
        </pc:sldMkLst>
        <pc:spChg chg="mod">
          <ac:chgData name="BUI MANH TU 20194870" userId="cc078c5b-25e3-4545-9f0b-d6fa8f4c3671" providerId="ADAL" clId="{E3268D3B-4A64-4F8E-8773-FB430D66C58F}" dt="2022-01-08T12:09:12.840" v="144" actId="20577"/>
          <ac:spMkLst>
            <pc:docMk/>
            <pc:sldMk cId="165519264" sldId="261"/>
            <ac:spMk id="2" creationId="{92B87928-01DE-4D41-A874-80EC51C4CD1B}"/>
          </ac:spMkLst>
        </pc:spChg>
        <pc:spChg chg="del">
          <ac:chgData name="BUI MANH TU 20194870" userId="cc078c5b-25e3-4545-9f0b-d6fa8f4c3671" providerId="ADAL" clId="{E3268D3B-4A64-4F8E-8773-FB430D66C58F}" dt="2022-01-08T12:15:58.054" v="145"/>
          <ac:spMkLst>
            <pc:docMk/>
            <pc:sldMk cId="165519264" sldId="261"/>
            <ac:spMk id="3" creationId="{5451A3BA-DC75-487F-8833-A395F9C25459}"/>
          </ac:spMkLst>
        </pc:spChg>
        <pc:spChg chg="add mod">
          <ac:chgData name="BUI MANH TU 20194870" userId="cc078c5b-25e3-4545-9f0b-d6fa8f4c3671" providerId="ADAL" clId="{E3268D3B-4A64-4F8E-8773-FB430D66C58F}" dt="2022-01-08T12:16:36.238" v="189" actId="1076"/>
          <ac:spMkLst>
            <pc:docMk/>
            <pc:sldMk cId="165519264" sldId="261"/>
            <ac:spMk id="6" creationId="{D722E7B3-DB9A-4D4A-BDB1-D1BD8EC3AF97}"/>
          </ac:spMkLst>
        </pc:spChg>
        <pc:picChg chg="add mod">
          <ac:chgData name="BUI MANH TU 20194870" userId="cc078c5b-25e3-4545-9f0b-d6fa8f4c3671" providerId="ADAL" clId="{E3268D3B-4A64-4F8E-8773-FB430D66C58F}" dt="2022-01-08T12:16:19.223" v="154" actId="1076"/>
          <ac:picMkLst>
            <pc:docMk/>
            <pc:sldMk cId="165519264" sldId="261"/>
            <ac:picMk id="5" creationId="{3A87CC38-F0C9-46A0-A062-7506DF123A7C}"/>
          </ac:picMkLst>
        </pc:picChg>
      </pc:sldChg>
      <pc:sldChg chg="addSp delSp modSp new mod">
        <pc:chgData name="BUI MANH TU 20194870" userId="cc078c5b-25e3-4545-9f0b-d6fa8f4c3671" providerId="ADAL" clId="{E3268D3B-4A64-4F8E-8773-FB430D66C58F}" dt="2022-01-08T13:08:44.164" v="626" actId="14826"/>
        <pc:sldMkLst>
          <pc:docMk/>
          <pc:sldMk cId="472997230" sldId="262"/>
        </pc:sldMkLst>
        <pc:spChg chg="mod">
          <ac:chgData name="BUI MANH TU 20194870" userId="cc078c5b-25e3-4545-9f0b-d6fa8f4c3671" providerId="ADAL" clId="{E3268D3B-4A64-4F8E-8773-FB430D66C58F}" dt="2022-01-08T12:57:30.154" v="315" actId="2711"/>
          <ac:spMkLst>
            <pc:docMk/>
            <pc:sldMk cId="472997230" sldId="262"/>
            <ac:spMk id="2" creationId="{C41765BB-6071-4E2C-A39B-9B7320BFD17D}"/>
          </ac:spMkLst>
        </pc:spChg>
        <pc:spChg chg="del">
          <ac:chgData name="BUI MANH TU 20194870" userId="cc078c5b-25e3-4545-9f0b-d6fa8f4c3671" providerId="ADAL" clId="{E3268D3B-4A64-4F8E-8773-FB430D66C58F}" dt="2022-01-08T12:56:08.231" v="280"/>
          <ac:spMkLst>
            <pc:docMk/>
            <pc:sldMk cId="472997230" sldId="262"/>
            <ac:spMk id="3" creationId="{B012C7D1-76BD-4157-AF3B-822E79760401}"/>
          </ac:spMkLst>
        </pc:spChg>
        <pc:picChg chg="add mod modCrop">
          <ac:chgData name="BUI MANH TU 20194870" userId="cc078c5b-25e3-4545-9f0b-d6fa8f4c3671" providerId="ADAL" clId="{E3268D3B-4A64-4F8E-8773-FB430D66C58F}" dt="2022-01-08T13:08:44.164" v="626" actId="14826"/>
          <ac:picMkLst>
            <pc:docMk/>
            <pc:sldMk cId="472997230" sldId="262"/>
            <ac:picMk id="5" creationId="{458F62C0-A1BC-45FB-91B8-8CCE9EA57357}"/>
          </ac:picMkLst>
        </pc:picChg>
      </pc:sldChg>
      <pc:sldChg chg="new del">
        <pc:chgData name="BUI MANH TU 20194870" userId="cc078c5b-25e3-4545-9f0b-d6fa8f4c3671" providerId="ADAL" clId="{E3268D3B-4A64-4F8E-8773-FB430D66C58F}" dt="2022-01-08T12:17:20.338" v="265" actId="680"/>
        <pc:sldMkLst>
          <pc:docMk/>
          <pc:sldMk cId="2385990549" sldId="262"/>
        </pc:sldMkLst>
      </pc:sldChg>
      <pc:sldChg chg="new del">
        <pc:chgData name="BUI MANH TU 20194870" userId="cc078c5b-25e3-4545-9f0b-d6fa8f4c3671" providerId="ADAL" clId="{E3268D3B-4A64-4F8E-8773-FB430D66C58F}" dt="2022-01-08T12:57:40.095" v="317" actId="680"/>
        <pc:sldMkLst>
          <pc:docMk/>
          <pc:sldMk cId="1236749080" sldId="263"/>
        </pc:sldMkLst>
      </pc:sldChg>
      <pc:sldChg chg="addSp delSp modSp new mod setBg">
        <pc:chgData name="BUI MANH TU 20194870" userId="cc078c5b-25e3-4545-9f0b-d6fa8f4c3671" providerId="ADAL" clId="{E3268D3B-4A64-4F8E-8773-FB430D66C58F}" dt="2022-01-08T13:09:00.828" v="627" actId="14826"/>
        <pc:sldMkLst>
          <pc:docMk/>
          <pc:sldMk cId="2858553979" sldId="263"/>
        </pc:sldMkLst>
        <pc:spChg chg="mod">
          <ac:chgData name="BUI MANH TU 20194870" userId="cc078c5b-25e3-4545-9f0b-d6fa8f4c3671" providerId="ADAL" clId="{E3268D3B-4A64-4F8E-8773-FB430D66C58F}" dt="2022-01-08T12:58:37.095" v="370" actId="26606"/>
          <ac:spMkLst>
            <pc:docMk/>
            <pc:sldMk cId="2858553979" sldId="263"/>
            <ac:spMk id="2" creationId="{DB971509-B90C-4EF4-B9F0-42C10BC503E3}"/>
          </ac:spMkLst>
        </pc:spChg>
        <pc:spChg chg="del">
          <ac:chgData name="BUI MANH TU 20194870" userId="cc078c5b-25e3-4545-9f0b-d6fa8f4c3671" providerId="ADAL" clId="{E3268D3B-4A64-4F8E-8773-FB430D66C58F}" dt="2022-01-08T12:58:11.084" v="363"/>
          <ac:spMkLst>
            <pc:docMk/>
            <pc:sldMk cId="2858553979" sldId="263"/>
            <ac:spMk id="3" creationId="{2C8FBD54-C960-4E4A-8A3D-190B003C9ED8}"/>
          </ac:spMkLst>
        </pc:spChg>
        <pc:spChg chg="add mod">
          <ac:chgData name="BUI MANH TU 20194870" userId="cc078c5b-25e3-4545-9f0b-d6fa8f4c3671" providerId="ADAL" clId="{E3268D3B-4A64-4F8E-8773-FB430D66C58F}" dt="2022-01-08T13:03:06.745" v="578" actId="27636"/>
          <ac:spMkLst>
            <pc:docMk/>
            <pc:sldMk cId="2858553979" sldId="263"/>
            <ac:spMk id="9" creationId="{0AEFDD2F-294A-49B1-896E-597B09ABF57E}"/>
          </ac:spMkLst>
        </pc:spChg>
        <pc:spChg chg="add">
          <ac:chgData name="BUI MANH TU 20194870" userId="cc078c5b-25e3-4545-9f0b-d6fa8f4c3671" providerId="ADAL" clId="{E3268D3B-4A64-4F8E-8773-FB430D66C58F}" dt="2022-01-08T12:58:37.095" v="370" actId="26606"/>
          <ac:spMkLst>
            <pc:docMk/>
            <pc:sldMk cId="2858553979" sldId="263"/>
            <ac:spMk id="12" creationId="{2B97F24A-32CE-4C1C-A50D-3016B394DCFB}"/>
          </ac:spMkLst>
        </pc:spChg>
        <pc:spChg chg="add">
          <ac:chgData name="BUI MANH TU 20194870" userId="cc078c5b-25e3-4545-9f0b-d6fa8f4c3671" providerId="ADAL" clId="{E3268D3B-4A64-4F8E-8773-FB430D66C58F}" dt="2022-01-08T12:58:37.095" v="370" actId="26606"/>
          <ac:spMkLst>
            <pc:docMk/>
            <pc:sldMk cId="2858553979" sldId="263"/>
            <ac:spMk id="14" creationId="{CD8B4F24-440B-49E9-B85D-733523DC064B}"/>
          </ac:spMkLst>
        </pc:spChg>
        <pc:picChg chg="add mod modCrop">
          <ac:chgData name="BUI MANH TU 20194870" userId="cc078c5b-25e3-4545-9f0b-d6fa8f4c3671" providerId="ADAL" clId="{E3268D3B-4A64-4F8E-8773-FB430D66C58F}" dt="2022-01-08T13:09:00.828" v="627" actId="14826"/>
          <ac:picMkLst>
            <pc:docMk/>
            <pc:sldMk cId="2858553979" sldId="263"/>
            <ac:picMk id="5" creationId="{948241A2-9DC9-4146-B9A4-4AAB79FFF35C}"/>
          </ac:picMkLst>
        </pc:picChg>
      </pc:sldChg>
      <pc:sldChg chg="addSp delSp modSp new mod">
        <pc:chgData name="BUI MANH TU 20194870" userId="cc078c5b-25e3-4545-9f0b-d6fa8f4c3671" providerId="ADAL" clId="{E3268D3B-4A64-4F8E-8773-FB430D66C58F}" dt="2022-01-08T13:10:03.438" v="636" actId="1076"/>
        <pc:sldMkLst>
          <pc:docMk/>
          <pc:sldMk cId="3991762256" sldId="264"/>
        </pc:sldMkLst>
        <pc:spChg chg="mod">
          <ac:chgData name="BUI MANH TU 20194870" userId="cc078c5b-25e3-4545-9f0b-d6fa8f4c3671" providerId="ADAL" clId="{E3268D3B-4A64-4F8E-8773-FB430D66C58F}" dt="2022-01-08T12:59:23.296" v="408" actId="2711"/>
          <ac:spMkLst>
            <pc:docMk/>
            <pc:sldMk cId="3991762256" sldId="264"/>
            <ac:spMk id="2" creationId="{3118B840-E3D0-4D4F-AD3B-32EAA6ABFD28}"/>
          </ac:spMkLst>
        </pc:spChg>
        <pc:spChg chg="del">
          <ac:chgData name="BUI MANH TU 20194870" userId="cc078c5b-25e3-4545-9f0b-d6fa8f4c3671" providerId="ADAL" clId="{E3268D3B-4A64-4F8E-8773-FB430D66C58F}" dt="2022-01-08T12:59:25.737" v="409"/>
          <ac:spMkLst>
            <pc:docMk/>
            <pc:sldMk cId="3991762256" sldId="264"/>
            <ac:spMk id="3" creationId="{F45BEFD8-649E-40E5-AE06-25F511F6928A}"/>
          </ac:spMkLst>
        </pc:spChg>
        <pc:spChg chg="add del mod">
          <ac:chgData name="BUI MANH TU 20194870" userId="cc078c5b-25e3-4545-9f0b-d6fa8f4c3671" providerId="ADAL" clId="{E3268D3B-4A64-4F8E-8773-FB430D66C58F}" dt="2022-01-08T13:09:44.391" v="630"/>
          <ac:spMkLst>
            <pc:docMk/>
            <pc:sldMk cId="3991762256" sldId="264"/>
            <ac:spMk id="7" creationId="{C1206F95-B7AB-4679-BAAD-8D8517DE9A02}"/>
          </ac:spMkLst>
        </pc:spChg>
        <pc:picChg chg="add del mod modCrop">
          <ac:chgData name="BUI MANH TU 20194870" userId="cc078c5b-25e3-4545-9f0b-d6fa8f4c3671" providerId="ADAL" clId="{E3268D3B-4A64-4F8E-8773-FB430D66C58F}" dt="2022-01-08T13:09:43.846" v="629" actId="478"/>
          <ac:picMkLst>
            <pc:docMk/>
            <pc:sldMk cId="3991762256" sldId="264"/>
            <ac:picMk id="5" creationId="{53306156-4C2C-4AB5-A2A0-BA0CAD52798E}"/>
          </ac:picMkLst>
        </pc:picChg>
        <pc:picChg chg="add mod">
          <ac:chgData name="BUI MANH TU 20194870" userId="cc078c5b-25e3-4545-9f0b-d6fa8f4c3671" providerId="ADAL" clId="{E3268D3B-4A64-4F8E-8773-FB430D66C58F}" dt="2022-01-08T13:10:03.438" v="636" actId="1076"/>
          <ac:picMkLst>
            <pc:docMk/>
            <pc:sldMk cId="3991762256" sldId="264"/>
            <ac:picMk id="9" creationId="{93D2DF8A-CF0B-4E2E-ADA3-6E2235364857}"/>
          </ac:picMkLst>
        </pc:picChg>
      </pc:sldChg>
      <pc:sldChg chg="addSp delSp modSp new mod">
        <pc:chgData name="BUI MANH TU 20194870" userId="cc078c5b-25e3-4545-9f0b-d6fa8f4c3671" providerId="ADAL" clId="{E3268D3B-4A64-4F8E-8773-FB430D66C58F}" dt="2022-01-08T13:10:25.367" v="643" actId="1076"/>
        <pc:sldMkLst>
          <pc:docMk/>
          <pc:sldMk cId="4255965200" sldId="265"/>
        </pc:sldMkLst>
        <pc:spChg chg="mod">
          <ac:chgData name="BUI MANH TU 20194870" userId="cc078c5b-25e3-4545-9f0b-d6fa8f4c3671" providerId="ADAL" clId="{E3268D3B-4A64-4F8E-8773-FB430D66C58F}" dt="2022-01-08T13:01:04.271" v="459" actId="2711"/>
          <ac:spMkLst>
            <pc:docMk/>
            <pc:sldMk cId="4255965200" sldId="265"/>
            <ac:spMk id="2" creationId="{990DF9A1-DA83-4BAB-A817-B012FB7C7122}"/>
          </ac:spMkLst>
        </pc:spChg>
        <pc:spChg chg="del">
          <ac:chgData name="BUI MANH TU 20194870" userId="cc078c5b-25e3-4545-9f0b-d6fa8f4c3671" providerId="ADAL" clId="{E3268D3B-4A64-4F8E-8773-FB430D66C58F}" dt="2022-01-08T13:00:12.850" v="433"/>
          <ac:spMkLst>
            <pc:docMk/>
            <pc:sldMk cId="4255965200" sldId="265"/>
            <ac:spMk id="3" creationId="{F1D88222-8AAB-4D22-B2F1-28BFA8542595}"/>
          </ac:spMkLst>
        </pc:spChg>
        <pc:spChg chg="add del mod">
          <ac:chgData name="BUI MANH TU 20194870" userId="cc078c5b-25e3-4545-9f0b-d6fa8f4c3671" providerId="ADAL" clId="{E3268D3B-4A64-4F8E-8773-FB430D66C58F}" dt="2022-01-08T13:10:15.331" v="638"/>
          <ac:spMkLst>
            <pc:docMk/>
            <pc:sldMk cId="4255965200" sldId="265"/>
            <ac:spMk id="7" creationId="{38FD767D-6811-4E75-9415-D0F7E123725B}"/>
          </ac:spMkLst>
        </pc:spChg>
        <pc:picChg chg="add del mod modCrop">
          <ac:chgData name="BUI MANH TU 20194870" userId="cc078c5b-25e3-4545-9f0b-d6fa8f4c3671" providerId="ADAL" clId="{E3268D3B-4A64-4F8E-8773-FB430D66C58F}" dt="2022-01-08T13:10:14.881" v="637" actId="478"/>
          <ac:picMkLst>
            <pc:docMk/>
            <pc:sldMk cId="4255965200" sldId="265"/>
            <ac:picMk id="5" creationId="{702A7340-FEA3-462F-B1AF-312F9827E7CF}"/>
          </ac:picMkLst>
        </pc:picChg>
        <pc:picChg chg="add mod">
          <ac:chgData name="BUI MANH TU 20194870" userId="cc078c5b-25e3-4545-9f0b-d6fa8f4c3671" providerId="ADAL" clId="{E3268D3B-4A64-4F8E-8773-FB430D66C58F}" dt="2022-01-08T13:10:25.367" v="643" actId="1076"/>
          <ac:picMkLst>
            <pc:docMk/>
            <pc:sldMk cId="4255965200" sldId="265"/>
            <ac:picMk id="9" creationId="{34B24366-51BB-4F28-A2B0-5B7BE05B2463}"/>
          </ac:picMkLst>
        </pc:picChg>
      </pc:sldChg>
      <pc:sldChg chg="new del">
        <pc:chgData name="BUI MANH TU 20194870" userId="cc078c5b-25e3-4545-9f0b-d6fa8f4c3671" providerId="ADAL" clId="{E3268D3B-4A64-4F8E-8773-FB430D66C58F}" dt="2022-01-08T13:03:34.814" v="580" actId="680"/>
        <pc:sldMkLst>
          <pc:docMk/>
          <pc:sldMk cId="1384464466" sldId="266"/>
        </pc:sldMkLst>
      </pc:sldChg>
      <pc:sldChg chg="addSp delSp modSp new mod">
        <pc:chgData name="BUI MANH TU 20194870" userId="cc078c5b-25e3-4545-9f0b-d6fa8f4c3671" providerId="ADAL" clId="{E3268D3B-4A64-4F8E-8773-FB430D66C58F}" dt="2022-01-08T13:10:46.891" v="649" actId="1076"/>
        <pc:sldMkLst>
          <pc:docMk/>
          <pc:sldMk cId="2029746097" sldId="266"/>
        </pc:sldMkLst>
        <pc:spChg chg="mod">
          <ac:chgData name="BUI MANH TU 20194870" userId="cc078c5b-25e3-4545-9f0b-d6fa8f4c3671" providerId="ADAL" clId="{E3268D3B-4A64-4F8E-8773-FB430D66C58F}" dt="2022-01-08T13:04:08.328" v="612" actId="2711"/>
          <ac:spMkLst>
            <pc:docMk/>
            <pc:sldMk cId="2029746097" sldId="266"/>
            <ac:spMk id="2" creationId="{4C25A0AE-569A-4B7B-A806-5770ACE36DCC}"/>
          </ac:spMkLst>
        </pc:spChg>
        <pc:spChg chg="del">
          <ac:chgData name="BUI MANH TU 20194870" userId="cc078c5b-25e3-4545-9f0b-d6fa8f4c3671" providerId="ADAL" clId="{E3268D3B-4A64-4F8E-8773-FB430D66C58F}" dt="2022-01-08T13:04:11.521" v="613"/>
          <ac:spMkLst>
            <pc:docMk/>
            <pc:sldMk cId="2029746097" sldId="266"/>
            <ac:spMk id="3" creationId="{E84DA315-FBAD-4B45-BE36-F74F315A96F2}"/>
          </ac:spMkLst>
        </pc:spChg>
        <pc:spChg chg="add del mod">
          <ac:chgData name="BUI MANH TU 20194870" userId="cc078c5b-25e3-4545-9f0b-d6fa8f4c3671" providerId="ADAL" clId="{E3268D3B-4A64-4F8E-8773-FB430D66C58F}" dt="2022-01-08T13:10:34.939" v="645"/>
          <ac:spMkLst>
            <pc:docMk/>
            <pc:sldMk cId="2029746097" sldId="266"/>
            <ac:spMk id="7" creationId="{BBCB4B39-E5E4-4EB0-9484-111B379B5347}"/>
          </ac:spMkLst>
        </pc:spChg>
        <pc:picChg chg="add del mod modCrop">
          <ac:chgData name="BUI MANH TU 20194870" userId="cc078c5b-25e3-4545-9f0b-d6fa8f4c3671" providerId="ADAL" clId="{E3268D3B-4A64-4F8E-8773-FB430D66C58F}" dt="2022-01-08T13:10:34.137" v="644" actId="478"/>
          <ac:picMkLst>
            <pc:docMk/>
            <pc:sldMk cId="2029746097" sldId="266"/>
            <ac:picMk id="5" creationId="{BE14879F-1173-48BA-8597-01D3F8FE53AB}"/>
          </ac:picMkLst>
        </pc:picChg>
        <pc:picChg chg="add mod">
          <ac:chgData name="BUI MANH TU 20194870" userId="cc078c5b-25e3-4545-9f0b-d6fa8f4c3671" providerId="ADAL" clId="{E3268D3B-4A64-4F8E-8773-FB430D66C58F}" dt="2022-01-08T13:10:46.891" v="649" actId="1076"/>
          <ac:picMkLst>
            <pc:docMk/>
            <pc:sldMk cId="2029746097" sldId="266"/>
            <ac:picMk id="9" creationId="{34E6C145-16A3-4A9D-8417-29118C7A46C3}"/>
          </ac:picMkLst>
        </pc:picChg>
      </pc:sldChg>
      <pc:sldChg chg="addSp delSp modSp new mod">
        <pc:chgData name="BUI MANH TU 20194870" userId="cc078c5b-25e3-4545-9f0b-d6fa8f4c3671" providerId="ADAL" clId="{E3268D3B-4A64-4F8E-8773-FB430D66C58F}" dt="2022-01-08T13:11:24.999" v="701" actId="14100"/>
        <pc:sldMkLst>
          <pc:docMk/>
          <pc:sldMk cId="703713186" sldId="267"/>
        </pc:sldMkLst>
        <pc:spChg chg="mod">
          <ac:chgData name="BUI MANH TU 20194870" userId="cc078c5b-25e3-4545-9f0b-d6fa8f4c3671" providerId="ADAL" clId="{E3268D3B-4A64-4F8E-8773-FB430D66C58F}" dt="2022-01-08T13:11:07.408" v="696" actId="2711"/>
          <ac:spMkLst>
            <pc:docMk/>
            <pc:sldMk cId="703713186" sldId="267"/>
            <ac:spMk id="2" creationId="{F7703103-0E88-4B18-B065-73D1FC6FA733}"/>
          </ac:spMkLst>
        </pc:spChg>
        <pc:spChg chg="del">
          <ac:chgData name="BUI MANH TU 20194870" userId="cc078c5b-25e3-4545-9f0b-d6fa8f4c3671" providerId="ADAL" clId="{E3268D3B-4A64-4F8E-8773-FB430D66C58F}" dt="2022-01-08T13:11:14.636" v="697"/>
          <ac:spMkLst>
            <pc:docMk/>
            <pc:sldMk cId="703713186" sldId="267"/>
            <ac:spMk id="3" creationId="{D91A1F0C-A043-43C7-934D-5060E24697E3}"/>
          </ac:spMkLst>
        </pc:spChg>
        <pc:picChg chg="add mod">
          <ac:chgData name="BUI MANH TU 20194870" userId="cc078c5b-25e3-4545-9f0b-d6fa8f4c3671" providerId="ADAL" clId="{E3268D3B-4A64-4F8E-8773-FB430D66C58F}" dt="2022-01-08T13:11:24.999" v="701" actId="14100"/>
          <ac:picMkLst>
            <pc:docMk/>
            <pc:sldMk cId="703713186" sldId="267"/>
            <ac:picMk id="5" creationId="{37D231E0-48F1-4C3A-B49A-200E76FEFCA2}"/>
          </ac:picMkLst>
        </pc:picChg>
      </pc:sldChg>
      <pc:sldChg chg="modSp new mod">
        <pc:chgData name="BUI MANH TU 20194870" userId="cc078c5b-25e3-4545-9f0b-d6fa8f4c3671" providerId="ADAL" clId="{E3268D3B-4A64-4F8E-8773-FB430D66C58F}" dt="2022-01-08T13:14:12.516" v="739" actId="20577"/>
        <pc:sldMkLst>
          <pc:docMk/>
          <pc:sldMk cId="60696249" sldId="268"/>
        </pc:sldMkLst>
        <pc:spChg chg="mod">
          <ac:chgData name="BUI MANH TU 20194870" userId="cc078c5b-25e3-4545-9f0b-d6fa8f4c3671" providerId="ADAL" clId="{E3268D3B-4A64-4F8E-8773-FB430D66C58F}" dt="2022-01-08T13:14:12.516" v="739" actId="20577"/>
          <ac:spMkLst>
            <pc:docMk/>
            <pc:sldMk cId="60696249" sldId="268"/>
            <ac:spMk id="2" creationId="{1F73E81E-6BA5-46D9-ACB6-2A2E47924AE0}"/>
          </ac:spMkLst>
        </pc:spChg>
      </pc:sldChg>
      <pc:sldMasterChg chg="modSldLayout">
        <pc:chgData name="BUI MANH TU 20194870" userId="cc078c5b-25e3-4545-9f0b-d6fa8f4c3671" providerId="ADAL" clId="{E3268D3B-4A64-4F8E-8773-FB430D66C58F}" dt="2022-01-08T11:59:44.921" v="89" actId="207"/>
        <pc:sldMasterMkLst>
          <pc:docMk/>
          <pc:sldMasterMk cId="4026563327" sldId="2147483648"/>
        </pc:sldMasterMkLst>
        <pc:sldLayoutChg chg="modSp">
          <pc:chgData name="BUI MANH TU 20194870" userId="cc078c5b-25e3-4545-9f0b-d6fa8f4c3671" providerId="ADAL" clId="{E3268D3B-4A64-4F8E-8773-FB430D66C58F}" dt="2022-01-08T11:59:44.921" v="89" actId="207"/>
          <pc:sldLayoutMkLst>
            <pc:docMk/>
            <pc:sldMasterMk cId="4026563327" sldId="2147483648"/>
            <pc:sldLayoutMk cId="1352747889" sldId="2147483650"/>
          </pc:sldLayoutMkLst>
          <pc:spChg chg="mod">
            <ac:chgData name="BUI MANH TU 20194870" userId="cc078c5b-25e3-4545-9f0b-d6fa8f4c3671" providerId="ADAL" clId="{E3268D3B-4A64-4F8E-8773-FB430D66C58F}" dt="2022-01-08T11:59:44.921" v="89" actId="207"/>
            <ac:spMkLst>
              <pc:docMk/>
              <pc:sldMasterMk cId="4026563327" sldId="2147483648"/>
              <pc:sldLayoutMk cId="1352747889" sldId="2147483650"/>
              <ac:spMk id="3" creationId="{ACA8CE7B-E041-472A-BDB0-75C1EF62834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A3AAA-2823-481B-A1D9-5CC6B9483863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7B81C-96C0-4BBB-925B-3820BE14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F0B5-65D6-4F93-B493-435E769FF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gradFill>
                  <a:gsLst>
                    <a:gs pos="38800">
                      <a:srgbClr val="CF6CC9"/>
                    </a:gs>
                    <a:gs pos="0">
                      <a:srgbClr val="B29CE8"/>
                    </a:gs>
                    <a:gs pos="100000">
                      <a:srgbClr val="EE609C"/>
                    </a:gs>
                  </a:gsLst>
                  <a:lin ang="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8B210-67D7-43FA-80B4-D417A843D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9DCE-77F0-45C5-8210-4DF31A3A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0B2-14A4-47F6-8667-5263C6FB4D1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D0A1-04CE-4B35-8D9E-92D90CBE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3139E-0A92-4F2C-B468-01A06E73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46AA-181F-4FD7-A8D1-1A3FB8E9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8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BD50-C2A6-46F4-BAF3-8CF034E5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917A9-B316-4C1B-8C57-65A269C16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7ED19-7113-46A1-BE61-751735F7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0B2-14A4-47F6-8667-5263C6FB4D1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71C2-8B46-41C5-AB9D-BC9A0E6A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9CB5E-C07B-4BC8-9F74-DD850D65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46AA-181F-4FD7-A8D1-1A3FB8E9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92160-B1B2-42AF-BB2D-FF4A0B281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434A7-E955-4698-A0E2-B82B0076C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3A08-1610-42F2-9DED-B5409C16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0B2-14A4-47F6-8667-5263C6FB4D1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46D85-E632-44E6-82EB-9959A283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E1567-EE27-465F-B8E8-C26E55E5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46AA-181F-4FD7-A8D1-1A3FB8E9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77BA-ED2B-4A2C-953D-DB204DCB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38800">
                      <a:srgbClr val="CF6CC9"/>
                    </a:gs>
                    <a:gs pos="0">
                      <a:srgbClr val="B29CE8"/>
                    </a:gs>
                    <a:gs pos="100000">
                      <a:srgbClr val="EE609C"/>
                    </a:gs>
                  </a:gsLst>
                  <a:lin ang="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CE7B-E041-472A-BDB0-75C1EF62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3556-95F8-4071-A56A-2C303A15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0B2-14A4-47F6-8667-5263C6FB4D1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75E1-0855-4C95-9D25-7C027C08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512E-6ACC-41A6-9CFC-07154690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46AA-181F-4FD7-A8D1-1A3FB8E9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4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AD23-9614-4770-95F5-BD7B560A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gradFill>
                  <a:gsLst>
                    <a:gs pos="38800">
                      <a:srgbClr val="CF6CC9"/>
                    </a:gs>
                    <a:gs pos="0">
                      <a:srgbClr val="B29CE8"/>
                    </a:gs>
                    <a:gs pos="100000">
                      <a:srgbClr val="EE609C"/>
                    </a:gs>
                  </a:gsLst>
                  <a:lin ang="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CA047-5F50-4AC5-A5FF-D5B7F663A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A25C-992B-49E8-B25D-758C5807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0B2-14A4-47F6-8667-5263C6FB4D1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A67A-7B75-4428-B4EA-16579F96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961C7-B94B-4496-9A7F-CB4A6DFD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46AA-181F-4FD7-A8D1-1A3FB8E9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2ECB-0C04-4739-9EA0-D64EAA6C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38800">
                      <a:srgbClr val="CF6CC9"/>
                    </a:gs>
                    <a:gs pos="0">
                      <a:srgbClr val="B29CE8"/>
                    </a:gs>
                    <a:gs pos="100000">
                      <a:srgbClr val="EE609C"/>
                    </a:gs>
                  </a:gsLst>
                  <a:lin ang="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9E78-3189-4D80-864A-DC4982320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025AA-8ABF-4061-83C5-48806B0EE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6BFE-C685-4364-BE4E-05F26F74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0B2-14A4-47F6-8667-5263C6FB4D1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BC19A-0895-4CAE-BA6C-30FFC4D1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4497C-50E7-49DC-9D9D-52BF94A7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46AA-181F-4FD7-A8D1-1A3FB8E9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1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FA0A-3D54-48E0-A24B-15A993D5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38800">
                      <a:srgbClr val="CF6CC9"/>
                    </a:gs>
                    <a:gs pos="0">
                      <a:srgbClr val="B29CE8"/>
                    </a:gs>
                    <a:gs pos="100000">
                      <a:srgbClr val="EE609C"/>
                    </a:gs>
                  </a:gsLst>
                  <a:lin ang="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5532E-AEAD-401E-A3B2-7536263E0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7D27A-F866-46C6-AD88-79B76CB43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0AA3B-AE9C-43DC-ACA5-5981AD37C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3CB8D-2E01-426D-AE50-01B756AD4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432DB-C5BC-438D-9785-2E00B0A6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0B2-14A4-47F6-8667-5263C6FB4D1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1A7EE-BA27-4C29-8246-08EB1B21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485FD-AFF2-4754-9E24-D9D03A24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46AA-181F-4FD7-A8D1-1A3FB8E9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9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9064-541D-4AB7-95B1-5E91432C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38800">
                      <a:srgbClr val="CF6CC9"/>
                    </a:gs>
                    <a:gs pos="0">
                      <a:srgbClr val="B29CE8"/>
                    </a:gs>
                    <a:gs pos="100000">
                      <a:srgbClr val="EE609C"/>
                    </a:gs>
                  </a:gsLst>
                  <a:lin ang="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747D1-0833-4DD8-9E53-33D7BEE1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0B2-14A4-47F6-8667-5263C6FB4D1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9DE9B-1424-43DF-B4B0-A2EEA031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8DA28-609C-4B8F-A3D9-14BC90A7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46AA-181F-4FD7-A8D1-1A3FB8E9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4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083EF-E594-46FF-8D44-2A003375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0B2-14A4-47F6-8667-5263C6FB4D1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15AF4-A4E6-4EC4-9061-2D24BB0F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97A59-7288-4D66-9B41-141388A2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46AA-181F-4FD7-A8D1-1A3FB8E9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2728-68B4-4D81-AE7C-80B654A1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CA30-F4A1-43EF-A85B-4F99C8E2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E31BE-361A-4C23-9FAC-AAE357D4B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BD589-E364-4819-B477-34833F29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0B2-14A4-47F6-8667-5263C6FB4D1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DE98A-B5AA-4294-94ED-2323EFB9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26BE-1CA6-4EB5-95E5-3C115502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46AA-181F-4FD7-A8D1-1A3FB8E9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0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9FFC-B16E-4C92-BBD8-C8E8CFDC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6A39B-BB85-4358-BF85-1963FD841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3096B-2C8C-4B14-BB32-75057298C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C6E15-DB84-40D8-BD23-048AFDB3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0B2-14A4-47F6-8667-5263C6FB4D1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34F-D250-4CF4-9892-AD575F7B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B72FD-0EC3-465D-A955-678B828E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46AA-181F-4FD7-A8D1-1A3FB8E9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9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C668E-73B3-4943-8ED4-D8F379AC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90E09-A9DC-413D-B04D-BC17E5497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37EC-1655-4D5D-87C6-7A7A117C0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C0B2-14A4-47F6-8667-5263C6FB4D1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6D6D-26EC-4894-B761-2AC95C5A4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5C21D-0F4A-4148-BCC9-403421EF7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46AA-181F-4FD7-A8D1-1A3FB8E95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6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38800">
                <a:srgbClr val="CF6CC9"/>
              </a:gs>
              <a:gs pos="0">
                <a:srgbClr val="B29CE8"/>
              </a:gs>
              <a:gs pos="100000">
                <a:srgbClr val="EE609C"/>
              </a:gs>
            </a:gsLst>
            <a:lin ang="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59C3-0F3B-43BD-94E9-B0498F1B1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ITSS Software Development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4A76F-C992-4C51-9749-4A9526203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EcoPark Bike Rental System – ECOB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5A11EC2-752C-48AC-BD37-24601547C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1" y="554715"/>
            <a:ext cx="2260077" cy="914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E179-999C-4CED-B31D-7CD4A09D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Bui Manh Tu 20194870 - Vu Minh - Le Huy Hoang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4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F9A1-DA83-4BAB-A817-B012FB7C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diagram: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subsystem</a:t>
            </a:r>
            <a:r>
              <a:rPr lang="en-US"/>
              <a:t> package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4B24366-51BB-4F28-A2B0-5B7BE05B2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20" y="2515538"/>
            <a:ext cx="12197520" cy="2928247"/>
          </a:xfrm>
        </p:spPr>
      </p:pic>
    </p:spTree>
    <p:extLst>
      <p:ext uri="{BB962C8B-B14F-4D97-AF65-F5344CB8AC3E}">
        <p14:creationId xmlns:p14="http://schemas.microsoft.com/office/powerpoint/2010/main" val="425596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A0AE-569A-4B7B-A806-5770ACE3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diagram: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utils</a:t>
            </a:r>
            <a:r>
              <a:rPr lang="en-US"/>
              <a:t> package</a:t>
            </a:r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4E6C145-16A3-4A9D-8417-29118C7A4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20" y="1690688"/>
            <a:ext cx="6449159" cy="4749719"/>
          </a:xfrm>
        </p:spPr>
      </p:pic>
    </p:spTree>
    <p:extLst>
      <p:ext uri="{BB962C8B-B14F-4D97-AF65-F5344CB8AC3E}">
        <p14:creationId xmlns:p14="http://schemas.microsoft.com/office/powerpoint/2010/main" val="202974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3103-0E88-4B18-B065-73D1FC6F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diagram: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exception</a:t>
            </a:r>
            <a:r>
              <a:rPr lang="en-US"/>
              <a:t> package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D231E0-48F1-4C3A-B49A-200E76FEF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8660"/>
            <a:ext cx="12192000" cy="2255384"/>
          </a:xfrm>
        </p:spPr>
      </p:pic>
    </p:spTree>
    <p:extLst>
      <p:ext uri="{BB962C8B-B14F-4D97-AF65-F5344CB8AC3E}">
        <p14:creationId xmlns:p14="http://schemas.microsoft.com/office/powerpoint/2010/main" val="70371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E81E-6BA5-46D9-ACB6-2A2E4792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8E0A-45DB-4A84-80C8-E966AAE9E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E7C9-2D3A-43DE-AC42-9F998394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153B-BC8D-42EB-89CE-76113C43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Contribution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Interaction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Class diagrams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58127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281E-C8EE-45E8-8EC7-FD110B60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37A77E-2531-4F31-8CA3-3BBAE5B2F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230685"/>
              </p:ext>
            </p:extLst>
          </p:nvPr>
        </p:nvGraphicFramePr>
        <p:xfrm>
          <a:off x="838200" y="1825625"/>
          <a:ext cx="10515597" cy="3388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4527206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62673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306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Bui Manh Tu 20194870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 Bike </a:t>
                      </a:r>
                      <a:r>
                        <a:rPr lang="en-US"/>
                        <a:t>use case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Review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3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 Huy Hoang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View Bike Info, View Station Info </a:t>
                      </a:r>
                      <a:r>
                        <a:rPr lang="en-US"/>
                        <a:t>use case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Build, demo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Final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36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Nguyen Vu Minh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Rent Bike, Make Transaction </a:t>
                      </a:r>
                      <a:r>
                        <a:rPr lang="en-US"/>
                        <a:t>use case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Optimization,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2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B20C6-9A52-4D31-8032-0821452C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Interaction diagram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7087C9-C654-444E-878D-CAEA26CA9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Source Code Pro" panose="020B0509030403020204" pitchFamily="49" charset="0"/>
                <a:ea typeface="Source Code Pro" panose="020B0509030403020204" pitchFamily="49" charset="0"/>
              </a:rPr>
              <a:t>Make Transaction </a:t>
            </a:r>
            <a:r>
              <a:rPr lang="en-US" sz="2200"/>
              <a:t>use case diagram:</a:t>
            </a:r>
          </a:p>
          <a:p>
            <a:pPr lvl="1"/>
            <a:r>
              <a:rPr lang="en-US" sz="1800"/>
              <a:t>Screen</a:t>
            </a:r>
          </a:p>
          <a:p>
            <a:pPr lvl="1"/>
            <a:r>
              <a:rPr lang="en-US" sz="1800"/>
              <a:t>Controller</a:t>
            </a:r>
          </a:p>
          <a:p>
            <a:pPr lvl="1"/>
            <a:r>
              <a:rPr lang="en-US" sz="1800"/>
              <a:t>Entity</a:t>
            </a:r>
          </a:p>
          <a:p>
            <a:pPr lvl="1"/>
            <a:r>
              <a:rPr lang="en-US" sz="1800"/>
              <a:t>Boundary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08A04F9-F6D3-4917-A384-8215605FE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7"/>
          <a:stretch/>
        </p:blipFill>
        <p:spPr>
          <a:xfrm>
            <a:off x="4300793" y="-51669"/>
            <a:ext cx="7488786" cy="69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4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C892-C9B5-4E5E-9103-BD7130FE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30A0077-BB2C-4219-A784-826AA2B97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3" y="1651917"/>
            <a:ext cx="9888794" cy="48409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3C33C-EE80-4D6C-AECF-86AD0EFBEBCD}"/>
              </a:ext>
            </a:extLst>
          </p:cNvPr>
          <p:cNvSpPr txBox="1"/>
          <p:nvPr/>
        </p:nvSpPr>
        <p:spPr>
          <a:xfrm>
            <a:off x="5131633" y="593868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Package Design</a:t>
            </a:r>
          </a:p>
        </p:txBody>
      </p:sp>
    </p:spTree>
    <p:extLst>
      <p:ext uri="{BB962C8B-B14F-4D97-AF65-F5344CB8AC3E}">
        <p14:creationId xmlns:p14="http://schemas.microsoft.com/office/powerpoint/2010/main" val="309319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7928-01DE-4D41-A874-80EC51C4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A87CC38-F0C9-46A0-A062-7506DF123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7067"/>
            <a:ext cx="12192000" cy="37761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2E7B3-DB9A-4D4A-BDB1-D1BD8EC3AF97}"/>
              </a:ext>
            </a:extLst>
          </p:cNvPr>
          <p:cNvSpPr txBox="1"/>
          <p:nvPr/>
        </p:nvSpPr>
        <p:spPr>
          <a:xfrm>
            <a:off x="4767752" y="613958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General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6551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65BB-6071-4E2C-A39B-9B7320BF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diagram: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view</a:t>
            </a:r>
            <a:r>
              <a:rPr lang="en-US"/>
              <a:t>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F62C0-A1BC-45FB-91B8-8CCE9EA57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b="72"/>
          <a:stretch/>
        </p:blipFill>
        <p:spPr>
          <a:xfrm>
            <a:off x="0" y="1483216"/>
            <a:ext cx="12192000" cy="5374784"/>
          </a:xfrm>
        </p:spPr>
      </p:pic>
    </p:spTree>
    <p:extLst>
      <p:ext uri="{BB962C8B-B14F-4D97-AF65-F5344CB8AC3E}">
        <p14:creationId xmlns:p14="http://schemas.microsoft.com/office/powerpoint/2010/main" val="47299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71509-B90C-4EF4-B9F0-42C10BC5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Class diagram: </a:t>
            </a:r>
            <a:r>
              <a:rPr lang="en-US" sz="3800">
                <a:latin typeface="Source Code Pro" panose="020B0509030403020204" pitchFamily="49" charset="0"/>
                <a:ea typeface="Source Code Pro" panose="020B0509030403020204" pitchFamily="49" charset="0"/>
              </a:rPr>
              <a:t>entity</a:t>
            </a:r>
            <a:r>
              <a:rPr lang="en-US" sz="3800"/>
              <a:t> package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EFDD2F-294A-49B1-896E-597B09AB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US" sz="2200">
                <a:latin typeface="Source Code Pro" panose="020B0509030403020204" pitchFamily="49" charset="0"/>
                <a:ea typeface="Source Code Pro" panose="020B0509030403020204" pitchFamily="49" charset="0"/>
              </a:rPr>
              <a:t>Bike</a:t>
            </a:r>
          </a:p>
          <a:p>
            <a:pPr lvl="1"/>
            <a:r>
              <a:rPr lang="en-US" sz="1800">
                <a:latin typeface="Source Code Pro" panose="020B0509030403020204" pitchFamily="49" charset="0"/>
                <a:ea typeface="Source Code Pro" panose="020B0509030403020204" pitchFamily="49" charset="0"/>
              </a:rPr>
              <a:t>NormalBike</a:t>
            </a:r>
          </a:p>
          <a:p>
            <a:pPr lvl="1"/>
            <a:r>
              <a:rPr lang="en-US" sz="1800">
                <a:latin typeface="Source Code Pro" panose="020B0509030403020204" pitchFamily="49" charset="0"/>
                <a:ea typeface="Source Code Pro" panose="020B0509030403020204" pitchFamily="49" charset="0"/>
              </a:rPr>
              <a:t>TwinBike</a:t>
            </a:r>
          </a:p>
          <a:p>
            <a:pPr lvl="1"/>
            <a:r>
              <a:rPr lang="en-US" sz="1800">
                <a:latin typeface="Source Code Pro" panose="020B0509030403020204" pitchFamily="49" charset="0"/>
                <a:ea typeface="Source Code Pro" panose="020B0509030403020204" pitchFamily="49" charset="0"/>
              </a:rPr>
              <a:t>Ebike</a:t>
            </a:r>
          </a:p>
          <a:p>
            <a:r>
              <a:rPr lang="en-US" sz="2200">
                <a:latin typeface="Source Code Pro" panose="020B0509030403020204" pitchFamily="49" charset="0"/>
                <a:ea typeface="Source Code Pro" panose="020B0509030403020204" pitchFamily="49" charset="0"/>
              </a:rPr>
              <a:t>PaymentTransaction</a:t>
            </a:r>
          </a:p>
          <a:p>
            <a:r>
              <a:rPr lang="en-US" sz="2200">
                <a:latin typeface="Source Code Pro" panose="020B0509030403020204" pitchFamily="49" charset="0"/>
                <a:ea typeface="Source Code Pro" panose="020B0509030403020204" pitchFamily="49" charset="0"/>
              </a:rPr>
              <a:t>Invoice</a:t>
            </a:r>
          </a:p>
          <a:p>
            <a:r>
              <a:rPr lang="en-US" sz="2200">
                <a:latin typeface="Source Code Pro" panose="020B0509030403020204" pitchFamily="49" charset="0"/>
                <a:ea typeface="Source Code Pro" panose="020B0509030403020204" pitchFamily="49" charset="0"/>
              </a:rPr>
              <a:t>Station</a:t>
            </a:r>
          </a:p>
          <a:p>
            <a:r>
              <a:rPr lang="en-US" sz="2200">
                <a:latin typeface="Source Code Pro" panose="020B0509030403020204" pitchFamily="49" charset="0"/>
                <a:ea typeface="Source Code Pro" panose="020B0509030403020204" pitchFamily="49" charset="0"/>
              </a:rPr>
              <a:t>CreditCard</a:t>
            </a:r>
          </a:p>
          <a:p>
            <a:r>
              <a:rPr lang="en-US" sz="2200">
                <a:latin typeface="Source Code Pro" panose="020B0509030403020204" pitchFamily="49" charset="0"/>
                <a:ea typeface="Source Code Pro" panose="020B0509030403020204" pitchFamily="49" charset="0"/>
              </a:rPr>
              <a:t>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241A2-9DC9-4146-B9A4-4AAB79FFF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" r="1353"/>
          <a:stretch/>
        </p:blipFill>
        <p:spPr>
          <a:xfrm>
            <a:off x="5048983" y="-3267"/>
            <a:ext cx="7143017" cy="68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B840-E3D0-4D4F-AD3B-32EAA6A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diagram: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controller</a:t>
            </a:r>
            <a:r>
              <a:rPr lang="en-US"/>
              <a:t> package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D2DF8A-CF0B-4E2E-ADA3-6E2235364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9668"/>
            <a:ext cx="12192000" cy="3057383"/>
          </a:xfrm>
        </p:spPr>
      </p:pic>
    </p:spTree>
    <p:extLst>
      <p:ext uri="{BB962C8B-B14F-4D97-AF65-F5344CB8AC3E}">
        <p14:creationId xmlns:p14="http://schemas.microsoft.com/office/powerpoint/2010/main" val="399176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F Pro Display"/>
        <a:ea typeface=""/>
        <a:cs typeface=""/>
      </a:majorFont>
      <a:minorFont>
        <a:latin typeface="SF Pro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ITSS Software Development Capstone</vt:lpstr>
      <vt:lpstr>Contents</vt:lpstr>
      <vt:lpstr>Contribution</vt:lpstr>
      <vt:lpstr>Interaction diagram</vt:lpstr>
      <vt:lpstr>Class diagrams</vt:lpstr>
      <vt:lpstr>Class Diagram</vt:lpstr>
      <vt:lpstr>Class diagram: view package</vt:lpstr>
      <vt:lpstr>Class diagram: entity package</vt:lpstr>
      <vt:lpstr>Class diagram: controller package</vt:lpstr>
      <vt:lpstr>Class diagram: subsystem package</vt:lpstr>
      <vt:lpstr>Class diagram: utils package</vt:lpstr>
      <vt:lpstr>Class diagram: exception package</vt:lpstr>
      <vt:lpstr>Design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ITSS Software Development Capstone</dc:title>
  <dc:creator>Tu Bui</dc:creator>
  <cp:revision>1</cp:revision>
  <dcterms:created xsi:type="dcterms:W3CDTF">2022-01-08T11:30:35Z</dcterms:created>
  <dcterms:modified xsi:type="dcterms:W3CDTF">2022-01-08T13:33:17Z</dcterms:modified>
</cp:coreProperties>
</file>