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69" r:id="rId6"/>
    <p:sldId id="266" r:id="rId7"/>
    <p:sldId id="265" r:id="rId8"/>
    <p:sldId id="267" r:id="rId9"/>
    <p:sldId id="270" r:id="rId10"/>
    <p:sldId id="263" r:id="rId11"/>
  </p:sldIdLst>
  <p:sldSz cx="9144000" cy="6858000" type="screen4x3"/>
  <p:notesSz cx="6858000" cy="9144000"/>
  <p:embeddedFontLst>
    <p:embeddedFont>
      <p:font typeface="HY목각파임B" pitchFamily="18" charset="-127"/>
      <p:regular r:id="rId13"/>
    </p:embeddedFont>
    <p:embeddedFont>
      <p:font typeface="HY강B" pitchFamily="18" charset="-127"/>
      <p:regular r:id="rId14"/>
    </p:embeddedFont>
    <p:embeddedFont>
      <p:font typeface="Microsoft Himalaya" pitchFamily="2" charset="0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245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A4AD3-41AD-46A6-BECF-A2C7776CACFD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46D3E-9D8F-4E23-9C99-DC7E449FD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713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A950-EF28-416C-A15C-CD4C56BD0324}" type="datetimeFigureOut">
              <a:rPr lang="ko-KR" altLang="en-US" smtClean="0"/>
              <a:pPr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729D-BED6-4E09-8F09-61F0F939D5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5429264"/>
            <a:ext cx="6400800" cy="2448272"/>
          </a:xfrm>
        </p:spPr>
        <p:txBody>
          <a:bodyPr>
            <a:noAutofit/>
          </a:bodyPr>
          <a:lstStyle/>
          <a:p>
            <a:pPr algn="r"/>
            <a:r>
              <a:rPr lang="en-US" altLang="ko-KR" sz="4400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         </a:t>
            </a:r>
            <a:r>
              <a:rPr lang="en-US" altLang="ko-KR" sz="4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4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차 최종발표</a:t>
            </a:r>
            <a:endParaRPr lang="ko-KR" altLang="en-US" sz="4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7120" y="6334780"/>
            <a:ext cx="608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김성균 서상옥 서정원 이혜규 조아라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836712"/>
            <a:ext cx="7772400" cy="1806470"/>
          </a:xfrm>
          <a:prstGeom prst="rect">
            <a:avLst/>
          </a:prstGeom>
        </p:spPr>
        <p:txBody>
          <a:bodyPr vert="horz" lIns="91440" tIns="72000" rIns="91440" bIns="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  <a:cs typeface="+mj-cs"/>
              </a:rPr>
              <a:t>Cheers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    맥주 </a:t>
            </a:r>
            <a:r>
              <a:rPr kumimoji="0" lang="ko-KR" alt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소셜</a:t>
            </a:r>
            <a:r>
              <a:rPr kumimoji="0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 </a:t>
            </a:r>
            <a:r>
              <a:rPr kumimoji="0" lang="ko-KR" alt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커머스</a:t>
            </a:r>
            <a:endParaRPr kumimoji="0" lang="ko-KR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강B" pitchFamily="18" charset="-127"/>
              <a:ea typeface="HY강B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92880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Q&amp;A</a:t>
            </a:r>
            <a:endParaRPr lang="ko-KR" altLang="en-US" sz="96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0043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죄송합니다</a:t>
            </a:r>
            <a:endParaRPr lang="ko-KR" altLang="en-US" sz="48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7" y="188640"/>
            <a:ext cx="2183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목차</a:t>
            </a:r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INDEX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2132" y="1714488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1</a:t>
            </a:r>
            <a:endParaRPr lang="en-US" altLang="ko-KR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서비스 소개</a:t>
            </a:r>
            <a:endParaRPr lang="ko-KR" altLang="en-US" sz="24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2132" y="2722600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2</a:t>
            </a:r>
            <a:endParaRPr lang="en-US" altLang="ko-KR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요구사항분</a:t>
            </a:r>
            <a:r>
              <a: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2132" y="373071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3</a:t>
            </a:r>
            <a:endParaRPr lang="en-US" altLang="ko-KR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설</a:t>
            </a:r>
            <a:r>
              <a: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2132" y="4738824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5</a:t>
            </a:r>
            <a:endParaRPr lang="en-US" altLang="ko-KR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시연</a:t>
            </a:r>
            <a:endParaRPr lang="ko-KR" altLang="en-US" sz="24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2132" y="574693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6</a:t>
            </a:r>
            <a:endParaRPr lang="en-US" altLang="ko-KR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Q</a:t>
            </a:r>
            <a:r>
              <a: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  <a:cs typeface="Microsoft Himalaya" pitchFamily="2" charset="0"/>
              </a:rPr>
              <a:t>&amp;</a:t>
            </a:r>
            <a:r>
              <a:rPr lang="en-US" altLang="ko-KR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</a:t>
            </a:r>
            <a:endParaRPr lang="ko-KR" altLang="en-US" sz="24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1</a:t>
            </a:r>
            <a:endParaRPr lang="en-US" altLang="ko-KR" sz="2400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서비스</a:t>
            </a:r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소개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주제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맥주 소셜 커머스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2643182"/>
            <a:ext cx="58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원하는 맥주 구매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찜하기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3857628"/>
            <a:ext cx="58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고객 센터</a:t>
            </a:r>
            <a:endParaRPr lang="en-US" altLang="ko-KR" sz="16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3176041"/>
            <a:ext cx="586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자신의 취향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거품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바디감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산미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등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에 맞는</a:t>
            </a:r>
            <a:endParaRPr lang="en-US" altLang="ko-KR" sz="16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맥주 검색</a:t>
            </a:r>
            <a:endParaRPr lang="en-US" altLang="ko-KR" sz="16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207167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Commerce</a:t>
            </a:r>
            <a:endParaRPr lang="ko-KR" altLang="en-US" sz="28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457200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Social</a:t>
            </a:r>
            <a:endParaRPr lang="ko-KR" altLang="en-US" sz="28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5286388"/>
            <a:ext cx="58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외로운 </a:t>
            </a: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혼술러들을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위한 커뮤니티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10" y="5747809"/>
            <a:ext cx="58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2. Editor’s Pick (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에디터 추천 맥주 </a:t>
            </a: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콘텐츠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2</a:t>
            </a:r>
            <a:endParaRPr lang="en-US" altLang="ko-KR" sz="2400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요구 사항 분석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Picture 3" descr="C:\Users\sist1\Desktop\OneShot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305043"/>
            <a:ext cx="9077325" cy="55243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2</a:t>
            </a:r>
            <a:endParaRPr lang="en-US" altLang="ko-KR" sz="2400" b="1" dirty="0">
              <a:ln>
                <a:solidFill>
                  <a:schemeClr val="tx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요구 사항 분석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7" name="Picture 3" descr="C:\Users\sist1\Desktop\OneShot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9521"/>
            <a:ext cx="9144000" cy="55784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</a:t>
            </a: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-Flow Chart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 descr="C:\Users\sist1\Desktop\OneShot\flow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89020"/>
            <a:ext cx="9134474" cy="55689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86116" y="4071942"/>
            <a:ext cx="57150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57356" y="3214686"/>
            <a:ext cx="135732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</a:t>
            </a: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테이블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286798" cy="565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</a:t>
            </a: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-WBS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8" name="Picture 2" descr="C:\Users\sist1\Desktop\OneShot\W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08504" cy="5124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4</a:t>
            </a:r>
          </a:p>
          <a:p>
            <a:r>
              <a:rPr lang="ko-KR" altLang="en-US" sz="3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시연</a:t>
            </a:r>
            <a:endParaRPr lang="ko-KR" altLang="en-US" sz="3200" dirty="0">
              <a:ln>
                <a:solidFill>
                  <a:schemeClr val="bg1">
                    <a:alpha val="5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4800" t="4762" r="6399"/>
          <a:stretch>
            <a:fillRect/>
          </a:stretch>
        </p:blipFill>
        <p:spPr bwMode="auto">
          <a:xfrm>
            <a:off x="718778" y="2000264"/>
            <a:ext cx="8425222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139700" dir="12720000" algn="br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941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117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HY목각파임B</vt:lpstr>
      <vt:lpstr>HY강B</vt:lpstr>
      <vt:lpstr>Microsoft Himalaya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김성균</dc:creator>
  <cp:lastModifiedBy>sist105</cp:lastModifiedBy>
  <cp:revision>66</cp:revision>
  <dcterms:created xsi:type="dcterms:W3CDTF">2019-06-01T13:01:33Z</dcterms:created>
  <dcterms:modified xsi:type="dcterms:W3CDTF">2019-06-26T04:02:10Z</dcterms:modified>
</cp:coreProperties>
</file>