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BC0E-CEE4-4830-82B1-885FBCB3BB7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D7B0-D13B-4774-A02C-D455AE6A4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A0D6-51DF-4956-A095-8F2F412E6CE0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21BE-9CD9-4C03-8BA0-5FEEBED6B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hX7bmYvj1O1g5llo9ZmE9nEoHjAcubMA/jUPr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asylaw.go.kr/CSP/CnpClsMain.laf?popMenu=ov&amp;csmSeq=277&amp;ccfNo=4&amp;cciNo=2&amp;cnpClsNo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i.co.kr/arti/society/society_general/399615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ger.pe.kr/61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643050"/>
            <a:ext cx="5572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HY헤드라인M" pitchFamily="18" charset="-127"/>
                <a:ea typeface="HY헤드라인M" pitchFamily="18" charset="-127"/>
              </a:rPr>
              <a:t>ACE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쌍용교육센터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김민경 김연식 배건우 여경준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이혜규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285860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*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전화번호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 VARCHAR2(30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BYTE)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2910" y="2000240"/>
            <a:ext cx="7704856" cy="187220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9442" y="231600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0NN-(0ZZ)-XXXX-YYYY : 16</a:t>
            </a: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자 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// [</a:t>
            </a: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결정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] 30BYTE</a:t>
            </a:r>
            <a:endParaRPr lang="en-US" altLang="ko-KR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일반 전화가 아닌 다른 통신망으로 전화를 걸 경우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통신망 식별번호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NN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은 최대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자리까지이다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지역번호는 시외전화에서 다른 지역으로 전화를 걸 때만 사용한다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29190" y="4077072"/>
            <a:ext cx="3459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※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단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외국에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전화하는 경우 제외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요구사항 정의서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40" y="1428736"/>
            <a:ext cx="8961031" cy="36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WBS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40" y="1739570"/>
            <a:ext cx="8929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2500306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HY헤드라인M" pitchFamily="18" charset="-127"/>
                <a:ea typeface="HY헤드라인M" pitchFamily="18" charset="-127"/>
              </a:rPr>
              <a:t>Q &amp; A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785794"/>
            <a:ext cx="55721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Flow Chart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화면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요구사항 정의서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WBS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107154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숙박시설 예약 플랫폼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358082" cy="241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4286256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지금까지 배운 내용을 최대한 활용할 수 있는 주제라고 판단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기능보다 쿼리 검색이나 예외처리에 비중을 두는 방향으로 진행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Flow Chart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150CB1-CCCF-4E1F-8586-8766C53A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8" t="1684" r="24636" b="2654"/>
          <a:stretch/>
        </p:blipFill>
        <p:spPr>
          <a:xfrm>
            <a:off x="1428728" y="838048"/>
            <a:ext cx="5929354" cy="51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화면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286676" cy="436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57686" y="6143644"/>
            <a:ext cx="471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3"/>
              </a:rPr>
              <a:t>https://ovenapp.io/view/hX7bmYvj1O1g5llo9ZmE9nEoHjAcubMA/jUPrH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670" y="1142984"/>
            <a:ext cx="890670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*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이름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VARCHAR2(30 CHAR)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5786" y="1785926"/>
            <a:ext cx="7704856" cy="33706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494" t="47862" r="21757" b="19233"/>
          <a:stretch>
            <a:fillRect/>
          </a:stretch>
        </p:blipFill>
        <p:spPr bwMode="auto">
          <a:xfrm>
            <a:off x="1043608" y="2420888"/>
            <a:ext cx="374441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071538" y="4286256"/>
            <a:ext cx="3672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출처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: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법제처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 http://easylaw.go.kr/CSP/CnpClsMain.laf?popMenu=ov&amp;csmSeq=277&amp;ccfNo=4&amp;cciNo=2&amp;cnpClsNo=1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4460" y="2132856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1. 1993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년 이후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이름 수 최대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자 제한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8024" y="2132856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2. 1993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년 이전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이름 최대 길이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30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자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2564904"/>
            <a:ext cx="3528392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‘박 </a:t>
            </a:r>
            <a:r>
              <a:rPr lang="ko-KR" altLang="en-US" sz="1400" dirty="0" err="1" smtClean="0">
                <a:latin typeface="HY헤드라인M" pitchFamily="18" charset="-127"/>
                <a:ea typeface="HY헤드라인M" pitchFamily="18" charset="-127"/>
              </a:rPr>
              <a:t>하늘별님구름햇님보다사랑스러우리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’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			(17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ko-KR" altLang="en-US" sz="1400" dirty="0" err="1" smtClean="0">
                <a:latin typeface="HY헤드라인M" pitchFamily="18" charset="-127"/>
                <a:ea typeface="HY헤드라인M" pitchFamily="18" charset="-127"/>
              </a:rPr>
              <a:t>프라이인드로스테쭈젠댄마리소피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sz="1400" dirty="0" err="1" smtClean="0">
                <a:latin typeface="HY헤드라인M" pitchFamily="18" charset="-127"/>
                <a:ea typeface="HY헤드라인M" pitchFamily="18" charset="-127"/>
              </a:rPr>
              <a:t>아수인레나테엘리자벳피아루이제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’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30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·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이중국적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endParaRPr lang="en-US" altLang="ko-KR" sz="11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1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1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출처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: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00" dirty="0" err="1" smtClean="0">
                <a:latin typeface="HY헤드라인M" pitchFamily="18" charset="-127"/>
                <a:ea typeface="HY헤드라인M" pitchFamily="18" charset="-127"/>
              </a:rPr>
              <a:t>한계례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신문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  <a:hlinkClick r:id="rId4"/>
              </a:rPr>
              <a:t>http://www.hani.co.kr/arti/society/society_general/399615.html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399854" y="2754159"/>
            <a:ext cx="1380057" cy="288032"/>
          </a:xfrm>
          <a:prstGeom prst="rect">
            <a:avLst/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28586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*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이메일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VARCHAR2(320 BYTE)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4214818"/>
            <a:ext cx="7457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64(Local Part) 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 +  1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(@) 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 +  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255(Domain Part) 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 =  varchar2(320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6608" y="2757118"/>
            <a:ext cx="72008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18888" y="270892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chiang@example.com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35696" y="2348880"/>
            <a:ext cx="4808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Local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Part :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최대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64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개의 문자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(RFC 2821 4.5.3.1)</a:t>
            </a:r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1547664" y="2492896"/>
            <a:ext cx="360040" cy="265949"/>
          </a:xfrm>
          <a:prstGeom prst="bentConnector3">
            <a:avLst>
              <a:gd name="adj1" fmla="val 10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71800" y="3162454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Domain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Part :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최대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255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개의 문자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(RFC 2821 4.5.3.1)</a:t>
            </a:r>
          </a:p>
        </p:txBody>
      </p:sp>
      <p:cxnSp>
        <p:nvCxnSpPr>
          <p:cNvPr id="31" name="꺾인 연결선 30"/>
          <p:cNvCxnSpPr/>
          <p:nvPr/>
        </p:nvCxnSpPr>
        <p:spPr>
          <a:xfrm>
            <a:off x="2483768" y="3050566"/>
            <a:ext cx="360040" cy="265949"/>
          </a:xfrm>
          <a:prstGeom prst="bentConnector3">
            <a:avLst>
              <a:gd name="adj1" fmla="val 10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55576" y="1928802"/>
            <a:ext cx="7704856" cy="200425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Table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72206"/>
            <a:ext cx="9144000" cy="785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071546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*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비밀번호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VARCHAR2(16 CHAR)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5786" y="3643314"/>
            <a:ext cx="745976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법의 해석과 적용범위 판단에는 어려움이 있어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err="1" smtClean="0">
                <a:latin typeface="HY헤드라인M" pitchFamily="18" charset="-127"/>
                <a:ea typeface="HY헤드라인M" pitchFamily="18" charset="-127"/>
              </a:rPr>
              <a:t>정보통신망법을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 참고하여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비밀번호 데이터 타입과 길이를 정함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&gt;&gt; 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결론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영문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숫자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특수문자 중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종류 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이상 조합하여 최소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자리 이상의 길이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(16</a:t>
            </a:r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자리 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4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참고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] 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000" dirty="0" err="1" smtClean="0">
                <a:latin typeface="HY헤드라인M" pitchFamily="18" charset="-127"/>
                <a:ea typeface="HY헤드라인M" pitchFamily="18" charset="-127"/>
              </a:rPr>
              <a:t>정보통신망법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이용자의 개인정보를 취급하는 개인정보취급자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사용자라고 봄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에 대해서는 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	          3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종류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자 조합 및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종류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자 조합의 규칙을 적용하라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개인정보보호법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: “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안전한 비밀번호 규칙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을 자체적으로 수립하여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적용하라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참고 사이트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] 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https://blogger.pe.kr/616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6081" t="41040" r="26805" b="22479"/>
          <a:stretch>
            <a:fillRect/>
          </a:stretch>
        </p:blipFill>
        <p:spPr bwMode="auto">
          <a:xfrm>
            <a:off x="899592" y="1571612"/>
            <a:ext cx="7416824" cy="19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모서리가 둥근 직사각형 31"/>
          <p:cNvSpPr/>
          <p:nvPr/>
        </p:nvSpPr>
        <p:spPr>
          <a:xfrm>
            <a:off x="683568" y="1571612"/>
            <a:ext cx="7704856" cy="19816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285852" y="2571744"/>
            <a:ext cx="66247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261</Words>
  <Application>Microsoft Office PowerPoint</Application>
  <PresentationFormat>화면 슬라이드 쇼(4:3)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sist118</dc:creator>
  <cp:lastModifiedBy>sist118</cp:lastModifiedBy>
  <cp:revision>23</cp:revision>
  <dcterms:created xsi:type="dcterms:W3CDTF">2019-03-28T08:35:25Z</dcterms:created>
  <dcterms:modified xsi:type="dcterms:W3CDTF">2019-04-01T09:12:21Z</dcterms:modified>
</cp:coreProperties>
</file>