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F6202-791D-452A-BD90-47EEC448B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83DD79-A312-4896-87F7-F23B6E619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851A9-6664-4B34-9F43-41959C5D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A94-D44D-40D6-9538-F68AB3018B0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BDF00-D985-4FB7-9B7A-8AE70726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2DD42-89FE-462C-9EA0-1A9E328F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2B1-A62B-4775-AC91-66979B7CB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49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84A8E-F767-480B-A613-3D57E99A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2F66F-1916-44D1-965F-171BB06D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86395-F200-4288-9CBA-9CFF0CAB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A94-D44D-40D6-9538-F68AB3018B0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FA2CC-A6E3-4891-A35F-D349E00A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3577A-3FF8-4172-95B6-5B4129EC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2B1-A62B-4775-AC91-66979B7CB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7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3CB47B-6ECE-4E1C-9C79-70E632A5E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0ABFF-930E-45A8-9F5D-D14BA922B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EE120-F54B-4C2A-9707-3435FC73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A94-D44D-40D6-9538-F68AB3018B0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A4817-A903-4146-9ECA-80B04EB7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F857B-D8B3-4B2A-87F6-594DF360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2B1-A62B-4775-AC91-66979B7CB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7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E26D8-2854-40D2-BC95-62C2836C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D0582-C25C-44D5-BBD3-D24764D2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C3FEB-A39E-447A-96CD-BC43A517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A94-D44D-40D6-9538-F68AB3018B0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15EBD-4F42-48BD-A366-E5F3D040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DB87B-23DA-43BE-9B70-114429E0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2B1-A62B-4775-AC91-66979B7CB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2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FF599-0EBF-4CF5-BEDA-7C4088A7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A543E-9C2D-447E-9464-603BA64A6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6BE1D-2671-4252-BEBC-33B4AE03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A94-D44D-40D6-9538-F68AB3018B0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49722-58E2-4227-A128-6FA31C5A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B2474-0A74-4E5A-BD6B-94B5D4BF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2B1-A62B-4775-AC91-66979B7CB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8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F3A62-2A7D-46C3-9EDE-5F4CD58C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B935D-BCDD-4D99-9EE8-B44CCD9D4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CF5B14-901F-4926-A207-C772D4B4C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31DF8-3606-4462-97B2-3DAA12AA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A94-D44D-40D6-9538-F68AB3018B0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2CCA9-602C-4DD1-BF9F-AE38D41B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BE617-05A8-459C-9A85-1934FEE7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2B1-A62B-4775-AC91-66979B7CB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8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10B77-34DB-4898-9119-872BD3B4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501FF-1B45-4C25-90C3-1D7C2DF5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3B4F1-4728-464D-936D-2E7E45CA1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C97D9D-7439-4F6E-A2F0-AEDD88CD2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144B9F-CB3A-4B91-92C7-925ED36AB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F3C16D-4ECA-4937-B0FC-4C4DD0AB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A94-D44D-40D6-9538-F68AB3018B0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3CCC67-F139-43FB-B18D-CA51218E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F768EA-7A6D-4D9E-B2C5-63306BC2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2B1-A62B-4775-AC91-66979B7CB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0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48FFA-5B22-487A-A479-90AEA8C3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007257-9BBC-410A-B1C7-8F38C018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A94-D44D-40D6-9538-F68AB3018B0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5C8973-D7FB-4C61-ACC8-F674B085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CB7BB6-D096-4431-B23F-58C2B742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2B1-A62B-4775-AC91-66979B7CB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7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606C13-ABC9-4B47-BDB9-25E68F38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A94-D44D-40D6-9538-F68AB3018B0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B2C29B-F349-4F82-9502-B0CDED09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4E4B2C-1B39-416C-8611-86A8A28D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2B1-A62B-4775-AC91-66979B7CB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0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7CF91-2998-4A97-9F07-CDBCE03A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EBA28-4E46-495A-8342-9BB364B62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E26FF-F183-4D6B-8E6A-FDBCB782C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15635-6DC2-47FF-834D-5DD62B11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A94-D44D-40D6-9538-F68AB3018B0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8688A3-1B09-4F69-A74E-EC5F2626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69FCA-F0C8-4F5E-A4A0-BF517ECE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2B1-A62B-4775-AC91-66979B7CB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5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94E84-7109-47B7-AE91-FB78AE59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E50607-E8F7-4AF5-8368-93652DC2E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C2F64-0D55-4B81-A08A-E596E41D3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CC5CCC-658C-4BA1-8D74-BD31D435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6A94-D44D-40D6-9538-F68AB3018B0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591C6-1A5C-4465-8E1D-150870C1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0BC4C3-D05D-4123-8050-9C9BD4AB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2B1-A62B-4775-AC91-66979B7CB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89507-37A7-485E-AF43-10F4579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76B83-CC8B-43AE-856B-4ADE34D0F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F0378-5914-4E25-9065-0B7311C72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6A94-D44D-40D6-9538-F68AB3018B0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D3E4F-8C43-4987-B368-99A775A97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D01A1-E6A1-46EC-83A9-C3C414A71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42B1-A62B-4775-AC91-66979B7CB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5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150CB1-CCCF-4E1F-8586-8766C53AE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98" t="1684" r="24636" b="2654"/>
          <a:stretch/>
        </p:blipFill>
        <p:spPr>
          <a:xfrm>
            <a:off x="2148396" y="148701"/>
            <a:ext cx="7554898" cy="65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8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민경 김</dc:creator>
  <cp:lastModifiedBy>민경 김</cp:lastModifiedBy>
  <cp:revision>1</cp:revision>
  <dcterms:created xsi:type="dcterms:W3CDTF">2019-03-31T11:51:39Z</dcterms:created>
  <dcterms:modified xsi:type="dcterms:W3CDTF">2019-03-31T11:52:06Z</dcterms:modified>
</cp:coreProperties>
</file>