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61" r:id="rId1"/>
  </p:sldMasterIdLst>
  <p:notesMasterIdLst>
    <p:notesMasterId r:id="rId15"/>
  </p:notesMasterIdLst>
  <p:sldIdLst>
    <p:sldId id="277" r:id="rId2"/>
    <p:sldId id="271" r:id="rId3"/>
    <p:sldId id="272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HY그래픽M" panose="02030600000101010101" pitchFamily="18" charset="-127"/>
      <p:regular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  <p:embeddedFont>
      <p:font typeface="Candara" panose="020E0502030303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9ADCE7A-8B58-4915-BB61-10A17427D1E4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</a:defRPr>
            </a:lvl1pPr>
          </a:lstStyle>
          <a:p>
            <a:fld id="{4ADA2F9F-5406-475A-B7D4-97702E40CDE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"/>
          <p:cNvSpPr/>
          <p:nvPr/>
        </p:nvSpPr>
        <p:spPr bwMode="gray">
          <a:xfrm>
            <a:off x="8545513" y="5873750"/>
            <a:ext cx="598487" cy="98742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5"/>
          <p:cNvSpPr/>
          <p:nvPr/>
        </p:nvSpPr>
        <p:spPr bwMode="gray">
          <a:xfrm>
            <a:off x="7805738" y="2678113"/>
            <a:ext cx="1341437" cy="3298825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Freeform 14"/>
          <p:cNvSpPr/>
          <p:nvPr/>
        </p:nvSpPr>
        <p:spPr bwMode="gray">
          <a:xfrm>
            <a:off x="-11113" y="2917825"/>
            <a:ext cx="8632826" cy="3940175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Freeform 8"/>
          <p:cNvSpPr/>
          <p:nvPr/>
        </p:nvSpPr>
        <p:spPr bwMode="gray">
          <a:xfrm>
            <a:off x="1773238" y="0"/>
            <a:ext cx="1309687" cy="1116013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Freeform 7"/>
          <p:cNvSpPr/>
          <p:nvPr/>
        </p:nvSpPr>
        <p:spPr bwMode="gray">
          <a:xfrm>
            <a:off x="-6350" y="0"/>
            <a:ext cx="2020888" cy="145256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Freeform 10"/>
          <p:cNvSpPr/>
          <p:nvPr/>
        </p:nvSpPr>
        <p:spPr bwMode="gray">
          <a:xfrm>
            <a:off x="-3175" y="895350"/>
            <a:ext cx="2155825" cy="1400175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49288" y="6419850"/>
            <a:ext cx="7845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0" y="6419850"/>
            <a:ext cx="476250" cy="365125"/>
          </a:xfrm>
        </p:spPr>
        <p:txBody>
          <a:bodyPr/>
          <a:lstStyle>
            <a:lvl1pPr>
              <a:defRPr/>
            </a:lvl1pPr>
          </a:lstStyle>
          <a:p>
            <a:fld id="{169D1EEE-7384-4539-B585-27591858B009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>
          <a:xfrm>
            <a:off x="36513" y="36513"/>
            <a:ext cx="18557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B8F01-F78F-4771-B311-5F4D1C7D11AF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ABCCC-BB5E-4B3E-9C76-B91C722A3A18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39963-584B-4D3F-BB6F-ED2C5D5277D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3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gray">
          <a:xfrm flipH="1" flipV="1">
            <a:off x="6769100" y="6203950"/>
            <a:ext cx="852488" cy="654050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2"/>
          <p:cNvSpPr/>
          <p:nvPr/>
        </p:nvSpPr>
        <p:spPr bwMode="gray">
          <a:xfrm flipH="1" flipV="1">
            <a:off x="7412038" y="5622925"/>
            <a:ext cx="1736725" cy="1235075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7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9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40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40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67E9A-5BDA-43D1-8DCB-1803D91007BA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175" y="6583363"/>
            <a:ext cx="411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575" y="658336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9DEA13F8-FE38-48E6-AB9C-9D842F627C3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03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/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77970DE-954D-4DBC-8782-35B009D1595C}" type="datetimeFigureOut">
              <a:rPr lang="en-US" altLang="ko-KR"/>
              <a:pPr>
                <a:defRPr/>
              </a:pPr>
              <a:t>7/28/2022</a:t>
            </a:fld>
            <a:endParaRPr lang="en-US" altLang="ko-KR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2D51A974-743B-4C48-9443-6315F3583ABA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1480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8" y="109728"/>
            <a:ext cx="870202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840"/>
            <a:ext cx="8229600" cy="4599432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88CA3-BD30-4555-B64F-353C94145955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53514-A233-496E-9E55-FF182D970E6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8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7588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12160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6732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6"/>
            <a:ext cx="7735824" cy="13529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DE37B-1658-4048-8D9C-C375FE4E4030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7BDA9-1614-4534-B11E-D022218C237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4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2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31FA-71ED-4D40-835E-27BC4124AA65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8868E-F75C-47DB-84C3-B405216B4DD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3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4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1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18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54C5F-4EE5-4F30-A12A-3A261F0A409C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E5904-7637-45AE-BE7A-2883F63C4C4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5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4" name="Oval 6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97C8F-5CA7-4572-A557-094951724C84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F621B-DEBB-4629-BCDD-4AF76A418FE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6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A9A81-3F23-410D-BA82-B88F013D290B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2AE8C-1F20-45C6-A04D-6E71B749680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6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9" name="Oval 10"/>
          <p:cNvSpPr/>
          <p:nvPr/>
        </p:nvSpPr>
        <p:spPr bwMode="gray">
          <a:xfrm>
            <a:off x="22590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1"/>
          <p:cNvSpPr/>
          <p:nvPr/>
        </p:nvSpPr>
        <p:spPr bwMode="gray">
          <a:xfrm>
            <a:off x="27162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1" name="Oval 12"/>
          <p:cNvSpPr/>
          <p:nvPr/>
        </p:nvSpPr>
        <p:spPr bwMode="gray">
          <a:xfrm>
            <a:off x="31734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42938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2DF43-1F0F-4ADF-AAD2-37D4EBA23C00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363"/>
            <a:ext cx="5029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7BD46-247F-4D44-9793-BD77AEC47F0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466725" y="658813"/>
            <a:ext cx="282575" cy="282575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466725" y="5440363"/>
            <a:ext cx="282575" cy="284162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>
            <a:normAutofit/>
          </a:bodyPr>
          <a:lstStyle>
            <a:lvl1pPr algn="l">
              <a:defRPr sz="21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6153C-0DD8-46F5-8E4B-085709F48673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B90A9-E615-4DE9-90E4-CD5E801CD18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16" name="Freeform 15"/>
          <p:cNvSpPr/>
          <p:nvPr/>
        </p:nvSpPr>
        <p:spPr bwMode="gray">
          <a:xfrm>
            <a:off x="0" y="6229350"/>
            <a:ext cx="1366838" cy="20955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7" name="Freeform 16"/>
          <p:cNvSpPr/>
          <p:nvPr/>
        </p:nvSpPr>
        <p:spPr bwMode="gray">
          <a:xfrm>
            <a:off x="0" y="6469063"/>
            <a:ext cx="1089025" cy="3889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8" name="Freeform 17"/>
          <p:cNvSpPr/>
          <p:nvPr/>
        </p:nvSpPr>
        <p:spPr bwMode="gray">
          <a:xfrm>
            <a:off x="501650" y="6389688"/>
            <a:ext cx="4537075" cy="1603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9" name="Freeform 18"/>
          <p:cNvSpPr/>
          <p:nvPr/>
        </p:nvSpPr>
        <p:spPr bwMode="gray">
          <a:xfrm>
            <a:off x="1058863" y="6550025"/>
            <a:ext cx="7138987" cy="3190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00"/>
            <a:ext cx="1176337" cy="2000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1" name="Freeform 20"/>
          <p:cNvSpPr/>
          <p:nvPr/>
        </p:nvSpPr>
        <p:spPr bwMode="gray">
          <a:xfrm>
            <a:off x="6167438" y="6353175"/>
            <a:ext cx="2468562" cy="1666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2" name="Freeform 21"/>
          <p:cNvSpPr/>
          <p:nvPr/>
        </p:nvSpPr>
        <p:spPr bwMode="gray">
          <a:xfrm>
            <a:off x="8416925" y="6361113"/>
            <a:ext cx="593725" cy="1492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3" name="Freeform 22"/>
          <p:cNvSpPr/>
          <p:nvPr/>
        </p:nvSpPr>
        <p:spPr bwMode="gray">
          <a:xfrm>
            <a:off x="8162925" y="6362700"/>
            <a:ext cx="981075" cy="49530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025" y="6583363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EFA8B11-0ABA-454B-8CA9-254AE45F9B24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175" y="6583363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625" y="6583363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7F4CD054-FC7D-4FB2-8C06-12AF7FA42B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6" r:id="rId2"/>
    <p:sldLayoutId id="2147484109" r:id="rId3"/>
    <p:sldLayoutId id="2147484110" r:id="rId4"/>
    <p:sldLayoutId id="2147484111" r:id="rId5"/>
    <p:sldLayoutId id="2147484112" r:id="rId6"/>
    <p:sldLayoutId id="2147484107" r:id="rId7"/>
    <p:sldLayoutId id="2147484113" r:id="rId8"/>
    <p:sldLayoutId id="2147484114" r:id="rId9"/>
    <p:sldLayoutId id="2147484115" r:id="rId10"/>
    <p:sldLayoutId id="2147484116" r:id="rId11"/>
    <p:sldLayoutId id="2147484117" r:id="rId12"/>
  </p:sldLayoutIdLst>
  <p:txStyles>
    <p:titleStyle>
      <a:lvl1pPr algn="ctr" defTabSz="685800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2pPr>
      <a:lvl3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3pPr>
      <a:lvl4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4pPr>
      <a:lvl5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3" panose="05040102010807070707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anose="05040102010807070707" pitchFamily="18" charset="2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21A6C5"/>
        </a:buClr>
        <a:buSzPct val="90000"/>
        <a:buFont typeface="Wingdings 3" panose="05040102010807070707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BEC936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ECB0B0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350" y="1852613"/>
            <a:ext cx="8859838" cy="100806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ko-KR" altLang="en-US" sz="3392" dirty="0"/>
              <a:t>사회적문제해결과 </a:t>
            </a:r>
            <a:r>
              <a:rPr lang="ko-KR" altLang="en-US" sz="3392" dirty="0" err="1" smtClean="0"/>
              <a:t>디자인씽킹</a:t>
            </a:r>
            <a:r>
              <a:rPr lang="en-US" altLang="ko-KR" sz="3392" dirty="0" smtClean="0"/>
              <a:t/>
            </a:r>
            <a:br>
              <a:rPr lang="en-US" altLang="ko-KR" sz="3392" dirty="0" smtClean="0"/>
            </a:br>
            <a:r>
              <a:rPr lang="en-US" altLang="ko-KR" sz="3392" dirty="0"/>
              <a:t/>
            </a:r>
            <a:br>
              <a:rPr lang="en-US" altLang="ko-KR" sz="3392" dirty="0"/>
            </a:br>
            <a:r>
              <a:rPr lang="en-US" altLang="ko-KR" sz="3392" dirty="0"/>
              <a:t>- </a:t>
            </a:r>
            <a:r>
              <a:rPr lang="ko-KR" altLang="en-US" sz="3600" dirty="0"/>
              <a:t>정의하기</a:t>
            </a:r>
            <a:endParaRPr lang="ko-KR" altLang="en-US" sz="3392" dirty="0"/>
          </a:p>
        </p:txBody>
      </p:sp>
      <p:sp>
        <p:nvSpPr>
          <p:cNvPr id="12291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341438" y="3551238"/>
            <a:ext cx="6461125" cy="3108325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defRPr/>
            </a:pPr>
            <a:endParaRPr lang="en-US" altLang="ko-KR" dirty="0" smtClean="0"/>
          </a:p>
          <a:p>
            <a:pPr algn="ctr" eaLnBrk="1" hangingPunct="1">
              <a:defRPr/>
            </a:pPr>
            <a:endParaRPr lang="en-US" altLang="ko-KR" dirty="0"/>
          </a:p>
          <a:p>
            <a:pPr algn="ctr" eaLnBrk="1" hangingPunct="1">
              <a:defRPr/>
            </a:pPr>
            <a:endParaRPr lang="en-US" altLang="ko-KR" smtClean="0"/>
          </a:p>
          <a:p>
            <a:pPr algn="ctr" eaLnBrk="1" hangingPunct="1">
              <a:defRPr/>
            </a:pPr>
            <a:r>
              <a:rPr lang="ko-KR" altLang="en-US" smtClean="0"/>
              <a:t>최영근 </a:t>
            </a:r>
            <a:r>
              <a:rPr lang="ko-KR" altLang="en-US"/>
              <a:t>교수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sz="1130" b="1" dirty="0"/>
              <a:t>* </a:t>
            </a:r>
            <a:r>
              <a:rPr lang="ko-KR" altLang="en-US" sz="1130" b="1" dirty="0" err="1"/>
              <a:t>사사표기</a:t>
            </a:r>
            <a:r>
              <a:rPr lang="en-US" altLang="ko-KR" sz="1130" b="1" dirty="0"/>
              <a:t>: </a:t>
            </a:r>
            <a:r>
              <a:rPr lang="ko-KR" altLang="en-US" sz="1130" b="1" dirty="0"/>
              <a:t>본 강의는 </a:t>
            </a:r>
            <a:r>
              <a:rPr lang="en-US" altLang="ko-KR" sz="1130" b="1" dirty="0"/>
              <a:t>SK</a:t>
            </a:r>
            <a:r>
              <a:rPr lang="ko-KR" altLang="en-US" sz="1130" b="1" dirty="0"/>
              <a:t>그룹이 설립한 재단법인 사회적가치연구원의 사회혁신교육자네트워크</a:t>
            </a:r>
            <a:r>
              <a:rPr lang="en-US" altLang="ko-KR" sz="1130" b="1" dirty="0"/>
              <a:t/>
            </a:r>
            <a:br>
              <a:rPr lang="en-US" altLang="ko-KR" sz="1130" b="1" dirty="0"/>
            </a:br>
            <a:r>
              <a:rPr lang="en-US" altLang="ko-KR" sz="1130" b="1" dirty="0"/>
              <a:t>                       (ENSI: Educators’ Network for Social Innovation)</a:t>
            </a:r>
            <a:r>
              <a:rPr lang="ko-KR" altLang="en-US" sz="1130" b="1" dirty="0"/>
              <a:t>에 등록되어 연구지원을 받은 과목입니다</a:t>
            </a:r>
          </a:p>
          <a:p>
            <a:pPr eaLnBrk="1" hangingPunct="1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3"/>
          <p:cNvSpPr txBox="1">
            <a:spLocks noChangeArrowheads="1"/>
          </p:cNvSpPr>
          <p:nvPr/>
        </p:nvSpPr>
        <p:spPr bwMode="auto">
          <a:xfrm>
            <a:off x="8094663" y="550863"/>
            <a:ext cx="109537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71" name="object 6"/>
          <p:cNvSpPr txBox="1">
            <a:spLocks noChangeArrowheads="1"/>
          </p:cNvSpPr>
          <p:nvPr/>
        </p:nvSpPr>
        <p:spPr bwMode="auto">
          <a:xfrm>
            <a:off x="611560" y="1109563"/>
            <a:ext cx="38719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원리원칙</a:t>
            </a:r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추구에 의한 접근법</a:t>
            </a:r>
          </a:p>
        </p:txBody>
      </p:sp>
      <p:sp>
        <p:nvSpPr>
          <p:cNvPr id="32772" name="object 7"/>
          <p:cNvSpPr>
            <a:spLocks/>
          </p:cNvSpPr>
          <p:nvPr/>
        </p:nvSpPr>
        <p:spPr bwMode="auto">
          <a:xfrm>
            <a:off x="874713" y="5470525"/>
            <a:ext cx="7454900" cy="0"/>
          </a:xfrm>
          <a:custGeom>
            <a:avLst/>
            <a:gdLst>
              <a:gd name="T0" fmla="*/ 0 w 8717915"/>
              <a:gd name="T1" fmla="*/ 7454518 w 871791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717915">
                <a:moveTo>
                  <a:pt x="0" y="0"/>
                </a:moveTo>
                <a:lnTo>
                  <a:pt x="8717468" y="1"/>
                </a:lnTo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2773" name="object 8"/>
          <p:cNvSpPr>
            <a:spLocks noChangeArrowheads="1"/>
          </p:cNvSpPr>
          <p:nvPr/>
        </p:nvSpPr>
        <p:spPr bwMode="auto">
          <a:xfrm>
            <a:off x="2703513" y="1903413"/>
            <a:ext cx="2693987" cy="3028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2774" name="object 9"/>
          <p:cNvSpPr>
            <a:spLocks/>
          </p:cNvSpPr>
          <p:nvPr/>
        </p:nvSpPr>
        <p:spPr bwMode="auto">
          <a:xfrm>
            <a:off x="2703513" y="1903413"/>
            <a:ext cx="2693987" cy="3028950"/>
          </a:xfrm>
          <a:custGeom>
            <a:avLst/>
            <a:gdLst>
              <a:gd name="T0" fmla="*/ 2693988 w 3149600"/>
              <a:gd name="T1" fmla="*/ 0 h 3543300"/>
              <a:gd name="T2" fmla="*/ 0 w 3149600"/>
              <a:gd name="T3" fmla="*/ 1514475 h 3543300"/>
              <a:gd name="T4" fmla="*/ 2693988 w 3149600"/>
              <a:gd name="T5" fmla="*/ 3028950 h 3543300"/>
              <a:gd name="T6" fmla="*/ 2693988 w 3149600"/>
              <a:gd name="T7" fmla="*/ 0 h 35433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49600" h="3543300">
                <a:moveTo>
                  <a:pt x="3149601" y="0"/>
                </a:moveTo>
                <a:lnTo>
                  <a:pt x="0" y="1771650"/>
                </a:lnTo>
                <a:lnTo>
                  <a:pt x="3149601" y="3543300"/>
                </a:lnTo>
                <a:lnTo>
                  <a:pt x="31496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2775" name="object 10"/>
          <p:cNvSpPr>
            <a:spLocks noChangeArrowheads="1"/>
          </p:cNvSpPr>
          <p:nvPr/>
        </p:nvSpPr>
        <p:spPr bwMode="auto">
          <a:xfrm>
            <a:off x="847725" y="2120900"/>
            <a:ext cx="2508250" cy="23241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2776" name="object 11"/>
          <p:cNvSpPr txBox="1">
            <a:spLocks noChangeArrowheads="1"/>
          </p:cNvSpPr>
          <p:nvPr/>
        </p:nvSpPr>
        <p:spPr bwMode="auto">
          <a:xfrm>
            <a:off x="3328948" y="3187700"/>
            <a:ext cx="1354217" cy="35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 indent="-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ko-KR" altLang="ko-KR" sz="11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현상이 복잡하고 원인이 복수일 </a:t>
            </a:r>
            <a:r>
              <a:rPr lang="ko-KR" altLang="ko-KR" sz="1100" dirty="0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77" name="object 12"/>
          <p:cNvSpPr>
            <a:spLocks/>
          </p:cNvSpPr>
          <p:nvPr/>
        </p:nvSpPr>
        <p:spPr bwMode="auto">
          <a:xfrm>
            <a:off x="6643441" y="2820988"/>
            <a:ext cx="724171" cy="249237"/>
          </a:xfrm>
          <a:custGeom>
            <a:avLst/>
            <a:gdLst>
              <a:gd name="T0" fmla="*/ 0 w 698500"/>
              <a:gd name="T1" fmla="*/ 0 h 292100"/>
              <a:gd name="T2" fmla="*/ 598487 w 698500"/>
              <a:gd name="T3" fmla="*/ 0 h 292100"/>
              <a:gd name="T4" fmla="*/ 598487 w 698500"/>
              <a:gd name="T5" fmla="*/ 249237 h 292100"/>
              <a:gd name="T6" fmla="*/ 0 w 698500"/>
              <a:gd name="T7" fmla="*/ 249237 h 292100"/>
              <a:gd name="T8" fmla="*/ 0 w 698500"/>
              <a:gd name="T9" fmla="*/ 0 h 292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8500" h="292100">
                <a:moveTo>
                  <a:pt x="0" y="0"/>
                </a:moveTo>
                <a:lnTo>
                  <a:pt x="698499" y="0"/>
                </a:lnTo>
                <a:lnTo>
                  <a:pt x="698499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볼트와 스패너의</a:t>
            </a:r>
          </a:p>
          <a:p>
            <a:pPr algn="ctr">
              <a:spcBef>
                <a:spcPts val="63"/>
              </a:spcBef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접촉면적이 작다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79" name="object 14"/>
          <p:cNvSpPr>
            <a:spLocks/>
          </p:cNvSpPr>
          <p:nvPr/>
        </p:nvSpPr>
        <p:spPr bwMode="auto">
          <a:xfrm>
            <a:off x="6643441" y="3233738"/>
            <a:ext cx="724171" cy="249237"/>
          </a:xfrm>
          <a:custGeom>
            <a:avLst/>
            <a:gdLst>
              <a:gd name="T0" fmla="*/ 0 w 698500"/>
              <a:gd name="T1" fmla="*/ 0 h 292100"/>
              <a:gd name="T2" fmla="*/ 598487 w 698500"/>
              <a:gd name="T3" fmla="*/ 0 h 292100"/>
              <a:gd name="T4" fmla="*/ 598487 w 698500"/>
              <a:gd name="T5" fmla="*/ 249237 h 292100"/>
              <a:gd name="T6" fmla="*/ 0 w 698500"/>
              <a:gd name="T7" fmla="*/ 249237 h 292100"/>
              <a:gd name="T8" fmla="*/ 0 w 698500"/>
              <a:gd name="T9" fmla="*/ 0 h 292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8500" h="292100">
                <a:moveTo>
                  <a:pt x="0" y="0"/>
                </a:moveTo>
                <a:lnTo>
                  <a:pt x="698499" y="0"/>
                </a:lnTo>
                <a:lnTo>
                  <a:pt x="698499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11000"/>
              </a:lnSpc>
            </a:pPr>
            <a:r>
              <a:rPr lang="ko-KR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스패너에 걸리는 힘이 작다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81" name="object 16"/>
          <p:cNvSpPr>
            <a:spLocks/>
          </p:cNvSpPr>
          <p:nvPr/>
        </p:nvSpPr>
        <p:spPr bwMode="auto">
          <a:xfrm>
            <a:off x="6643441" y="3646488"/>
            <a:ext cx="724171" cy="238125"/>
          </a:xfrm>
          <a:custGeom>
            <a:avLst/>
            <a:gdLst>
              <a:gd name="T0" fmla="*/ 0 w 698500"/>
              <a:gd name="T1" fmla="*/ 0 h 279400"/>
              <a:gd name="T2" fmla="*/ 598487 w 698500"/>
              <a:gd name="T3" fmla="*/ 0 h 279400"/>
              <a:gd name="T4" fmla="*/ 598487 w 698500"/>
              <a:gd name="T5" fmla="*/ 238124 h 279400"/>
              <a:gd name="T6" fmla="*/ 0 w 698500"/>
              <a:gd name="T7" fmla="*/ 238124 h 279400"/>
              <a:gd name="T8" fmla="*/ 0 w 698500"/>
              <a:gd name="T9" fmla="*/ 0 h 279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8500" h="279400">
                <a:moveTo>
                  <a:pt x="0" y="0"/>
                </a:moveTo>
                <a:lnTo>
                  <a:pt x="698499" y="0"/>
                </a:lnTo>
                <a:lnTo>
                  <a:pt x="698499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볼트와 </a:t>
            </a:r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판이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붙어있다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83" name="object 18"/>
          <p:cNvSpPr>
            <a:spLocks/>
          </p:cNvSpPr>
          <p:nvPr/>
        </p:nvSpPr>
        <p:spPr bwMode="auto">
          <a:xfrm>
            <a:off x="6643441" y="4059238"/>
            <a:ext cx="724171" cy="238125"/>
          </a:xfrm>
          <a:custGeom>
            <a:avLst/>
            <a:gdLst>
              <a:gd name="T0" fmla="*/ 0 w 698500"/>
              <a:gd name="T1" fmla="*/ 0 h 279400"/>
              <a:gd name="T2" fmla="*/ 598487 w 698500"/>
              <a:gd name="T3" fmla="*/ 0 h 279400"/>
              <a:gd name="T4" fmla="*/ 598487 w 698500"/>
              <a:gd name="T5" fmla="*/ 238124 h 279400"/>
              <a:gd name="T6" fmla="*/ 0 w 698500"/>
              <a:gd name="T7" fmla="*/ 238124 h 279400"/>
              <a:gd name="T8" fmla="*/ 0 w 698500"/>
              <a:gd name="T9" fmla="*/ 0 h 279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8500" h="279400">
                <a:moveTo>
                  <a:pt x="0" y="0"/>
                </a:moveTo>
                <a:lnTo>
                  <a:pt x="698499" y="0"/>
                </a:lnTo>
                <a:lnTo>
                  <a:pt x="698499" y="279399"/>
                </a:lnTo>
                <a:lnTo>
                  <a:pt x="0" y="279399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r>
              <a:rPr lang="ko-KR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볼트가 암나사</a:t>
            </a:r>
          </a:p>
          <a:p>
            <a:pPr algn="ctr">
              <a:spcBef>
                <a:spcPts val="63"/>
              </a:spcBef>
            </a:pPr>
            <a:r>
              <a:rPr lang="ko-KR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부분에 붙어있다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85" name="object 20"/>
          <p:cNvSpPr txBox="1">
            <a:spLocks noChangeArrowheads="1"/>
          </p:cNvSpPr>
          <p:nvPr/>
        </p:nvSpPr>
        <p:spPr bwMode="auto">
          <a:xfrm>
            <a:off x="7742191" y="2820988"/>
            <a:ext cx="997318" cy="335989"/>
          </a:xfrm>
          <a:prstGeom prst="rect">
            <a:avLst/>
          </a:prstGeom>
          <a:noFill/>
          <a:ln w="1270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스패너의 사이즈가</a:t>
            </a:r>
          </a:p>
          <a:p>
            <a:pPr algn="ctr">
              <a:spcBef>
                <a:spcPts val="63"/>
              </a:spcBef>
            </a:pPr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볼트 윗부분보다 크다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86" name="object 21"/>
          <p:cNvSpPr txBox="1">
            <a:spLocks noChangeArrowheads="1"/>
          </p:cNvSpPr>
          <p:nvPr/>
        </p:nvSpPr>
        <p:spPr bwMode="auto">
          <a:xfrm>
            <a:off x="7742191" y="3272740"/>
            <a:ext cx="997318" cy="228268"/>
          </a:xfrm>
          <a:prstGeom prst="rect">
            <a:avLst/>
          </a:prstGeom>
          <a:noFill/>
          <a:ln w="1270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marL="1111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볼트의 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윗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부분이</a:t>
            </a:r>
          </a:p>
          <a:p>
            <a:pPr algn="ctr">
              <a:spcBef>
                <a:spcPts val="63"/>
              </a:spcBef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둥글게 망가져 </a:t>
            </a:r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87" name="object 22"/>
          <p:cNvSpPr>
            <a:spLocks/>
          </p:cNvSpPr>
          <p:nvPr/>
        </p:nvSpPr>
        <p:spPr bwMode="auto">
          <a:xfrm>
            <a:off x="7740352" y="4189413"/>
            <a:ext cx="1012109" cy="161925"/>
          </a:xfrm>
          <a:custGeom>
            <a:avLst/>
            <a:gdLst>
              <a:gd name="T0" fmla="*/ 0 w 889000"/>
              <a:gd name="T1" fmla="*/ 0 h 190500"/>
              <a:gd name="T2" fmla="*/ 760412 w 889000"/>
              <a:gd name="T3" fmla="*/ 0 h 190500"/>
              <a:gd name="T4" fmla="*/ 760412 w 889000"/>
              <a:gd name="T5" fmla="*/ 161925 h 190500"/>
              <a:gd name="T6" fmla="*/ 0 w 889000"/>
              <a:gd name="T7" fmla="*/ 161925 h 190500"/>
              <a:gd name="T8" fmla="*/ 0 w 889000"/>
              <a:gd name="T9" fmla="*/ 0 h 19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0" h="190500">
                <a:moveTo>
                  <a:pt x="0" y="0"/>
                </a:moveTo>
                <a:lnTo>
                  <a:pt x="888999" y="0"/>
                </a:lnTo>
                <a:lnTo>
                  <a:pt x="888999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ko-KR" sz="700"/>
              <a:t>…</a:t>
            </a:r>
            <a:endParaRPr lang="ko-KR" altLang="en-US" sz="700" dirty="0"/>
          </a:p>
        </p:txBody>
      </p:sp>
      <p:sp>
        <p:nvSpPr>
          <p:cNvPr id="32788" name="object 23"/>
          <p:cNvSpPr>
            <a:spLocks/>
          </p:cNvSpPr>
          <p:nvPr/>
        </p:nvSpPr>
        <p:spPr bwMode="auto">
          <a:xfrm>
            <a:off x="7742191" y="3581400"/>
            <a:ext cx="997318" cy="161925"/>
          </a:xfrm>
          <a:custGeom>
            <a:avLst/>
            <a:gdLst>
              <a:gd name="T0" fmla="*/ 0 w 876300"/>
              <a:gd name="T1" fmla="*/ 0 h 190500"/>
              <a:gd name="T2" fmla="*/ 749299 w 876300"/>
              <a:gd name="T3" fmla="*/ 0 h 190500"/>
              <a:gd name="T4" fmla="*/ 749299 w 876300"/>
              <a:gd name="T5" fmla="*/ 161924 h 190500"/>
              <a:gd name="T6" fmla="*/ 0 w 876300"/>
              <a:gd name="T7" fmla="*/ 161924 h 190500"/>
              <a:gd name="T8" fmla="*/ 0 w 876300"/>
              <a:gd name="T9" fmla="*/ 0 h 19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6300" h="190500">
                <a:moveTo>
                  <a:pt x="0" y="0"/>
                </a:moveTo>
                <a:lnTo>
                  <a:pt x="876299" y="0"/>
                </a:lnTo>
                <a:lnTo>
                  <a:pt x="876299" y="190499"/>
                </a:lnTo>
                <a:lnTo>
                  <a:pt x="0" y="190499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r>
              <a:rPr lang="ko-KR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도료에 덮여 있다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0" name="object 25"/>
          <p:cNvSpPr>
            <a:spLocks/>
          </p:cNvSpPr>
          <p:nvPr/>
        </p:nvSpPr>
        <p:spPr bwMode="auto">
          <a:xfrm>
            <a:off x="7740352" y="4005263"/>
            <a:ext cx="1012109" cy="161925"/>
          </a:xfrm>
          <a:custGeom>
            <a:avLst/>
            <a:gdLst>
              <a:gd name="T0" fmla="*/ 0 w 889000"/>
              <a:gd name="T1" fmla="*/ 0 h 190500"/>
              <a:gd name="T2" fmla="*/ 760412 w 889000"/>
              <a:gd name="T3" fmla="*/ 0 h 190500"/>
              <a:gd name="T4" fmla="*/ 760412 w 889000"/>
              <a:gd name="T5" fmla="*/ 161925 h 190500"/>
              <a:gd name="T6" fmla="*/ 0 w 889000"/>
              <a:gd name="T7" fmla="*/ 161925 h 190500"/>
              <a:gd name="T8" fmla="*/ 0 w 889000"/>
              <a:gd name="T9" fmla="*/ 0 h 19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0" h="190500">
                <a:moveTo>
                  <a:pt x="0" y="0"/>
                </a:moveTo>
                <a:lnTo>
                  <a:pt x="888999" y="0"/>
                </a:lnTo>
                <a:lnTo>
                  <a:pt x="888999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r>
              <a:rPr lang="ko-KR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볼트가 휘어져 있다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2" name="object 27"/>
          <p:cNvSpPr>
            <a:spLocks/>
          </p:cNvSpPr>
          <p:nvPr/>
        </p:nvSpPr>
        <p:spPr bwMode="auto">
          <a:xfrm>
            <a:off x="7740352" y="3765550"/>
            <a:ext cx="1012109" cy="163513"/>
          </a:xfrm>
          <a:custGeom>
            <a:avLst/>
            <a:gdLst>
              <a:gd name="T0" fmla="*/ 0 w 889000"/>
              <a:gd name="T1" fmla="*/ 0 h 190500"/>
              <a:gd name="T2" fmla="*/ 760412 w 889000"/>
              <a:gd name="T3" fmla="*/ 0 h 190500"/>
              <a:gd name="T4" fmla="*/ 760412 w 889000"/>
              <a:gd name="T5" fmla="*/ 163512 h 190500"/>
              <a:gd name="T6" fmla="*/ 0 w 889000"/>
              <a:gd name="T7" fmla="*/ 163512 h 190500"/>
              <a:gd name="T8" fmla="*/ 0 w 889000"/>
              <a:gd name="T9" fmla="*/ 0 h 19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0" h="190500">
                <a:moveTo>
                  <a:pt x="0" y="0"/>
                </a:moveTo>
                <a:lnTo>
                  <a:pt x="888999" y="0"/>
                </a:lnTo>
                <a:lnTo>
                  <a:pt x="888999" y="190499"/>
                </a:lnTo>
                <a:lnTo>
                  <a:pt x="0" y="190499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ko-KR" sz="700" dirty="0" smtClean="0"/>
              <a:t>…</a:t>
            </a:r>
            <a:endParaRPr lang="ko-KR" altLang="en-US" sz="700" dirty="0"/>
          </a:p>
        </p:txBody>
      </p:sp>
      <p:sp>
        <p:nvSpPr>
          <p:cNvPr id="32793" name="object 28"/>
          <p:cNvSpPr txBox="1">
            <a:spLocks noChangeArrowheads="1"/>
          </p:cNvSpPr>
          <p:nvPr/>
        </p:nvSpPr>
        <p:spPr bwMode="auto">
          <a:xfrm>
            <a:off x="4697413" y="2571750"/>
            <a:ext cx="347662" cy="107722"/>
          </a:xfrm>
          <a:prstGeom prst="rect">
            <a:avLst/>
          </a:prstGeom>
          <a:solidFill>
            <a:srgbClr val="F2F2F2"/>
          </a:solidFill>
          <a:ln w="12704">
            <a:solidFill>
              <a:srgbClr val="40404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7143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algn="ctr"/>
            <a:r>
              <a:rPr lang="ko-KR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현상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4" name="object 29"/>
          <p:cNvSpPr txBox="1">
            <a:spLocks noChangeArrowheads="1"/>
          </p:cNvSpPr>
          <p:nvPr/>
        </p:nvSpPr>
        <p:spPr bwMode="auto">
          <a:xfrm>
            <a:off x="5207000" y="2571750"/>
            <a:ext cx="500063" cy="107722"/>
          </a:xfrm>
          <a:prstGeom prst="rect">
            <a:avLst/>
          </a:prstGeom>
          <a:solidFill>
            <a:srgbClr val="F2F2F2"/>
          </a:solidFill>
          <a:ln w="12705">
            <a:solidFill>
              <a:srgbClr val="40404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10318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algn="ctr"/>
            <a:r>
              <a:rPr lang="ko-KR" altLang="ko-KR" sz="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r>
              <a:rPr lang="ko-KR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5" name="object 30"/>
          <p:cNvSpPr txBox="1">
            <a:spLocks noChangeArrowheads="1"/>
          </p:cNvSpPr>
          <p:nvPr/>
        </p:nvSpPr>
        <p:spPr bwMode="auto">
          <a:xfrm>
            <a:off x="5913438" y="2571750"/>
            <a:ext cx="500062" cy="107722"/>
          </a:xfrm>
          <a:prstGeom prst="rect">
            <a:avLst/>
          </a:prstGeom>
          <a:solidFill>
            <a:srgbClr val="F2F2F2"/>
          </a:solidFill>
          <a:ln w="12705">
            <a:solidFill>
              <a:srgbClr val="40404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889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algn="ctr"/>
            <a:r>
              <a:rPr lang="ko-KR" altLang="ko-KR" sz="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r>
              <a:rPr lang="ko-KR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6" name="object 31"/>
          <p:cNvSpPr txBox="1">
            <a:spLocks noChangeArrowheads="1"/>
          </p:cNvSpPr>
          <p:nvPr/>
        </p:nvSpPr>
        <p:spPr bwMode="auto">
          <a:xfrm>
            <a:off x="6643441" y="2571750"/>
            <a:ext cx="724171" cy="107722"/>
          </a:xfrm>
          <a:prstGeom prst="rect">
            <a:avLst/>
          </a:prstGeom>
          <a:solidFill>
            <a:srgbClr val="F2F2F2"/>
          </a:solidFill>
          <a:ln w="12705">
            <a:solidFill>
              <a:srgbClr val="40404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14287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algn="ctr"/>
            <a:r>
              <a:rPr lang="ko-KR" altLang="ko-KR" sz="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r>
              <a:rPr lang="ko-KR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7" name="object 32"/>
          <p:cNvSpPr txBox="1">
            <a:spLocks noChangeArrowheads="1"/>
          </p:cNvSpPr>
          <p:nvPr/>
        </p:nvSpPr>
        <p:spPr bwMode="auto">
          <a:xfrm>
            <a:off x="7755142" y="2571750"/>
            <a:ext cx="982528" cy="107722"/>
          </a:xfrm>
          <a:prstGeom prst="rect">
            <a:avLst/>
          </a:prstGeom>
          <a:solidFill>
            <a:srgbClr val="F2F2F2"/>
          </a:solidFill>
          <a:ln w="12705">
            <a:solidFill>
              <a:srgbClr val="40404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2095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algn="ctr"/>
            <a:r>
              <a:rPr lang="ko-KR" altLang="ko-KR" sz="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r>
              <a:rPr lang="ko-KR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8" name="object 33"/>
          <p:cNvSpPr txBox="1">
            <a:spLocks noChangeArrowheads="1"/>
          </p:cNvSpPr>
          <p:nvPr/>
        </p:nvSpPr>
        <p:spPr bwMode="auto">
          <a:xfrm>
            <a:off x="4697413" y="3259557"/>
            <a:ext cx="347662" cy="358753"/>
          </a:xfrm>
          <a:prstGeom prst="rect">
            <a:avLst/>
          </a:prstGeom>
          <a:noFill/>
          <a:ln w="12702">
            <a:solidFill>
              <a:srgbClr val="0D0D0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marL="6667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algn="ctr">
              <a:lnSpc>
                <a:spcPct val="111000"/>
              </a:lnSpc>
            </a:pPr>
            <a:r>
              <a:rPr lang="ko-KR" altLang="ko-KR" sz="7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볼트가 </a:t>
            </a:r>
            <a:r>
              <a:rPr lang="ko-KR" altLang="ko-KR" sz="700" dirty="0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700" dirty="0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00" dirty="0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않는다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99" name="object 34"/>
          <p:cNvSpPr>
            <a:spLocks/>
          </p:cNvSpPr>
          <p:nvPr/>
        </p:nvSpPr>
        <p:spPr bwMode="auto">
          <a:xfrm>
            <a:off x="5207000" y="3265488"/>
            <a:ext cx="500063" cy="488950"/>
          </a:xfrm>
          <a:custGeom>
            <a:avLst/>
            <a:gdLst>
              <a:gd name="T0" fmla="*/ 0 w 584200"/>
              <a:gd name="T1" fmla="*/ 0 h 571500"/>
              <a:gd name="T2" fmla="*/ 500063 w 584200"/>
              <a:gd name="T3" fmla="*/ 0 h 571500"/>
              <a:gd name="T4" fmla="*/ 500063 w 584200"/>
              <a:gd name="T5" fmla="*/ 488949 h 571500"/>
              <a:gd name="T6" fmla="*/ 0 w 584200"/>
              <a:gd name="T7" fmla="*/ 488949 h 571500"/>
              <a:gd name="T8" fmla="*/ 0 w 584200"/>
              <a:gd name="T9" fmla="*/ 0 h 571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200" h="571500">
                <a:moveTo>
                  <a:pt x="0" y="0"/>
                </a:moveTo>
                <a:lnTo>
                  <a:pt x="584200" y="0"/>
                </a:lnTo>
                <a:lnTo>
                  <a:pt x="584200" y="571499"/>
                </a:lnTo>
                <a:lnTo>
                  <a:pt x="0" y="571499"/>
                </a:lnTo>
                <a:lnTo>
                  <a:pt x="0" y="0"/>
                </a:lnTo>
                <a:close/>
              </a:path>
            </a:pathLst>
          </a:custGeom>
          <a:noFill/>
          <a:ln w="12703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</a:pPr>
            <a:r>
              <a:rPr lang="ko-KR" altLang="ko-KR" sz="700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토르크보다</a:t>
            </a:r>
            <a:r>
              <a:rPr lang="ko-KR" altLang="ko-KR" sz="7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볼트와 </a:t>
            </a:r>
            <a:r>
              <a:rPr lang="ko-KR" altLang="ko-KR" sz="700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판사이의</a:t>
            </a:r>
            <a:r>
              <a:rPr lang="ko-KR" altLang="ko-KR" sz="7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저항</a:t>
            </a:r>
            <a:r>
              <a:rPr lang="ko-KR" altLang="en-US" sz="7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크다 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801" name="object 36"/>
          <p:cNvSpPr>
            <a:spLocks/>
          </p:cNvSpPr>
          <p:nvPr/>
        </p:nvSpPr>
        <p:spPr bwMode="auto">
          <a:xfrm>
            <a:off x="5902325" y="2917825"/>
            <a:ext cx="511175" cy="488950"/>
          </a:xfrm>
          <a:custGeom>
            <a:avLst/>
            <a:gdLst>
              <a:gd name="T0" fmla="*/ 0 w 596900"/>
              <a:gd name="T1" fmla="*/ 0 h 571500"/>
              <a:gd name="T2" fmla="*/ 511174 w 596900"/>
              <a:gd name="T3" fmla="*/ 0 h 571500"/>
              <a:gd name="T4" fmla="*/ 511174 w 596900"/>
              <a:gd name="T5" fmla="*/ 488950 h 571500"/>
              <a:gd name="T6" fmla="*/ 0 w 596900"/>
              <a:gd name="T7" fmla="*/ 488950 h 571500"/>
              <a:gd name="T8" fmla="*/ 0 w 596900"/>
              <a:gd name="T9" fmla="*/ 0 h 571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6900" h="571500">
                <a:moveTo>
                  <a:pt x="0" y="0"/>
                </a:moveTo>
                <a:lnTo>
                  <a:pt x="596899" y="0"/>
                </a:lnTo>
                <a:lnTo>
                  <a:pt x="596899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noFill/>
          <a:ln w="12703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</a:pPr>
            <a:r>
              <a:rPr lang="ko-KR" altLang="ko-KR" sz="7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볼트에 걸리는 </a:t>
            </a:r>
            <a:r>
              <a:rPr lang="ko-KR" altLang="ko-KR" sz="700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토르크가</a:t>
            </a:r>
            <a:r>
              <a:rPr lang="ko-KR" altLang="ko-KR" sz="7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너무 작다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803" name="object 38"/>
          <p:cNvSpPr>
            <a:spLocks/>
          </p:cNvSpPr>
          <p:nvPr/>
        </p:nvSpPr>
        <p:spPr bwMode="auto">
          <a:xfrm>
            <a:off x="5913438" y="3722688"/>
            <a:ext cx="500062" cy="498475"/>
          </a:xfrm>
          <a:custGeom>
            <a:avLst/>
            <a:gdLst>
              <a:gd name="T0" fmla="*/ 0 w 584200"/>
              <a:gd name="T1" fmla="*/ 0 h 584200"/>
              <a:gd name="T2" fmla="*/ 500061 w 584200"/>
              <a:gd name="T3" fmla="*/ 0 h 584200"/>
              <a:gd name="T4" fmla="*/ 500061 w 584200"/>
              <a:gd name="T5" fmla="*/ 498475 h 584200"/>
              <a:gd name="T6" fmla="*/ 0 w 584200"/>
              <a:gd name="T7" fmla="*/ 498475 h 584200"/>
              <a:gd name="T8" fmla="*/ 0 w 584200"/>
              <a:gd name="T9" fmla="*/ 0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200" h="584200">
                <a:moveTo>
                  <a:pt x="0" y="0"/>
                </a:moveTo>
                <a:lnTo>
                  <a:pt x="584199" y="0"/>
                </a:lnTo>
                <a:lnTo>
                  <a:pt x="584199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noFill/>
          <a:ln w="12703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11000"/>
              </a:lnSpc>
            </a:pPr>
            <a:r>
              <a:rPr lang="ko-KR" altLang="ko-KR" sz="7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볼트와 판사이 저항이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600"/>
              </a:lnSpc>
            </a:pPr>
            <a:r>
              <a:rPr lang="ko-KR" altLang="ko-KR" sz="7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너무 크다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805" name="object 40"/>
          <p:cNvSpPr>
            <a:spLocks/>
          </p:cNvSpPr>
          <p:nvPr/>
        </p:nvSpPr>
        <p:spPr bwMode="auto">
          <a:xfrm>
            <a:off x="5045075" y="3471863"/>
            <a:ext cx="173038" cy="66675"/>
          </a:xfrm>
          <a:custGeom>
            <a:avLst/>
            <a:gdLst>
              <a:gd name="T0" fmla="*/ 105609 w 203835"/>
              <a:gd name="T1" fmla="*/ 0 h 79375"/>
              <a:gd name="T2" fmla="*/ 105609 w 203835"/>
              <a:gd name="T3" fmla="*/ 27607 h 79375"/>
              <a:gd name="T4" fmla="*/ 0 w 203835"/>
              <a:gd name="T5" fmla="*/ 27607 h 79375"/>
              <a:gd name="T6" fmla="*/ 0 w 203835"/>
              <a:gd name="T7" fmla="*/ 38650 h 79375"/>
              <a:gd name="T8" fmla="*/ 105609 w 203835"/>
              <a:gd name="T9" fmla="*/ 38651 h 79375"/>
              <a:gd name="T10" fmla="*/ 105609 w 203835"/>
              <a:gd name="T11" fmla="*/ 66259 h 79375"/>
              <a:gd name="T12" fmla="*/ 172541 w 203835"/>
              <a:gd name="T13" fmla="*/ 33130 h 79375"/>
              <a:gd name="T14" fmla="*/ 105609 w 203835"/>
              <a:gd name="T15" fmla="*/ 0 h 793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3835" h="79375">
                <a:moveTo>
                  <a:pt x="124405" y="0"/>
                </a:moveTo>
                <a:lnTo>
                  <a:pt x="124405" y="32866"/>
                </a:lnTo>
                <a:lnTo>
                  <a:pt x="0" y="32866"/>
                </a:lnTo>
                <a:lnTo>
                  <a:pt x="0" y="46012"/>
                </a:lnTo>
                <a:lnTo>
                  <a:pt x="124405" y="46013"/>
                </a:lnTo>
                <a:lnTo>
                  <a:pt x="124405" y="78880"/>
                </a:lnTo>
                <a:lnTo>
                  <a:pt x="203250" y="39441"/>
                </a:lnTo>
                <a:lnTo>
                  <a:pt x="12440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700"/>
          </a:p>
        </p:txBody>
      </p:sp>
      <p:sp>
        <p:nvSpPr>
          <p:cNvPr id="32806" name="object 41"/>
          <p:cNvSpPr>
            <a:spLocks/>
          </p:cNvSpPr>
          <p:nvPr/>
        </p:nvSpPr>
        <p:spPr bwMode="auto">
          <a:xfrm>
            <a:off x="5775325" y="3135313"/>
            <a:ext cx="130175" cy="873125"/>
          </a:xfrm>
          <a:custGeom>
            <a:avLst/>
            <a:gdLst>
              <a:gd name="T0" fmla="*/ 59740 w 151765"/>
              <a:gd name="T1" fmla="*/ 0 h 1021079"/>
              <a:gd name="T2" fmla="*/ 59740 w 151765"/>
              <a:gd name="T3" fmla="*/ 28105 h 1021079"/>
              <a:gd name="T4" fmla="*/ 2523 w 151765"/>
              <a:gd name="T5" fmla="*/ 28105 h 1021079"/>
              <a:gd name="T6" fmla="*/ 0 w 151765"/>
              <a:gd name="T7" fmla="*/ 30621 h 1021079"/>
              <a:gd name="T8" fmla="*/ 0 w 151765"/>
              <a:gd name="T9" fmla="*/ 842349 h 1021079"/>
              <a:gd name="T10" fmla="*/ 2523 w 151765"/>
              <a:gd name="T11" fmla="*/ 844865 h 1021079"/>
              <a:gd name="T12" fmla="*/ 62171 w 151765"/>
              <a:gd name="T13" fmla="*/ 844865 h 1021079"/>
              <a:gd name="T14" fmla="*/ 62171 w 151765"/>
              <a:gd name="T15" fmla="*/ 872970 h 1021079"/>
              <a:gd name="T16" fmla="*/ 129801 w 151765"/>
              <a:gd name="T17" fmla="*/ 839244 h 1021079"/>
              <a:gd name="T18" fmla="*/ 118529 w 151765"/>
              <a:gd name="T19" fmla="*/ 833623 h 1021079"/>
              <a:gd name="T20" fmla="*/ 11271 w 151765"/>
              <a:gd name="T21" fmla="*/ 833623 h 1021079"/>
              <a:gd name="T22" fmla="*/ 11271 w 151765"/>
              <a:gd name="T23" fmla="*/ 39347 h 1021079"/>
              <a:gd name="T24" fmla="*/ 116097 w 151765"/>
              <a:gd name="T25" fmla="*/ 39347 h 1021079"/>
              <a:gd name="T26" fmla="*/ 127368 w 151765"/>
              <a:gd name="T27" fmla="*/ 33726 h 1021079"/>
              <a:gd name="T28" fmla="*/ 59740 w 151765"/>
              <a:gd name="T29" fmla="*/ 0 h 1021079"/>
              <a:gd name="T30" fmla="*/ 62171 w 151765"/>
              <a:gd name="T31" fmla="*/ 805519 h 1021079"/>
              <a:gd name="T32" fmla="*/ 62171 w 151765"/>
              <a:gd name="T33" fmla="*/ 833623 h 1021079"/>
              <a:gd name="T34" fmla="*/ 118529 w 151765"/>
              <a:gd name="T35" fmla="*/ 833623 h 1021079"/>
              <a:gd name="T36" fmla="*/ 62171 w 151765"/>
              <a:gd name="T37" fmla="*/ 805519 h 1021079"/>
              <a:gd name="T38" fmla="*/ 116097 w 151765"/>
              <a:gd name="T39" fmla="*/ 39347 h 1021079"/>
              <a:gd name="T40" fmla="*/ 59740 w 151765"/>
              <a:gd name="T41" fmla="*/ 39347 h 1021079"/>
              <a:gd name="T42" fmla="*/ 59740 w 151765"/>
              <a:gd name="T43" fmla="*/ 67452 h 1021079"/>
              <a:gd name="T44" fmla="*/ 116097 w 151765"/>
              <a:gd name="T45" fmla="*/ 39347 h 102107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51765" h="1021079">
                <a:moveTo>
                  <a:pt x="69648" y="0"/>
                </a:moveTo>
                <a:lnTo>
                  <a:pt x="69648" y="32867"/>
                </a:lnTo>
                <a:lnTo>
                  <a:pt x="2941" y="32867"/>
                </a:lnTo>
                <a:lnTo>
                  <a:pt x="0" y="35810"/>
                </a:lnTo>
                <a:lnTo>
                  <a:pt x="0" y="985088"/>
                </a:lnTo>
                <a:lnTo>
                  <a:pt x="2941" y="988030"/>
                </a:lnTo>
                <a:lnTo>
                  <a:pt x="72482" y="988030"/>
                </a:lnTo>
                <a:lnTo>
                  <a:pt x="72482" y="1020898"/>
                </a:lnTo>
                <a:lnTo>
                  <a:pt x="151329" y="981457"/>
                </a:lnTo>
                <a:lnTo>
                  <a:pt x="138187" y="974883"/>
                </a:lnTo>
                <a:lnTo>
                  <a:pt x="13140" y="974883"/>
                </a:lnTo>
                <a:lnTo>
                  <a:pt x="13140" y="46014"/>
                </a:lnTo>
                <a:lnTo>
                  <a:pt x="135352" y="46014"/>
                </a:lnTo>
                <a:lnTo>
                  <a:pt x="148493" y="39441"/>
                </a:lnTo>
                <a:lnTo>
                  <a:pt x="69648" y="0"/>
                </a:lnTo>
                <a:close/>
              </a:path>
              <a:path w="151765" h="1021079">
                <a:moveTo>
                  <a:pt x="72482" y="942017"/>
                </a:moveTo>
                <a:lnTo>
                  <a:pt x="72482" y="974883"/>
                </a:lnTo>
                <a:lnTo>
                  <a:pt x="138187" y="974883"/>
                </a:lnTo>
                <a:lnTo>
                  <a:pt x="72482" y="942017"/>
                </a:lnTo>
                <a:close/>
              </a:path>
              <a:path w="151765" h="1021079">
                <a:moveTo>
                  <a:pt x="135352" y="46014"/>
                </a:moveTo>
                <a:lnTo>
                  <a:pt x="69648" y="46014"/>
                </a:lnTo>
                <a:lnTo>
                  <a:pt x="69648" y="78882"/>
                </a:lnTo>
                <a:lnTo>
                  <a:pt x="135352" y="4601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700"/>
          </a:p>
        </p:txBody>
      </p:sp>
      <p:sp>
        <p:nvSpPr>
          <p:cNvPr id="32807" name="object 42"/>
          <p:cNvSpPr>
            <a:spLocks/>
          </p:cNvSpPr>
          <p:nvPr/>
        </p:nvSpPr>
        <p:spPr bwMode="auto">
          <a:xfrm>
            <a:off x="6500813" y="3732213"/>
            <a:ext cx="141287" cy="479425"/>
          </a:xfrm>
          <a:custGeom>
            <a:avLst/>
            <a:gdLst>
              <a:gd name="T0" fmla="*/ 73378 w 164465"/>
              <a:gd name="T1" fmla="*/ 0 h 561339"/>
              <a:gd name="T2" fmla="*/ 73378 w 164465"/>
              <a:gd name="T3" fmla="*/ 28071 h 561339"/>
              <a:gd name="T4" fmla="*/ 2527 w 164465"/>
              <a:gd name="T5" fmla="*/ 28071 h 561339"/>
              <a:gd name="T6" fmla="*/ 0 w 164465"/>
              <a:gd name="T7" fmla="*/ 30584 h 561339"/>
              <a:gd name="T8" fmla="*/ 0 w 164465"/>
              <a:gd name="T9" fmla="*/ 448315 h 561339"/>
              <a:gd name="T10" fmla="*/ 2527 w 164465"/>
              <a:gd name="T11" fmla="*/ 450828 h 561339"/>
              <a:gd name="T12" fmla="*/ 62089 w 164465"/>
              <a:gd name="T13" fmla="*/ 450828 h 561339"/>
              <a:gd name="T14" fmla="*/ 62089 w 164465"/>
              <a:gd name="T15" fmla="*/ 478900 h 561339"/>
              <a:gd name="T16" fmla="*/ 129824 w 164465"/>
              <a:gd name="T17" fmla="*/ 445213 h 561339"/>
              <a:gd name="T18" fmla="*/ 118534 w 164465"/>
              <a:gd name="T19" fmla="*/ 439600 h 561339"/>
              <a:gd name="T20" fmla="*/ 11288 w 164465"/>
              <a:gd name="T21" fmla="*/ 439600 h 561339"/>
              <a:gd name="T22" fmla="*/ 11288 w 164465"/>
              <a:gd name="T23" fmla="*/ 39299 h 561339"/>
              <a:gd name="T24" fmla="*/ 129823 w 164465"/>
              <a:gd name="T25" fmla="*/ 39299 h 561339"/>
              <a:gd name="T26" fmla="*/ 141112 w 164465"/>
              <a:gd name="T27" fmla="*/ 33686 h 561339"/>
              <a:gd name="T28" fmla="*/ 73378 w 164465"/>
              <a:gd name="T29" fmla="*/ 0 h 561339"/>
              <a:gd name="T30" fmla="*/ 62089 w 164465"/>
              <a:gd name="T31" fmla="*/ 411530 h 561339"/>
              <a:gd name="T32" fmla="*/ 62089 w 164465"/>
              <a:gd name="T33" fmla="*/ 439600 h 561339"/>
              <a:gd name="T34" fmla="*/ 118534 w 164465"/>
              <a:gd name="T35" fmla="*/ 439600 h 561339"/>
              <a:gd name="T36" fmla="*/ 62089 w 164465"/>
              <a:gd name="T37" fmla="*/ 411530 h 561339"/>
              <a:gd name="T38" fmla="*/ 129823 w 164465"/>
              <a:gd name="T39" fmla="*/ 39299 h 561339"/>
              <a:gd name="T40" fmla="*/ 73378 w 164465"/>
              <a:gd name="T41" fmla="*/ 39299 h 561339"/>
              <a:gd name="T42" fmla="*/ 73378 w 164465"/>
              <a:gd name="T43" fmla="*/ 67369 h 561339"/>
              <a:gd name="T44" fmla="*/ 129823 w 164465"/>
              <a:gd name="T45" fmla="*/ 39299 h 56133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64465" h="561339">
                <a:moveTo>
                  <a:pt x="85416" y="0"/>
                </a:moveTo>
                <a:lnTo>
                  <a:pt x="85416" y="32867"/>
                </a:lnTo>
                <a:lnTo>
                  <a:pt x="2941" y="32867"/>
                </a:lnTo>
                <a:lnTo>
                  <a:pt x="0" y="35810"/>
                </a:lnTo>
                <a:lnTo>
                  <a:pt x="0" y="524913"/>
                </a:lnTo>
                <a:lnTo>
                  <a:pt x="2941" y="527856"/>
                </a:lnTo>
                <a:lnTo>
                  <a:pt x="72275" y="527856"/>
                </a:lnTo>
                <a:lnTo>
                  <a:pt x="72275" y="560724"/>
                </a:lnTo>
                <a:lnTo>
                  <a:pt x="151121" y="521282"/>
                </a:lnTo>
                <a:lnTo>
                  <a:pt x="137979" y="514709"/>
                </a:lnTo>
                <a:lnTo>
                  <a:pt x="13140" y="514709"/>
                </a:lnTo>
                <a:lnTo>
                  <a:pt x="13140" y="46014"/>
                </a:lnTo>
                <a:lnTo>
                  <a:pt x="151120" y="46014"/>
                </a:lnTo>
                <a:lnTo>
                  <a:pt x="164261" y="39441"/>
                </a:lnTo>
                <a:lnTo>
                  <a:pt x="85416" y="0"/>
                </a:lnTo>
                <a:close/>
              </a:path>
              <a:path w="164465" h="561339">
                <a:moveTo>
                  <a:pt x="72275" y="481843"/>
                </a:moveTo>
                <a:lnTo>
                  <a:pt x="72275" y="514709"/>
                </a:lnTo>
                <a:lnTo>
                  <a:pt x="137979" y="514709"/>
                </a:lnTo>
                <a:lnTo>
                  <a:pt x="72275" y="481843"/>
                </a:lnTo>
                <a:close/>
              </a:path>
              <a:path w="164465" h="561339">
                <a:moveTo>
                  <a:pt x="151120" y="46014"/>
                </a:moveTo>
                <a:lnTo>
                  <a:pt x="85416" y="46014"/>
                </a:lnTo>
                <a:lnTo>
                  <a:pt x="85416" y="78880"/>
                </a:lnTo>
                <a:lnTo>
                  <a:pt x="151120" y="4601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700"/>
          </a:p>
        </p:txBody>
      </p:sp>
      <p:sp>
        <p:nvSpPr>
          <p:cNvPr id="32808" name="object 43"/>
          <p:cNvSpPr>
            <a:spLocks/>
          </p:cNvSpPr>
          <p:nvPr/>
        </p:nvSpPr>
        <p:spPr bwMode="auto">
          <a:xfrm>
            <a:off x="6500813" y="2917825"/>
            <a:ext cx="141287" cy="476250"/>
          </a:xfrm>
          <a:custGeom>
            <a:avLst/>
            <a:gdLst>
              <a:gd name="T0" fmla="*/ 73378 w 164465"/>
              <a:gd name="T1" fmla="*/ 0 h 556895"/>
              <a:gd name="T2" fmla="*/ 73378 w 164465"/>
              <a:gd name="T3" fmla="*/ 28107 h 556895"/>
              <a:gd name="T4" fmla="*/ 2527 w 164465"/>
              <a:gd name="T5" fmla="*/ 28107 h 556895"/>
              <a:gd name="T6" fmla="*/ 0 w 164465"/>
              <a:gd name="T7" fmla="*/ 30624 h 556895"/>
              <a:gd name="T8" fmla="*/ 0 w 164465"/>
              <a:gd name="T9" fmla="*/ 445189 h 556895"/>
              <a:gd name="T10" fmla="*/ 2527 w 164465"/>
              <a:gd name="T11" fmla="*/ 447705 h 556895"/>
              <a:gd name="T12" fmla="*/ 62089 w 164465"/>
              <a:gd name="T13" fmla="*/ 447705 h 556895"/>
              <a:gd name="T14" fmla="*/ 62089 w 164465"/>
              <a:gd name="T15" fmla="*/ 475813 h 556895"/>
              <a:gd name="T16" fmla="*/ 129824 w 164465"/>
              <a:gd name="T17" fmla="*/ 442084 h 556895"/>
              <a:gd name="T18" fmla="*/ 118535 w 164465"/>
              <a:gd name="T19" fmla="*/ 436463 h 556895"/>
              <a:gd name="T20" fmla="*/ 11288 w 164465"/>
              <a:gd name="T21" fmla="*/ 436463 h 556895"/>
              <a:gd name="T22" fmla="*/ 11288 w 164465"/>
              <a:gd name="T23" fmla="*/ 39351 h 556895"/>
              <a:gd name="T24" fmla="*/ 129823 w 164465"/>
              <a:gd name="T25" fmla="*/ 39351 h 556895"/>
              <a:gd name="T26" fmla="*/ 141112 w 164465"/>
              <a:gd name="T27" fmla="*/ 33729 h 556895"/>
              <a:gd name="T28" fmla="*/ 73378 w 164465"/>
              <a:gd name="T29" fmla="*/ 0 h 556895"/>
              <a:gd name="T30" fmla="*/ 62089 w 164465"/>
              <a:gd name="T31" fmla="*/ 408355 h 556895"/>
              <a:gd name="T32" fmla="*/ 62089 w 164465"/>
              <a:gd name="T33" fmla="*/ 436463 h 556895"/>
              <a:gd name="T34" fmla="*/ 118535 w 164465"/>
              <a:gd name="T35" fmla="*/ 436463 h 556895"/>
              <a:gd name="T36" fmla="*/ 62089 w 164465"/>
              <a:gd name="T37" fmla="*/ 408355 h 556895"/>
              <a:gd name="T38" fmla="*/ 129823 w 164465"/>
              <a:gd name="T39" fmla="*/ 39351 h 556895"/>
              <a:gd name="T40" fmla="*/ 73378 w 164465"/>
              <a:gd name="T41" fmla="*/ 39351 h 556895"/>
              <a:gd name="T42" fmla="*/ 73378 w 164465"/>
              <a:gd name="T43" fmla="*/ 67459 h 556895"/>
              <a:gd name="T44" fmla="*/ 129823 w 164465"/>
              <a:gd name="T45" fmla="*/ 39351 h 55689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64465" h="556895">
                <a:moveTo>
                  <a:pt x="85416" y="0"/>
                </a:moveTo>
                <a:lnTo>
                  <a:pt x="85416" y="32867"/>
                </a:lnTo>
                <a:lnTo>
                  <a:pt x="2941" y="32867"/>
                </a:lnTo>
                <a:lnTo>
                  <a:pt x="0" y="35810"/>
                </a:lnTo>
                <a:lnTo>
                  <a:pt x="0" y="520574"/>
                </a:lnTo>
                <a:lnTo>
                  <a:pt x="2941" y="523516"/>
                </a:lnTo>
                <a:lnTo>
                  <a:pt x="72275" y="523516"/>
                </a:lnTo>
                <a:lnTo>
                  <a:pt x="72275" y="556384"/>
                </a:lnTo>
                <a:lnTo>
                  <a:pt x="151121" y="516944"/>
                </a:lnTo>
                <a:lnTo>
                  <a:pt x="137980" y="510371"/>
                </a:lnTo>
                <a:lnTo>
                  <a:pt x="13140" y="510371"/>
                </a:lnTo>
                <a:lnTo>
                  <a:pt x="13140" y="46014"/>
                </a:lnTo>
                <a:lnTo>
                  <a:pt x="151120" y="46014"/>
                </a:lnTo>
                <a:lnTo>
                  <a:pt x="164261" y="39441"/>
                </a:lnTo>
                <a:lnTo>
                  <a:pt x="85416" y="0"/>
                </a:lnTo>
                <a:close/>
              </a:path>
              <a:path w="164465" h="556895">
                <a:moveTo>
                  <a:pt x="72275" y="477503"/>
                </a:moveTo>
                <a:lnTo>
                  <a:pt x="72275" y="510371"/>
                </a:lnTo>
                <a:lnTo>
                  <a:pt x="137980" y="510371"/>
                </a:lnTo>
                <a:lnTo>
                  <a:pt x="72275" y="477503"/>
                </a:lnTo>
                <a:close/>
              </a:path>
              <a:path w="164465" h="556895">
                <a:moveTo>
                  <a:pt x="151120" y="46014"/>
                </a:moveTo>
                <a:lnTo>
                  <a:pt x="85416" y="46014"/>
                </a:lnTo>
                <a:lnTo>
                  <a:pt x="85416" y="78882"/>
                </a:lnTo>
                <a:lnTo>
                  <a:pt x="151120" y="4601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700"/>
          </a:p>
        </p:txBody>
      </p:sp>
      <p:sp>
        <p:nvSpPr>
          <p:cNvPr id="32809" name="object 44"/>
          <p:cNvSpPr>
            <a:spLocks/>
          </p:cNvSpPr>
          <p:nvPr/>
        </p:nvSpPr>
        <p:spPr bwMode="auto">
          <a:xfrm>
            <a:off x="7571432" y="2917825"/>
            <a:ext cx="139700" cy="476250"/>
          </a:xfrm>
          <a:custGeom>
            <a:avLst/>
            <a:gdLst>
              <a:gd name="T0" fmla="*/ 72554 w 164465"/>
              <a:gd name="T1" fmla="*/ 0 h 556895"/>
              <a:gd name="T2" fmla="*/ 72554 w 164465"/>
              <a:gd name="T3" fmla="*/ 28107 h 556895"/>
              <a:gd name="T4" fmla="*/ 2498 w 164465"/>
              <a:gd name="T5" fmla="*/ 28107 h 556895"/>
              <a:gd name="T6" fmla="*/ 0 w 164465"/>
              <a:gd name="T7" fmla="*/ 30624 h 556895"/>
              <a:gd name="T8" fmla="*/ 0 w 164465"/>
              <a:gd name="T9" fmla="*/ 445189 h 556895"/>
              <a:gd name="T10" fmla="*/ 2498 w 164465"/>
              <a:gd name="T11" fmla="*/ 447705 h 556895"/>
              <a:gd name="T12" fmla="*/ 61392 w 164465"/>
              <a:gd name="T13" fmla="*/ 447705 h 556895"/>
              <a:gd name="T14" fmla="*/ 61392 w 164465"/>
              <a:gd name="T15" fmla="*/ 475813 h 556895"/>
              <a:gd name="T16" fmla="*/ 128365 w 164465"/>
              <a:gd name="T17" fmla="*/ 442084 h 556895"/>
              <a:gd name="T18" fmla="*/ 117203 w 164465"/>
              <a:gd name="T19" fmla="*/ 436463 h 556895"/>
              <a:gd name="T20" fmla="*/ 11161 w 164465"/>
              <a:gd name="T21" fmla="*/ 436463 h 556895"/>
              <a:gd name="T22" fmla="*/ 11161 w 164465"/>
              <a:gd name="T23" fmla="*/ 39351 h 556895"/>
              <a:gd name="T24" fmla="*/ 128364 w 164465"/>
              <a:gd name="T25" fmla="*/ 39351 h 556895"/>
              <a:gd name="T26" fmla="*/ 139527 w 164465"/>
              <a:gd name="T27" fmla="*/ 33729 h 556895"/>
              <a:gd name="T28" fmla="*/ 72554 w 164465"/>
              <a:gd name="T29" fmla="*/ 0 h 556895"/>
              <a:gd name="T30" fmla="*/ 61392 w 164465"/>
              <a:gd name="T31" fmla="*/ 408355 h 556895"/>
              <a:gd name="T32" fmla="*/ 61392 w 164465"/>
              <a:gd name="T33" fmla="*/ 436463 h 556895"/>
              <a:gd name="T34" fmla="*/ 117203 w 164465"/>
              <a:gd name="T35" fmla="*/ 436463 h 556895"/>
              <a:gd name="T36" fmla="*/ 61392 w 164465"/>
              <a:gd name="T37" fmla="*/ 408355 h 556895"/>
              <a:gd name="T38" fmla="*/ 128364 w 164465"/>
              <a:gd name="T39" fmla="*/ 39351 h 556895"/>
              <a:gd name="T40" fmla="*/ 72554 w 164465"/>
              <a:gd name="T41" fmla="*/ 39351 h 556895"/>
              <a:gd name="T42" fmla="*/ 72554 w 164465"/>
              <a:gd name="T43" fmla="*/ 67459 h 556895"/>
              <a:gd name="T44" fmla="*/ 128364 w 164465"/>
              <a:gd name="T45" fmla="*/ 39351 h 55689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64465" h="556895">
                <a:moveTo>
                  <a:pt x="85416" y="0"/>
                </a:moveTo>
                <a:lnTo>
                  <a:pt x="85416" y="32867"/>
                </a:lnTo>
                <a:lnTo>
                  <a:pt x="2941" y="32867"/>
                </a:lnTo>
                <a:lnTo>
                  <a:pt x="0" y="35810"/>
                </a:lnTo>
                <a:lnTo>
                  <a:pt x="0" y="520574"/>
                </a:lnTo>
                <a:lnTo>
                  <a:pt x="2941" y="523516"/>
                </a:lnTo>
                <a:lnTo>
                  <a:pt x="72275" y="523516"/>
                </a:lnTo>
                <a:lnTo>
                  <a:pt x="72275" y="556384"/>
                </a:lnTo>
                <a:lnTo>
                  <a:pt x="151121" y="516944"/>
                </a:lnTo>
                <a:lnTo>
                  <a:pt x="137980" y="510371"/>
                </a:lnTo>
                <a:lnTo>
                  <a:pt x="13140" y="510371"/>
                </a:lnTo>
                <a:lnTo>
                  <a:pt x="13140" y="46014"/>
                </a:lnTo>
                <a:lnTo>
                  <a:pt x="151120" y="46014"/>
                </a:lnTo>
                <a:lnTo>
                  <a:pt x="164261" y="39441"/>
                </a:lnTo>
                <a:lnTo>
                  <a:pt x="85416" y="0"/>
                </a:lnTo>
                <a:close/>
              </a:path>
              <a:path w="164465" h="556895">
                <a:moveTo>
                  <a:pt x="72275" y="477503"/>
                </a:moveTo>
                <a:lnTo>
                  <a:pt x="72275" y="510371"/>
                </a:lnTo>
                <a:lnTo>
                  <a:pt x="137980" y="510371"/>
                </a:lnTo>
                <a:lnTo>
                  <a:pt x="72275" y="477503"/>
                </a:lnTo>
                <a:close/>
              </a:path>
              <a:path w="164465" h="556895">
                <a:moveTo>
                  <a:pt x="151120" y="46014"/>
                </a:moveTo>
                <a:lnTo>
                  <a:pt x="85416" y="46014"/>
                </a:lnTo>
                <a:lnTo>
                  <a:pt x="85416" y="78882"/>
                </a:lnTo>
                <a:lnTo>
                  <a:pt x="151120" y="4601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700"/>
          </a:p>
        </p:txBody>
      </p:sp>
      <p:sp>
        <p:nvSpPr>
          <p:cNvPr id="32810" name="object 45"/>
          <p:cNvSpPr>
            <a:spLocks/>
          </p:cNvSpPr>
          <p:nvPr/>
        </p:nvSpPr>
        <p:spPr bwMode="auto">
          <a:xfrm>
            <a:off x="6413500" y="3971925"/>
            <a:ext cx="93663" cy="0"/>
          </a:xfrm>
          <a:custGeom>
            <a:avLst/>
            <a:gdLst>
              <a:gd name="T0" fmla="*/ 0 w 111125"/>
              <a:gd name="T1" fmla="*/ 93348 w 1111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1125">
                <a:moveTo>
                  <a:pt x="0" y="0"/>
                </a:moveTo>
                <a:lnTo>
                  <a:pt x="110751" y="0"/>
                </a:lnTo>
              </a:path>
            </a:pathLst>
          </a:custGeom>
          <a:noFill/>
          <a:ln w="1270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700"/>
          </a:p>
        </p:txBody>
      </p:sp>
      <p:sp>
        <p:nvSpPr>
          <p:cNvPr id="32811" name="object 46"/>
          <p:cNvSpPr>
            <a:spLocks/>
          </p:cNvSpPr>
          <p:nvPr/>
        </p:nvSpPr>
        <p:spPr bwMode="auto">
          <a:xfrm>
            <a:off x="6413500" y="3157538"/>
            <a:ext cx="93663" cy="0"/>
          </a:xfrm>
          <a:custGeom>
            <a:avLst/>
            <a:gdLst>
              <a:gd name="T0" fmla="*/ 0 w 111125"/>
              <a:gd name="T1" fmla="*/ 93348 w 1111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1125">
                <a:moveTo>
                  <a:pt x="0" y="0"/>
                </a:moveTo>
                <a:lnTo>
                  <a:pt x="110751" y="1"/>
                </a:lnTo>
              </a:path>
            </a:pathLst>
          </a:custGeom>
          <a:noFill/>
          <a:ln w="1270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700"/>
          </a:p>
        </p:txBody>
      </p:sp>
      <p:sp>
        <p:nvSpPr>
          <p:cNvPr id="32812" name="object 47"/>
          <p:cNvSpPr>
            <a:spLocks/>
          </p:cNvSpPr>
          <p:nvPr/>
        </p:nvSpPr>
        <p:spPr bwMode="auto">
          <a:xfrm>
            <a:off x="7473007" y="2951163"/>
            <a:ext cx="127000" cy="0"/>
          </a:xfrm>
          <a:custGeom>
            <a:avLst/>
            <a:gdLst>
              <a:gd name="T0" fmla="*/ 0 w 149225"/>
              <a:gd name="T1" fmla="*/ 126822 w 1492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9225">
                <a:moveTo>
                  <a:pt x="0" y="0"/>
                </a:moveTo>
                <a:lnTo>
                  <a:pt x="149016" y="1"/>
                </a:lnTo>
              </a:path>
            </a:pathLst>
          </a:custGeom>
          <a:noFill/>
          <a:ln w="1270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700"/>
          </a:p>
        </p:txBody>
      </p:sp>
      <p:sp>
        <p:nvSpPr>
          <p:cNvPr id="32813" name="object 48"/>
          <p:cNvSpPr>
            <a:spLocks/>
          </p:cNvSpPr>
          <p:nvPr/>
        </p:nvSpPr>
        <p:spPr bwMode="auto">
          <a:xfrm>
            <a:off x="7482532" y="3363913"/>
            <a:ext cx="128587" cy="0"/>
          </a:xfrm>
          <a:custGeom>
            <a:avLst/>
            <a:gdLst>
              <a:gd name="T0" fmla="*/ 0 w 149225"/>
              <a:gd name="T1" fmla="*/ 128407 w 1492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9225">
                <a:moveTo>
                  <a:pt x="0" y="0"/>
                </a:moveTo>
                <a:lnTo>
                  <a:pt x="149016" y="1"/>
                </a:lnTo>
              </a:path>
            </a:pathLst>
          </a:custGeom>
          <a:noFill/>
          <a:ln w="1270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700"/>
          </a:p>
        </p:txBody>
      </p:sp>
      <p:sp>
        <p:nvSpPr>
          <p:cNvPr id="32814" name="object 49"/>
          <p:cNvSpPr>
            <a:spLocks/>
          </p:cNvSpPr>
          <p:nvPr/>
        </p:nvSpPr>
        <p:spPr bwMode="auto">
          <a:xfrm>
            <a:off x="7574607" y="4046538"/>
            <a:ext cx="136525" cy="255587"/>
          </a:xfrm>
          <a:custGeom>
            <a:avLst/>
            <a:gdLst>
              <a:gd name="T0" fmla="*/ 69519 w 161290"/>
              <a:gd name="T1" fmla="*/ 0 h 299085"/>
              <a:gd name="T2" fmla="*/ 69519 w 161290"/>
              <a:gd name="T3" fmla="*/ 28087 h 299085"/>
              <a:gd name="T4" fmla="*/ 2489 w 161290"/>
              <a:gd name="T5" fmla="*/ 28087 h 299085"/>
              <a:gd name="T6" fmla="*/ 0 w 161290"/>
              <a:gd name="T7" fmla="*/ 30602 h 299085"/>
              <a:gd name="T8" fmla="*/ 0 w 161290"/>
              <a:gd name="T9" fmla="*/ 224963 h 299085"/>
              <a:gd name="T10" fmla="*/ 2489 w 161290"/>
              <a:gd name="T11" fmla="*/ 227477 h 299085"/>
              <a:gd name="T12" fmla="*/ 58397 w 161290"/>
              <a:gd name="T13" fmla="*/ 227477 h 299085"/>
              <a:gd name="T14" fmla="*/ 58397 w 161290"/>
              <a:gd name="T15" fmla="*/ 255565 h 299085"/>
              <a:gd name="T16" fmla="*/ 125136 w 161290"/>
              <a:gd name="T17" fmla="*/ 221860 h 299085"/>
              <a:gd name="T18" fmla="*/ 114013 w 161290"/>
              <a:gd name="T19" fmla="*/ 216242 h 299085"/>
              <a:gd name="T20" fmla="*/ 11122 w 161290"/>
              <a:gd name="T21" fmla="*/ 216242 h 299085"/>
              <a:gd name="T22" fmla="*/ 11122 w 161290"/>
              <a:gd name="T23" fmla="*/ 39322 h 299085"/>
              <a:gd name="T24" fmla="*/ 125136 w 161290"/>
              <a:gd name="T25" fmla="*/ 39322 h 299085"/>
              <a:gd name="T26" fmla="*/ 136259 w 161290"/>
              <a:gd name="T27" fmla="*/ 33705 h 299085"/>
              <a:gd name="T28" fmla="*/ 69519 w 161290"/>
              <a:gd name="T29" fmla="*/ 0 h 299085"/>
              <a:gd name="T30" fmla="*/ 58397 w 161290"/>
              <a:gd name="T31" fmla="*/ 188156 h 299085"/>
              <a:gd name="T32" fmla="*/ 58397 w 161290"/>
              <a:gd name="T33" fmla="*/ 216242 h 299085"/>
              <a:gd name="T34" fmla="*/ 114013 w 161290"/>
              <a:gd name="T35" fmla="*/ 216242 h 299085"/>
              <a:gd name="T36" fmla="*/ 58397 w 161290"/>
              <a:gd name="T37" fmla="*/ 188156 h 299085"/>
              <a:gd name="T38" fmla="*/ 125136 w 161290"/>
              <a:gd name="T39" fmla="*/ 39322 h 299085"/>
              <a:gd name="T40" fmla="*/ 69519 w 161290"/>
              <a:gd name="T41" fmla="*/ 39322 h 299085"/>
              <a:gd name="T42" fmla="*/ 69519 w 161290"/>
              <a:gd name="T43" fmla="*/ 67410 h 299085"/>
              <a:gd name="T44" fmla="*/ 125136 w 161290"/>
              <a:gd name="T45" fmla="*/ 39322 h 29908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61290" h="299085">
                <a:moveTo>
                  <a:pt x="82130" y="0"/>
                </a:moveTo>
                <a:lnTo>
                  <a:pt x="82130" y="32867"/>
                </a:lnTo>
                <a:lnTo>
                  <a:pt x="2941" y="32867"/>
                </a:lnTo>
                <a:lnTo>
                  <a:pt x="0" y="35810"/>
                </a:lnTo>
                <a:lnTo>
                  <a:pt x="0" y="263249"/>
                </a:lnTo>
                <a:lnTo>
                  <a:pt x="2941" y="266191"/>
                </a:lnTo>
                <a:lnTo>
                  <a:pt x="68990" y="266191"/>
                </a:lnTo>
                <a:lnTo>
                  <a:pt x="68990" y="299059"/>
                </a:lnTo>
                <a:lnTo>
                  <a:pt x="147835" y="259618"/>
                </a:lnTo>
                <a:lnTo>
                  <a:pt x="134694" y="253044"/>
                </a:lnTo>
                <a:lnTo>
                  <a:pt x="13140" y="253044"/>
                </a:lnTo>
                <a:lnTo>
                  <a:pt x="13140" y="46014"/>
                </a:lnTo>
                <a:lnTo>
                  <a:pt x="147835" y="46014"/>
                </a:lnTo>
                <a:lnTo>
                  <a:pt x="160976" y="39441"/>
                </a:lnTo>
                <a:lnTo>
                  <a:pt x="82130" y="0"/>
                </a:lnTo>
                <a:close/>
              </a:path>
              <a:path w="161290" h="299085">
                <a:moveTo>
                  <a:pt x="68990" y="220178"/>
                </a:moveTo>
                <a:lnTo>
                  <a:pt x="68990" y="253044"/>
                </a:lnTo>
                <a:lnTo>
                  <a:pt x="134694" y="253044"/>
                </a:lnTo>
                <a:lnTo>
                  <a:pt x="68990" y="220178"/>
                </a:lnTo>
                <a:close/>
              </a:path>
              <a:path w="161290" h="299085">
                <a:moveTo>
                  <a:pt x="147835" y="46014"/>
                </a:moveTo>
                <a:lnTo>
                  <a:pt x="82130" y="46014"/>
                </a:lnTo>
                <a:lnTo>
                  <a:pt x="82130" y="78882"/>
                </a:lnTo>
                <a:lnTo>
                  <a:pt x="147835" y="4601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700"/>
          </a:p>
        </p:txBody>
      </p:sp>
      <p:sp>
        <p:nvSpPr>
          <p:cNvPr id="32815" name="object 50"/>
          <p:cNvSpPr>
            <a:spLocks/>
          </p:cNvSpPr>
          <p:nvPr/>
        </p:nvSpPr>
        <p:spPr bwMode="auto">
          <a:xfrm>
            <a:off x="7563494" y="3633788"/>
            <a:ext cx="138113" cy="255587"/>
          </a:xfrm>
          <a:custGeom>
            <a:avLst/>
            <a:gdLst>
              <a:gd name="T0" fmla="*/ 70328 w 161290"/>
              <a:gd name="T1" fmla="*/ 0 h 299085"/>
              <a:gd name="T2" fmla="*/ 70328 w 161290"/>
              <a:gd name="T3" fmla="*/ 28087 h 299085"/>
              <a:gd name="T4" fmla="*/ 2518 w 161290"/>
              <a:gd name="T5" fmla="*/ 28087 h 299085"/>
              <a:gd name="T6" fmla="*/ 0 w 161290"/>
              <a:gd name="T7" fmla="*/ 30602 h 299085"/>
              <a:gd name="T8" fmla="*/ 0 w 161290"/>
              <a:gd name="T9" fmla="*/ 224963 h 299085"/>
              <a:gd name="T10" fmla="*/ 2518 w 161290"/>
              <a:gd name="T11" fmla="*/ 227477 h 299085"/>
              <a:gd name="T12" fmla="*/ 59076 w 161290"/>
              <a:gd name="T13" fmla="*/ 227477 h 299085"/>
              <a:gd name="T14" fmla="*/ 59076 w 161290"/>
              <a:gd name="T15" fmla="*/ 255565 h 299085"/>
              <a:gd name="T16" fmla="*/ 126591 w 161290"/>
              <a:gd name="T17" fmla="*/ 221860 h 299085"/>
              <a:gd name="T18" fmla="*/ 115339 w 161290"/>
              <a:gd name="T19" fmla="*/ 216242 h 299085"/>
              <a:gd name="T20" fmla="*/ 11252 w 161290"/>
              <a:gd name="T21" fmla="*/ 216242 h 299085"/>
              <a:gd name="T22" fmla="*/ 11252 w 161290"/>
              <a:gd name="T23" fmla="*/ 39321 h 299085"/>
              <a:gd name="T24" fmla="*/ 126593 w 161290"/>
              <a:gd name="T25" fmla="*/ 39321 h 299085"/>
              <a:gd name="T26" fmla="*/ 137844 w 161290"/>
              <a:gd name="T27" fmla="*/ 33705 h 299085"/>
              <a:gd name="T28" fmla="*/ 70328 w 161290"/>
              <a:gd name="T29" fmla="*/ 0 h 299085"/>
              <a:gd name="T30" fmla="*/ 59076 w 161290"/>
              <a:gd name="T31" fmla="*/ 188155 h 299085"/>
              <a:gd name="T32" fmla="*/ 59076 w 161290"/>
              <a:gd name="T33" fmla="*/ 216242 h 299085"/>
              <a:gd name="T34" fmla="*/ 115339 w 161290"/>
              <a:gd name="T35" fmla="*/ 216242 h 299085"/>
              <a:gd name="T36" fmla="*/ 59076 w 161290"/>
              <a:gd name="T37" fmla="*/ 188155 h 299085"/>
              <a:gd name="T38" fmla="*/ 126593 w 161290"/>
              <a:gd name="T39" fmla="*/ 39321 h 299085"/>
              <a:gd name="T40" fmla="*/ 70328 w 161290"/>
              <a:gd name="T41" fmla="*/ 39321 h 299085"/>
              <a:gd name="T42" fmla="*/ 70328 w 161290"/>
              <a:gd name="T43" fmla="*/ 67408 h 299085"/>
              <a:gd name="T44" fmla="*/ 126593 w 161290"/>
              <a:gd name="T45" fmla="*/ 39321 h 29908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61290" h="299085">
                <a:moveTo>
                  <a:pt x="82130" y="0"/>
                </a:moveTo>
                <a:lnTo>
                  <a:pt x="82130" y="32867"/>
                </a:lnTo>
                <a:lnTo>
                  <a:pt x="2941" y="32867"/>
                </a:lnTo>
                <a:lnTo>
                  <a:pt x="0" y="35810"/>
                </a:lnTo>
                <a:lnTo>
                  <a:pt x="0" y="263249"/>
                </a:lnTo>
                <a:lnTo>
                  <a:pt x="2941" y="266191"/>
                </a:lnTo>
                <a:lnTo>
                  <a:pt x="68990" y="266191"/>
                </a:lnTo>
                <a:lnTo>
                  <a:pt x="68990" y="299059"/>
                </a:lnTo>
                <a:lnTo>
                  <a:pt x="147835" y="259618"/>
                </a:lnTo>
                <a:lnTo>
                  <a:pt x="134694" y="253044"/>
                </a:lnTo>
                <a:lnTo>
                  <a:pt x="13140" y="253044"/>
                </a:lnTo>
                <a:lnTo>
                  <a:pt x="13140" y="46013"/>
                </a:lnTo>
                <a:lnTo>
                  <a:pt x="147837" y="46013"/>
                </a:lnTo>
                <a:lnTo>
                  <a:pt x="160976" y="39441"/>
                </a:lnTo>
                <a:lnTo>
                  <a:pt x="82130" y="0"/>
                </a:lnTo>
                <a:close/>
              </a:path>
              <a:path w="161290" h="299085">
                <a:moveTo>
                  <a:pt x="68990" y="220177"/>
                </a:moveTo>
                <a:lnTo>
                  <a:pt x="68990" y="253044"/>
                </a:lnTo>
                <a:lnTo>
                  <a:pt x="134694" y="253044"/>
                </a:lnTo>
                <a:lnTo>
                  <a:pt x="68990" y="220177"/>
                </a:lnTo>
                <a:close/>
              </a:path>
              <a:path w="161290" h="299085">
                <a:moveTo>
                  <a:pt x="147837" y="46013"/>
                </a:moveTo>
                <a:lnTo>
                  <a:pt x="82130" y="46013"/>
                </a:lnTo>
                <a:lnTo>
                  <a:pt x="82130" y="78880"/>
                </a:lnTo>
                <a:lnTo>
                  <a:pt x="147837" y="4601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700"/>
          </a:p>
        </p:txBody>
      </p:sp>
      <p:sp>
        <p:nvSpPr>
          <p:cNvPr id="32816" name="object 51"/>
          <p:cNvSpPr>
            <a:spLocks/>
          </p:cNvSpPr>
          <p:nvPr/>
        </p:nvSpPr>
        <p:spPr bwMode="auto">
          <a:xfrm>
            <a:off x="7473007" y="3765550"/>
            <a:ext cx="93662" cy="0"/>
          </a:xfrm>
          <a:custGeom>
            <a:avLst/>
            <a:gdLst>
              <a:gd name="T0" fmla="*/ 0 w 111125"/>
              <a:gd name="T1" fmla="*/ 93347 w 1111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1125">
                <a:moveTo>
                  <a:pt x="0" y="0"/>
                </a:moveTo>
                <a:lnTo>
                  <a:pt x="110751" y="1"/>
                </a:lnTo>
              </a:path>
            </a:pathLst>
          </a:custGeom>
          <a:noFill/>
          <a:ln w="1270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700"/>
          </a:p>
        </p:txBody>
      </p:sp>
      <p:sp>
        <p:nvSpPr>
          <p:cNvPr id="32817" name="object 52"/>
          <p:cNvSpPr>
            <a:spLocks/>
          </p:cNvSpPr>
          <p:nvPr/>
        </p:nvSpPr>
        <p:spPr bwMode="auto">
          <a:xfrm>
            <a:off x="7482532" y="4178300"/>
            <a:ext cx="95250" cy="0"/>
          </a:xfrm>
          <a:custGeom>
            <a:avLst/>
            <a:gdLst>
              <a:gd name="T0" fmla="*/ 0 w 111125"/>
              <a:gd name="T1" fmla="*/ 94929 w 1111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1125">
                <a:moveTo>
                  <a:pt x="0" y="0"/>
                </a:moveTo>
                <a:lnTo>
                  <a:pt x="110751" y="0"/>
                </a:lnTo>
              </a:path>
            </a:pathLst>
          </a:custGeom>
          <a:noFill/>
          <a:ln w="1270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700"/>
          </a:p>
        </p:txBody>
      </p:sp>
      <p:sp>
        <p:nvSpPr>
          <p:cNvPr id="32818" name="object 53"/>
          <p:cNvSpPr>
            <a:spLocks/>
          </p:cNvSpPr>
          <p:nvPr/>
        </p:nvSpPr>
        <p:spPr bwMode="auto">
          <a:xfrm>
            <a:off x="5707063" y="3505200"/>
            <a:ext cx="71437" cy="0"/>
          </a:xfrm>
          <a:custGeom>
            <a:avLst/>
            <a:gdLst>
              <a:gd name="T0" fmla="*/ 0 w 83820"/>
              <a:gd name="T1" fmla="*/ 70962 w 8382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3820">
                <a:moveTo>
                  <a:pt x="0" y="0"/>
                </a:moveTo>
                <a:lnTo>
                  <a:pt x="83263" y="1"/>
                </a:lnTo>
              </a:path>
            </a:pathLst>
          </a:custGeom>
          <a:noFill/>
          <a:ln w="1270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700"/>
          </a:p>
        </p:txBody>
      </p:sp>
      <p:sp>
        <p:nvSpPr>
          <p:cNvPr id="32819" name="object 54"/>
          <p:cNvSpPr txBox="1">
            <a:spLocks noChangeArrowheads="1"/>
          </p:cNvSpPr>
          <p:nvPr/>
        </p:nvSpPr>
        <p:spPr bwMode="auto">
          <a:xfrm>
            <a:off x="1206500" y="4268788"/>
            <a:ext cx="19986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63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문제발생에  대응하는 원리원칙을</a:t>
            </a:r>
          </a:p>
          <a:p>
            <a:pPr>
              <a:spcBef>
                <a:spcPts val="50"/>
              </a:spcBef>
            </a:pPr>
            <a:r>
              <a:rPr lang="ko-KR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5Why로 생각하여  원인을 찾는다</a:t>
            </a:r>
          </a:p>
        </p:txBody>
      </p:sp>
      <p:sp>
        <p:nvSpPr>
          <p:cNvPr id="32820" name="object 55"/>
          <p:cNvSpPr txBox="1">
            <a:spLocks noChangeArrowheads="1"/>
          </p:cNvSpPr>
          <p:nvPr/>
        </p:nvSpPr>
        <p:spPr bwMode="auto">
          <a:xfrm>
            <a:off x="947738" y="5548313"/>
            <a:ext cx="7286625" cy="60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 dirty="0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적용방법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4000"/>
              </a:lnSpc>
              <a:spcBef>
                <a:spcPts val="38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원리란 기존 업무나 설비에 대한 근본적인  이치를, 원칙이란  원리를 만족하기 위해 지켜져야 할 필요충분  조건들을 의미한다.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원리원칙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추구에 의한 접근법은  요인의 누락을 방지할 수 있으며,  현상이 복잡하고 문제의 원인이 복수일 경우에 적합한 접근 방법이다.</a:t>
            </a:r>
          </a:p>
        </p:txBody>
      </p:sp>
      <p:sp>
        <p:nvSpPr>
          <p:cNvPr id="32821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정의하기 방법론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bject 3"/>
          <p:cNvSpPr txBox="1">
            <a:spLocks noChangeArrowheads="1"/>
          </p:cNvSpPr>
          <p:nvPr/>
        </p:nvSpPr>
        <p:spPr bwMode="auto">
          <a:xfrm>
            <a:off x="8094663" y="550863"/>
            <a:ext cx="109537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19" name="object 6"/>
          <p:cNvSpPr txBox="1">
            <a:spLocks noChangeArrowheads="1"/>
          </p:cNvSpPr>
          <p:nvPr/>
        </p:nvSpPr>
        <p:spPr bwMode="auto">
          <a:xfrm>
            <a:off x="597042" y="1106488"/>
            <a:ext cx="28829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5Whys </a:t>
            </a:r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실행방법</a:t>
            </a:r>
          </a:p>
        </p:txBody>
      </p:sp>
      <p:sp>
        <p:nvSpPr>
          <p:cNvPr id="34820" name="object 7"/>
          <p:cNvSpPr>
            <a:spLocks/>
          </p:cNvSpPr>
          <p:nvPr/>
        </p:nvSpPr>
        <p:spPr bwMode="auto">
          <a:xfrm>
            <a:off x="874713" y="5470525"/>
            <a:ext cx="7454900" cy="0"/>
          </a:xfrm>
          <a:custGeom>
            <a:avLst/>
            <a:gdLst>
              <a:gd name="T0" fmla="*/ 0 w 8717915"/>
              <a:gd name="T1" fmla="*/ 7454518 w 871791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717915">
                <a:moveTo>
                  <a:pt x="0" y="0"/>
                </a:moveTo>
                <a:lnTo>
                  <a:pt x="8717468" y="1"/>
                </a:lnTo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4821" name="object 8"/>
          <p:cNvSpPr txBox="1">
            <a:spLocks noChangeArrowheads="1"/>
          </p:cNvSpPr>
          <p:nvPr/>
        </p:nvSpPr>
        <p:spPr bwMode="auto">
          <a:xfrm>
            <a:off x="863600" y="2055883"/>
            <a:ext cx="944563" cy="548868"/>
          </a:xfrm>
          <a:prstGeom prst="rect">
            <a:avLst/>
          </a:prstGeom>
          <a:solidFill>
            <a:srgbClr val="F2F2F2"/>
          </a:solidFill>
          <a:ln w="12704">
            <a:solidFill>
              <a:srgbClr val="0D0D0D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spcBef>
                <a:spcPts val="150"/>
              </a:spcBef>
            </a:pPr>
            <a:r>
              <a:rPr lang="ko-KR" altLang="ko-KR" sz="7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현상과 </a:t>
            </a:r>
            <a:r>
              <a:rPr lang="ko-KR" altLang="ko-KR" sz="7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Why는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spcBef>
                <a:spcPts val="313"/>
              </a:spcBef>
            </a:pPr>
            <a:r>
              <a:rPr lang="ko-KR" altLang="ko-KR" sz="7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짧고 간결한  문장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2" name="object 9"/>
          <p:cNvSpPr txBox="1">
            <a:spLocks noChangeArrowheads="1"/>
          </p:cNvSpPr>
          <p:nvPr/>
        </p:nvSpPr>
        <p:spPr bwMode="auto">
          <a:xfrm>
            <a:off x="1927225" y="2055883"/>
            <a:ext cx="944563" cy="548868"/>
          </a:xfrm>
          <a:prstGeom prst="rect">
            <a:avLst/>
          </a:prstGeom>
          <a:solidFill>
            <a:srgbClr val="F2F2F2"/>
          </a:solidFill>
          <a:ln w="12704">
            <a:solidFill>
              <a:srgbClr val="0D0D0D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spcBef>
                <a:spcPts val="150"/>
              </a:spcBef>
            </a:pPr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누락된 Why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spcBef>
                <a:spcPts val="313"/>
              </a:spcBef>
            </a:pPr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(인과관계) 체크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3" name="object 10"/>
          <p:cNvSpPr txBox="1">
            <a:spLocks noChangeArrowheads="1"/>
          </p:cNvSpPr>
          <p:nvPr/>
        </p:nvSpPr>
        <p:spPr bwMode="auto">
          <a:xfrm>
            <a:off x="2981325" y="2055883"/>
            <a:ext cx="944563" cy="548868"/>
          </a:xfrm>
          <a:prstGeom prst="rect">
            <a:avLst/>
          </a:prstGeom>
          <a:solidFill>
            <a:srgbClr val="F2F2F2"/>
          </a:solidFill>
          <a:ln w="12704">
            <a:solidFill>
              <a:srgbClr val="0D0D0D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spcBef>
                <a:spcPts val="150"/>
              </a:spcBef>
            </a:pPr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재발방지대책이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spcBef>
                <a:spcPts val="313"/>
              </a:spcBef>
            </a:pPr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나올때까지  반복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4" name="object 11"/>
          <p:cNvSpPr txBox="1">
            <a:spLocks noChangeArrowheads="1"/>
          </p:cNvSpPr>
          <p:nvPr/>
        </p:nvSpPr>
        <p:spPr bwMode="auto">
          <a:xfrm>
            <a:off x="4056063" y="2055883"/>
            <a:ext cx="955675" cy="510396"/>
          </a:xfrm>
          <a:prstGeom prst="rect">
            <a:avLst/>
          </a:prstGeom>
          <a:solidFill>
            <a:srgbClr val="F2F2F2"/>
          </a:solidFill>
          <a:ln w="12704">
            <a:solidFill>
              <a:srgbClr val="0D0D0D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spcBef>
                <a:spcPts val="150"/>
              </a:spcBef>
            </a:pPr>
            <a:r>
              <a:rPr lang="ko-KR" altLang="ko-KR" sz="7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후 역으로  </a:t>
            </a:r>
            <a:r>
              <a:rPr lang="ko-KR" altLang="ko-KR" sz="700" b="1" dirty="0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읽으면서</a:t>
            </a:r>
            <a:r>
              <a:rPr lang="en-US" altLang="ko-KR" sz="700" b="1" dirty="0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00" b="1" dirty="0" err="1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논리비약</a:t>
            </a:r>
            <a:r>
              <a:rPr lang="ko-KR" altLang="ko-KR" sz="700" b="1" dirty="0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5" name="object 12"/>
          <p:cNvSpPr txBox="1">
            <a:spLocks noChangeArrowheads="1"/>
          </p:cNvSpPr>
          <p:nvPr/>
        </p:nvSpPr>
        <p:spPr bwMode="auto">
          <a:xfrm>
            <a:off x="5141913" y="2055883"/>
            <a:ext cx="944562" cy="510396"/>
          </a:xfrm>
          <a:prstGeom prst="rect">
            <a:avLst/>
          </a:prstGeom>
          <a:solidFill>
            <a:srgbClr val="F2F2F2"/>
          </a:solidFill>
          <a:ln w="12704">
            <a:solidFill>
              <a:srgbClr val="0D0D0D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spcBef>
                <a:spcPts val="150"/>
              </a:spcBef>
            </a:pPr>
            <a:r>
              <a:rPr lang="ko-KR" altLang="ko-KR" sz="7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Why에</a:t>
            </a:r>
            <a:r>
              <a:rPr lang="ko-KR" altLang="ko-KR" sz="7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00" b="1" dirty="0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대답은</a:t>
            </a:r>
            <a:r>
              <a:rPr lang="en-US" altLang="ko-KR" sz="700" b="1" dirty="0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00" b="1" dirty="0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정상에서 </a:t>
            </a:r>
            <a:r>
              <a:rPr lang="ko-KR" altLang="ko-KR" sz="700" b="1" dirty="0" err="1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벗어나는것만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6" name="object 13"/>
          <p:cNvSpPr txBox="1">
            <a:spLocks noChangeArrowheads="1"/>
          </p:cNvSpPr>
          <p:nvPr/>
        </p:nvSpPr>
        <p:spPr bwMode="auto">
          <a:xfrm>
            <a:off x="6216650" y="2055883"/>
            <a:ext cx="946150" cy="548868"/>
          </a:xfrm>
          <a:prstGeom prst="rect">
            <a:avLst/>
          </a:prstGeom>
          <a:solidFill>
            <a:srgbClr val="F2F2F2"/>
          </a:solidFill>
          <a:ln w="12704">
            <a:solidFill>
              <a:srgbClr val="0D0D0D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Ⅵ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spcBef>
                <a:spcPts val="150"/>
              </a:spcBef>
            </a:pPr>
            <a:r>
              <a:rPr lang="ko-KR" altLang="ko-KR" sz="7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 심리적인  면의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spcBef>
                <a:spcPts val="313"/>
              </a:spcBef>
            </a:pPr>
            <a:r>
              <a:rPr lang="ko-KR" altLang="ko-KR" sz="7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Why는</a:t>
            </a:r>
            <a:r>
              <a:rPr lang="ko-KR" altLang="ko-KR" sz="7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회피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7" name="object 14"/>
          <p:cNvSpPr txBox="1">
            <a:spLocks noChangeArrowheads="1"/>
          </p:cNvSpPr>
          <p:nvPr/>
        </p:nvSpPr>
        <p:spPr bwMode="auto">
          <a:xfrm>
            <a:off x="7281863" y="2055883"/>
            <a:ext cx="944562" cy="510396"/>
          </a:xfrm>
          <a:prstGeom prst="rect">
            <a:avLst/>
          </a:prstGeom>
          <a:solidFill>
            <a:srgbClr val="F2F2F2"/>
          </a:solidFill>
          <a:ln w="12704">
            <a:solidFill>
              <a:srgbClr val="0D0D0D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b="1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Ⅶ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spcBef>
                <a:spcPts val="150"/>
              </a:spcBef>
            </a:pPr>
            <a:r>
              <a:rPr lang="ko-KR" altLang="ko-KR" sz="7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나쁘다, 불량  같은 </a:t>
            </a:r>
            <a:r>
              <a:rPr lang="ko-KR" altLang="ko-KR" sz="700" b="1" dirty="0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추상적인 </a:t>
            </a:r>
            <a:r>
              <a:rPr lang="ko-KR" altLang="ko-KR" sz="700" b="1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표현은  삼가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8" name="object 15"/>
          <p:cNvSpPr>
            <a:spLocks/>
          </p:cNvSpPr>
          <p:nvPr/>
        </p:nvSpPr>
        <p:spPr bwMode="auto">
          <a:xfrm>
            <a:off x="1862138" y="2159000"/>
            <a:ext cx="0" cy="2549525"/>
          </a:xfrm>
          <a:custGeom>
            <a:avLst/>
            <a:gdLst>
              <a:gd name="T0" fmla="*/ 0 h 2981960"/>
              <a:gd name="T1" fmla="*/ 2549272 h 29819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981960">
                <a:moveTo>
                  <a:pt x="0" y="0"/>
                </a:moveTo>
                <a:lnTo>
                  <a:pt x="0" y="2981664"/>
                </a:lnTo>
              </a:path>
            </a:pathLst>
          </a:cu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50000"/>
              </a:lnSpc>
            </a:pPr>
            <a:endParaRPr lang="ko-KR" altLang="en-US" sz="700"/>
          </a:p>
        </p:txBody>
      </p:sp>
      <p:sp>
        <p:nvSpPr>
          <p:cNvPr id="34829" name="object 16"/>
          <p:cNvSpPr>
            <a:spLocks/>
          </p:cNvSpPr>
          <p:nvPr/>
        </p:nvSpPr>
        <p:spPr bwMode="auto">
          <a:xfrm>
            <a:off x="2927350" y="2159000"/>
            <a:ext cx="0" cy="2549525"/>
          </a:xfrm>
          <a:custGeom>
            <a:avLst/>
            <a:gdLst>
              <a:gd name="T0" fmla="*/ 0 h 2981960"/>
              <a:gd name="T1" fmla="*/ 2549272 h 29819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981960">
                <a:moveTo>
                  <a:pt x="0" y="0"/>
                </a:moveTo>
                <a:lnTo>
                  <a:pt x="1" y="2981664"/>
                </a:lnTo>
              </a:path>
            </a:pathLst>
          </a:cu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50000"/>
              </a:lnSpc>
            </a:pPr>
            <a:endParaRPr lang="ko-KR" altLang="en-US" sz="700"/>
          </a:p>
        </p:txBody>
      </p:sp>
      <p:sp>
        <p:nvSpPr>
          <p:cNvPr id="34830" name="object 17"/>
          <p:cNvSpPr>
            <a:spLocks/>
          </p:cNvSpPr>
          <p:nvPr/>
        </p:nvSpPr>
        <p:spPr bwMode="auto">
          <a:xfrm>
            <a:off x="3990975" y="2159000"/>
            <a:ext cx="0" cy="2549525"/>
          </a:xfrm>
          <a:custGeom>
            <a:avLst/>
            <a:gdLst>
              <a:gd name="T0" fmla="*/ 0 h 2981960"/>
              <a:gd name="T1" fmla="*/ 2549272 h 29819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981960">
                <a:moveTo>
                  <a:pt x="0" y="0"/>
                </a:moveTo>
                <a:lnTo>
                  <a:pt x="1" y="2981664"/>
                </a:lnTo>
              </a:path>
            </a:pathLst>
          </a:cu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50000"/>
              </a:lnSpc>
            </a:pPr>
            <a:endParaRPr lang="ko-KR" altLang="en-US" sz="700"/>
          </a:p>
        </p:txBody>
      </p:sp>
      <p:sp>
        <p:nvSpPr>
          <p:cNvPr id="34831" name="object 18"/>
          <p:cNvSpPr>
            <a:spLocks/>
          </p:cNvSpPr>
          <p:nvPr/>
        </p:nvSpPr>
        <p:spPr bwMode="auto">
          <a:xfrm>
            <a:off x="5076825" y="2159000"/>
            <a:ext cx="0" cy="2549525"/>
          </a:xfrm>
          <a:custGeom>
            <a:avLst/>
            <a:gdLst>
              <a:gd name="T0" fmla="*/ 0 h 2981960"/>
              <a:gd name="T1" fmla="*/ 2549272 h 29819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981960">
                <a:moveTo>
                  <a:pt x="0" y="0"/>
                </a:moveTo>
                <a:lnTo>
                  <a:pt x="1" y="2981664"/>
                </a:lnTo>
              </a:path>
            </a:pathLst>
          </a:cu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50000"/>
              </a:lnSpc>
            </a:pPr>
            <a:endParaRPr lang="ko-KR" altLang="en-US" sz="700"/>
          </a:p>
        </p:txBody>
      </p:sp>
      <p:sp>
        <p:nvSpPr>
          <p:cNvPr id="34832" name="object 19"/>
          <p:cNvSpPr>
            <a:spLocks/>
          </p:cNvSpPr>
          <p:nvPr/>
        </p:nvSpPr>
        <p:spPr bwMode="auto">
          <a:xfrm>
            <a:off x="6162675" y="2159000"/>
            <a:ext cx="0" cy="2549525"/>
          </a:xfrm>
          <a:custGeom>
            <a:avLst/>
            <a:gdLst>
              <a:gd name="T0" fmla="*/ 0 h 2981960"/>
              <a:gd name="T1" fmla="*/ 2549272 h 29819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981960">
                <a:moveTo>
                  <a:pt x="0" y="0"/>
                </a:moveTo>
                <a:lnTo>
                  <a:pt x="0" y="2981664"/>
                </a:lnTo>
              </a:path>
            </a:pathLst>
          </a:cu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50000"/>
              </a:lnSpc>
            </a:pPr>
            <a:endParaRPr lang="ko-KR" altLang="en-US" sz="700"/>
          </a:p>
        </p:txBody>
      </p:sp>
      <p:sp>
        <p:nvSpPr>
          <p:cNvPr id="34833" name="object 20"/>
          <p:cNvSpPr>
            <a:spLocks/>
          </p:cNvSpPr>
          <p:nvPr/>
        </p:nvSpPr>
        <p:spPr bwMode="auto">
          <a:xfrm>
            <a:off x="7216775" y="2159000"/>
            <a:ext cx="0" cy="2549525"/>
          </a:xfrm>
          <a:custGeom>
            <a:avLst/>
            <a:gdLst>
              <a:gd name="T0" fmla="*/ 0 h 2981960"/>
              <a:gd name="T1" fmla="*/ 2549272 h 29819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981960">
                <a:moveTo>
                  <a:pt x="0" y="0"/>
                </a:moveTo>
                <a:lnTo>
                  <a:pt x="0" y="2981664"/>
                </a:lnTo>
              </a:path>
            </a:pathLst>
          </a:cu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50000"/>
              </a:lnSpc>
            </a:pPr>
            <a:endParaRPr lang="ko-KR" altLang="en-US" sz="700"/>
          </a:p>
        </p:txBody>
      </p:sp>
      <p:sp>
        <p:nvSpPr>
          <p:cNvPr id="34834" name="object 21"/>
          <p:cNvSpPr>
            <a:spLocks/>
          </p:cNvSpPr>
          <p:nvPr/>
        </p:nvSpPr>
        <p:spPr bwMode="auto">
          <a:xfrm>
            <a:off x="8280400" y="2159000"/>
            <a:ext cx="0" cy="2549525"/>
          </a:xfrm>
          <a:custGeom>
            <a:avLst/>
            <a:gdLst>
              <a:gd name="T0" fmla="*/ 0 h 2981960"/>
              <a:gd name="T1" fmla="*/ 2549272 h 29819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981960">
                <a:moveTo>
                  <a:pt x="0" y="0"/>
                </a:moveTo>
                <a:lnTo>
                  <a:pt x="0" y="2981664"/>
                </a:lnTo>
              </a:path>
            </a:pathLst>
          </a:cu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50000"/>
              </a:lnSpc>
            </a:pPr>
            <a:endParaRPr lang="ko-KR" altLang="en-US" sz="700"/>
          </a:p>
        </p:txBody>
      </p:sp>
      <p:sp>
        <p:nvSpPr>
          <p:cNvPr id="34835" name="object 22"/>
          <p:cNvSpPr>
            <a:spLocks/>
          </p:cNvSpPr>
          <p:nvPr/>
        </p:nvSpPr>
        <p:spPr bwMode="auto">
          <a:xfrm>
            <a:off x="809625" y="2159000"/>
            <a:ext cx="0" cy="2549525"/>
          </a:xfrm>
          <a:custGeom>
            <a:avLst/>
            <a:gdLst>
              <a:gd name="T0" fmla="*/ 0 h 2981960"/>
              <a:gd name="T1" fmla="*/ 2549272 h 29819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981960">
                <a:moveTo>
                  <a:pt x="0" y="0"/>
                </a:moveTo>
                <a:lnTo>
                  <a:pt x="1" y="2981664"/>
                </a:lnTo>
              </a:path>
            </a:pathLst>
          </a:cu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50000"/>
              </a:lnSpc>
            </a:pPr>
            <a:endParaRPr lang="ko-KR" altLang="en-US" sz="700"/>
          </a:p>
        </p:txBody>
      </p:sp>
      <p:sp>
        <p:nvSpPr>
          <p:cNvPr id="34836" name="object 23"/>
          <p:cNvSpPr>
            <a:spLocks noChangeArrowheads="1"/>
          </p:cNvSpPr>
          <p:nvPr/>
        </p:nvSpPr>
        <p:spPr bwMode="auto">
          <a:xfrm>
            <a:off x="868363" y="2717800"/>
            <a:ext cx="944562" cy="6080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현장의 현물과 현상에 </a:t>
            </a:r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대해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‘~</a:t>
            </a:r>
            <a:r>
              <a:rPr lang="ko-KR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ko-KR" altLang="ko-KR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ko-KR" altLang="ko-KR" sz="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ko-KR" altLang="ko-KR" sz="700" b="1" dirty="0" err="1" smtClean="0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ko-KR" altLang="ko-KR" sz="7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같이 간결하게 표현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37" name="object 24"/>
          <p:cNvSpPr>
            <a:spLocks noChangeArrowheads="1"/>
          </p:cNvSpPr>
          <p:nvPr/>
        </p:nvSpPr>
        <p:spPr bwMode="auto">
          <a:xfrm>
            <a:off x="868363" y="3368675"/>
            <a:ext cx="944562" cy="6080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한문장이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길어지면 분할하고</a:t>
            </a:r>
            <a:r>
              <a:rPr lang="ko-KR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각각에 대해 </a:t>
            </a:r>
            <a:r>
              <a:rPr lang="ko-KR" altLang="ko-KR" sz="700" dirty="0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왜</a:t>
            </a:r>
            <a:r>
              <a:rPr lang="ko-KR" altLang="ko-KR" sz="7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반복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38" name="object 25"/>
          <p:cNvSpPr>
            <a:spLocks noChangeArrowheads="1"/>
          </p:cNvSpPr>
          <p:nvPr/>
        </p:nvSpPr>
        <p:spPr bwMode="auto">
          <a:xfrm>
            <a:off x="868363" y="4021138"/>
            <a:ext cx="944562" cy="6080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언제</a:t>
            </a:r>
            <a:r>
              <a:rPr lang="ko-KR" altLang="ko-KR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어디서</a:t>
            </a:r>
            <a:r>
              <a:rPr lang="ko-KR" altLang="ko-KR" sz="700" dirty="0" err="1">
                <a:latin typeface="Times New Roman" panose="02020603050405020304" pitchFamily="18" charset="0"/>
              </a:rPr>
              <a:t>,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얼마나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등의 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분석내용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필요 </a:t>
            </a:r>
            <a:r>
              <a:rPr lang="ko-KR" altLang="ko-KR" sz="700" dirty="0">
                <a:latin typeface="Times New Roman" panose="02020603050405020304" pitchFamily="18" charset="0"/>
              </a:rPr>
              <a:t>(3W2H)</a:t>
            </a:r>
            <a:endParaRPr lang="ko-KR" altLang="ko-KR" sz="700" dirty="0">
              <a:latin typeface="Times New Roman" panose="02020603050405020304" pitchFamily="18" charset="0"/>
            </a:endParaRPr>
          </a:p>
        </p:txBody>
      </p:sp>
      <p:sp>
        <p:nvSpPr>
          <p:cNvPr id="34839" name="object 26"/>
          <p:cNvSpPr>
            <a:spLocks noChangeArrowheads="1"/>
          </p:cNvSpPr>
          <p:nvPr/>
        </p:nvSpPr>
        <p:spPr bwMode="auto">
          <a:xfrm>
            <a:off x="1922463" y="2717800"/>
            <a:ext cx="944562" cy="6080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분석의 흐름 방향과 인과관계 체크하면서 분석을 추진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40" name="object 27"/>
          <p:cNvSpPr>
            <a:spLocks noChangeArrowheads="1"/>
          </p:cNvSpPr>
          <p:nvPr/>
        </p:nvSpPr>
        <p:spPr bwMode="auto">
          <a:xfrm>
            <a:off x="1922463" y="3368675"/>
            <a:ext cx="944562" cy="6080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요인이 발생하지 않으면 앞의 현상도 발생하지않는가</a:t>
            </a:r>
            <a:r>
              <a:rPr lang="ko-KR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41" name="object 28"/>
          <p:cNvSpPr>
            <a:spLocks noChangeArrowheads="1"/>
          </p:cNvSpPr>
          <p:nvPr/>
        </p:nvSpPr>
        <p:spPr bwMode="auto">
          <a:xfrm>
            <a:off x="1933575" y="4021138"/>
            <a:ext cx="944563" cy="619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빠진 요인이 있으면 문제는 해결되지 않는다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42" name="object 29"/>
          <p:cNvSpPr>
            <a:spLocks noChangeArrowheads="1"/>
          </p:cNvSpPr>
          <p:nvPr/>
        </p:nvSpPr>
        <p:spPr bwMode="auto">
          <a:xfrm>
            <a:off x="2974975" y="2717800"/>
            <a:ext cx="946150" cy="619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문제해결 뿐만 아닌 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해결후의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재발방지를 생각한다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43" name="object 30"/>
          <p:cNvSpPr>
            <a:spLocks noChangeArrowheads="1"/>
          </p:cNvSpPr>
          <p:nvPr/>
        </p:nvSpPr>
        <p:spPr bwMode="auto">
          <a:xfrm>
            <a:off x="2974975" y="3379788"/>
            <a:ext cx="946150" cy="6080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재발방지 대책과 연계 되는 요인이 나올 시에 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분석종료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44" name="object 31"/>
          <p:cNvSpPr>
            <a:spLocks noChangeArrowheads="1"/>
          </p:cNvSpPr>
          <p:nvPr/>
        </p:nvSpPr>
        <p:spPr bwMode="auto">
          <a:xfrm>
            <a:off x="4060825" y="2728913"/>
            <a:ext cx="946150" cy="6080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최종의 </a:t>
            </a:r>
            <a:r>
              <a:rPr lang="ko-KR" altLang="ko-KR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최초현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spcBef>
                <a:spcPts val="388"/>
              </a:spcBef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상까지 </a:t>
            </a:r>
            <a:r>
              <a:rPr lang="ko-KR" altLang="ko-KR" sz="700" dirty="0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때문에</a:t>
            </a:r>
            <a:r>
              <a:rPr lang="ko-KR" altLang="ko-KR" sz="700" dirty="0" err="1" smtClean="0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ko-KR" altLang="ko-KR" sz="7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붙이며 거꾸로 읽기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45" name="object 32"/>
          <p:cNvSpPr>
            <a:spLocks noChangeArrowheads="1"/>
          </p:cNvSpPr>
          <p:nvPr/>
        </p:nvSpPr>
        <p:spPr bwMode="auto">
          <a:xfrm>
            <a:off x="4060825" y="3379788"/>
            <a:ext cx="946150" cy="6080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이야기 줄거리가 통하고 이치에 맞는지를 확인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46" name="object 33"/>
          <p:cNvSpPr>
            <a:spLocks noChangeArrowheads="1"/>
          </p:cNvSpPr>
          <p:nvPr/>
        </p:nvSpPr>
        <p:spPr bwMode="auto">
          <a:xfrm>
            <a:off x="4071938" y="4032250"/>
            <a:ext cx="944562" cy="619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논리비약이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부분에 생각지 못한 요인이 잠재되 있을 수 있다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47" name="object 34"/>
          <p:cNvSpPr>
            <a:spLocks noChangeArrowheads="1"/>
          </p:cNvSpPr>
          <p:nvPr/>
        </p:nvSpPr>
        <p:spPr bwMode="auto">
          <a:xfrm>
            <a:off x="5148263" y="2728913"/>
            <a:ext cx="944562" cy="6080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당연한 내용을 요인으로 채택하면</a:t>
            </a:r>
            <a:r>
              <a:rPr lang="ko-KR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대책이 이상한 형태가 된다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48" name="object 35"/>
          <p:cNvSpPr>
            <a:spLocks noChangeArrowheads="1"/>
          </p:cNvSpPr>
          <p:nvPr/>
        </p:nvSpPr>
        <p:spPr bwMode="auto">
          <a:xfrm>
            <a:off x="5148263" y="3379788"/>
            <a:ext cx="944562" cy="6080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전제조건과 요인을 잘</a:t>
            </a:r>
          </a:p>
          <a:p>
            <a:pPr algn="ctr">
              <a:lnSpc>
                <a:spcPct val="150000"/>
              </a:lnSpc>
              <a:spcBef>
                <a:spcPts val="388"/>
              </a:spcBef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구별하여 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혼동치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않는다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49" name="object 36"/>
          <p:cNvSpPr>
            <a:spLocks noChangeArrowheads="1"/>
          </p:cNvSpPr>
          <p:nvPr/>
        </p:nvSpPr>
        <p:spPr bwMode="auto">
          <a:xfrm>
            <a:off x="5148263" y="4032250"/>
            <a:ext cx="944562" cy="619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이상한 </a:t>
            </a:r>
            <a:r>
              <a:rPr lang="ko-KR" altLang="ko-KR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나오면 중단하고 앞 단계 분석을 다시 검토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50" name="object 37"/>
          <p:cNvSpPr>
            <a:spLocks noChangeArrowheads="1"/>
          </p:cNvSpPr>
          <p:nvPr/>
        </p:nvSpPr>
        <p:spPr bwMode="auto">
          <a:xfrm>
            <a:off x="6211888" y="2728913"/>
            <a:ext cx="955675" cy="6080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심리적인 면의 </a:t>
            </a:r>
            <a:r>
              <a:rPr lang="ko-KR" altLang="ko-KR" sz="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앞 단계에서 끝내고 </a:t>
            </a:r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시스템적 </a:t>
            </a:r>
            <a:r>
              <a:rPr lang="ko-KR" altLang="ko-KR" sz="700" dirty="0" err="1">
                <a:latin typeface="Times New Roman" panose="02020603050405020304" pitchFamily="18" charset="0"/>
              </a:rPr>
              <a:t>why</a:t>
            </a:r>
            <a:r>
              <a:rPr lang="ko-KR" altLang="ko-KR" sz="700" dirty="0">
                <a:latin typeface="Times New Roman" panose="02020603050405020304" pitchFamily="18" charset="0"/>
              </a:rPr>
              <a:t> 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추구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51" name="object 38"/>
          <p:cNvSpPr>
            <a:spLocks noChangeArrowheads="1"/>
          </p:cNvSpPr>
          <p:nvPr/>
        </p:nvSpPr>
        <p:spPr bwMode="auto">
          <a:xfrm>
            <a:off x="6211888" y="3379788"/>
            <a:ext cx="955675" cy="6080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분석하는 사람의 </a:t>
            </a:r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감각에 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의해 원인을 </a:t>
            </a:r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단정하는 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 금지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52" name="object 39"/>
          <p:cNvSpPr>
            <a:spLocks noChangeArrowheads="1"/>
          </p:cNvSpPr>
          <p:nvPr/>
        </p:nvSpPr>
        <p:spPr bwMode="auto">
          <a:xfrm>
            <a:off x="7275513" y="2728913"/>
            <a:ext cx="946150" cy="6080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추상적인 표현은 여러가지 해석이 가능해진다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53" name="object 40"/>
          <p:cNvSpPr>
            <a:spLocks noChangeArrowheads="1"/>
          </p:cNvSpPr>
          <p:nvPr/>
        </p:nvSpPr>
        <p:spPr bwMode="auto">
          <a:xfrm>
            <a:off x="7275513" y="3379788"/>
            <a:ext cx="946150" cy="6080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해석이 달라질 수 있는 단어를 피하고 명확</a:t>
            </a:r>
            <a:r>
              <a:rPr lang="ko-KR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구체적인 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사용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73" name="object 60"/>
          <p:cNvSpPr txBox="1">
            <a:spLocks noChangeArrowheads="1"/>
          </p:cNvSpPr>
          <p:nvPr/>
        </p:nvSpPr>
        <p:spPr bwMode="auto">
          <a:xfrm>
            <a:off x="947738" y="5541963"/>
            <a:ext cx="7307262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 dirty="0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유의할 점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4000"/>
              </a:lnSpc>
              <a:spcBef>
                <a:spcPts val="38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5Whys 분석 실행 시 사람 들이 가장 많이 범하는 실수는 </a:t>
            </a:r>
            <a:r>
              <a:rPr lang="ko-KR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단어사용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습관.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전개시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추상적 단어가 삽입되 있으면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전개된 것이다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예를 들어 ‘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창업자의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기업가 정신이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부족해서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의 ‘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기업가정신’은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측정하기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힘든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추상적인  표현인 것이다. 또한 ‘~지역생태계가  아직 발전되지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않아서’와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같은 광범위한 의미를 갖는 단어의 사용 또한 잘못된 습관이다.</a:t>
            </a:r>
          </a:p>
        </p:txBody>
      </p:sp>
      <p:sp>
        <p:nvSpPr>
          <p:cNvPr id="34874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정의하기 방법론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bject 3"/>
          <p:cNvSpPr txBox="1">
            <a:spLocks noChangeArrowheads="1"/>
          </p:cNvSpPr>
          <p:nvPr/>
        </p:nvSpPr>
        <p:spPr bwMode="auto">
          <a:xfrm>
            <a:off x="8094663" y="550863"/>
            <a:ext cx="109537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67" name="object 6"/>
          <p:cNvSpPr txBox="1">
            <a:spLocks noChangeArrowheads="1"/>
          </p:cNvSpPr>
          <p:nvPr/>
        </p:nvSpPr>
        <p:spPr bwMode="auto">
          <a:xfrm>
            <a:off x="598487" y="1106488"/>
            <a:ext cx="30083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카드형</a:t>
            </a:r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발상법</a:t>
            </a:r>
            <a:r>
              <a:rPr lang="ko-KR" altLang="ko-KR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ko-KR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ko-KR" altLang="ko-KR" sz="1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법</a:t>
            </a:r>
            <a:endParaRPr lang="ko-KR" altLang="ko-KR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68" name="object 7"/>
          <p:cNvSpPr>
            <a:spLocks/>
          </p:cNvSpPr>
          <p:nvPr/>
        </p:nvSpPr>
        <p:spPr bwMode="auto">
          <a:xfrm>
            <a:off x="874713" y="5470525"/>
            <a:ext cx="7454900" cy="0"/>
          </a:xfrm>
          <a:custGeom>
            <a:avLst/>
            <a:gdLst>
              <a:gd name="T0" fmla="*/ 0 w 8717915"/>
              <a:gd name="T1" fmla="*/ 7454518 w 871791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717915">
                <a:moveTo>
                  <a:pt x="0" y="0"/>
                </a:moveTo>
                <a:lnTo>
                  <a:pt x="8717468" y="1"/>
                </a:lnTo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869" name="object 8"/>
          <p:cNvSpPr>
            <a:spLocks/>
          </p:cNvSpPr>
          <p:nvPr/>
        </p:nvSpPr>
        <p:spPr bwMode="auto">
          <a:xfrm>
            <a:off x="841375" y="2038350"/>
            <a:ext cx="1846263" cy="2705100"/>
          </a:xfrm>
          <a:custGeom>
            <a:avLst/>
            <a:gdLst>
              <a:gd name="T0" fmla="*/ 0 w 2159000"/>
              <a:gd name="T1" fmla="*/ 307954 h 3162300"/>
              <a:gd name="T2" fmla="*/ 4027 w 2159000"/>
              <a:gd name="T3" fmla="*/ 258001 h 3162300"/>
              <a:gd name="T4" fmla="*/ 15687 w 2159000"/>
              <a:gd name="T5" fmla="*/ 210616 h 3162300"/>
              <a:gd name="T6" fmla="*/ 34346 w 2159000"/>
              <a:gd name="T7" fmla="*/ 166431 h 3162300"/>
              <a:gd name="T8" fmla="*/ 59371 w 2159000"/>
              <a:gd name="T9" fmla="*/ 126080 h 3162300"/>
              <a:gd name="T10" fmla="*/ 90128 w 2159000"/>
              <a:gd name="T11" fmla="*/ 90197 h 3162300"/>
              <a:gd name="T12" fmla="*/ 125983 w 2159000"/>
              <a:gd name="T13" fmla="*/ 59417 h 3162300"/>
              <a:gd name="T14" fmla="*/ 166303 w 2159000"/>
              <a:gd name="T15" fmla="*/ 34373 h 3162300"/>
              <a:gd name="T16" fmla="*/ 210454 w 2159000"/>
              <a:gd name="T17" fmla="*/ 15700 h 3162300"/>
              <a:gd name="T18" fmla="*/ 257804 w 2159000"/>
              <a:gd name="T19" fmla="*/ 4030 h 3162300"/>
              <a:gd name="T20" fmla="*/ 307717 w 2159000"/>
              <a:gd name="T21" fmla="*/ 0 h 3162300"/>
              <a:gd name="T22" fmla="*/ 1538545 w 2159000"/>
              <a:gd name="T23" fmla="*/ 0 h 3162300"/>
              <a:gd name="T24" fmla="*/ 1588458 w 2159000"/>
              <a:gd name="T25" fmla="*/ 4030 h 3162300"/>
              <a:gd name="T26" fmla="*/ 1635808 w 2159000"/>
              <a:gd name="T27" fmla="*/ 15700 h 3162300"/>
              <a:gd name="T28" fmla="*/ 1679959 w 2159000"/>
              <a:gd name="T29" fmla="*/ 34373 h 3162300"/>
              <a:gd name="T30" fmla="*/ 1720278 w 2159000"/>
              <a:gd name="T31" fmla="*/ 59417 h 3162300"/>
              <a:gd name="T32" fmla="*/ 1756134 w 2159000"/>
              <a:gd name="T33" fmla="*/ 90197 h 3162300"/>
              <a:gd name="T34" fmla="*/ 1786891 w 2159000"/>
              <a:gd name="T35" fmla="*/ 126080 h 3162300"/>
              <a:gd name="T36" fmla="*/ 1811915 w 2159000"/>
              <a:gd name="T37" fmla="*/ 166431 h 3162300"/>
              <a:gd name="T38" fmla="*/ 1830574 w 2159000"/>
              <a:gd name="T39" fmla="*/ 210616 h 3162300"/>
              <a:gd name="T40" fmla="*/ 1842234 w 2159000"/>
              <a:gd name="T41" fmla="*/ 258001 h 3162300"/>
              <a:gd name="T42" fmla="*/ 1846262 w 2159000"/>
              <a:gd name="T43" fmla="*/ 307954 h 3162300"/>
              <a:gd name="T44" fmla="*/ 1846262 w 2159000"/>
              <a:gd name="T45" fmla="*/ 2397146 h 3162300"/>
              <a:gd name="T46" fmla="*/ 1842234 w 2159000"/>
              <a:gd name="T47" fmla="*/ 2447098 h 3162300"/>
              <a:gd name="T48" fmla="*/ 1830574 w 2159000"/>
              <a:gd name="T49" fmla="*/ 2494483 h 3162300"/>
              <a:gd name="T50" fmla="*/ 1811915 w 2159000"/>
              <a:gd name="T51" fmla="*/ 2538668 h 3162300"/>
              <a:gd name="T52" fmla="*/ 1786891 w 2159000"/>
              <a:gd name="T53" fmla="*/ 2579019 h 3162300"/>
              <a:gd name="T54" fmla="*/ 1756134 w 2159000"/>
              <a:gd name="T55" fmla="*/ 2614903 h 3162300"/>
              <a:gd name="T56" fmla="*/ 1720278 w 2159000"/>
              <a:gd name="T57" fmla="*/ 2645682 h 3162300"/>
              <a:gd name="T58" fmla="*/ 1679959 w 2159000"/>
              <a:gd name="T59" fmla="*/ 2670727 h 3162300"/>
              <a:gd name="T60" fmla="*/ 1635808 w 2159000"/>
              <a:gd name="T61" fmla="*/ 2689400 h 3162300"/>
              <a:gd name="T62" fmla="*/ 1588458 w 2159000"/>
              <a:gd name="T63" fmla="*/ 2701069 h 3162300"/>
              <a:gd name="T64" fmla="*/ 1538545 w 2159000"/>
              <a:gd name="T65" fmla="*/ 2705100 h 3162300"/>
              <a:gd name="T66" fmla="*/ 307717 w 2159000"/>
              <a:gd name="T67" fmla="*/ 2705100 h 3162300"/>
              <a:gd name="T68" fmla="*/ 257804 w 2159000"/>
              <a:gd name="T69" fmla="*/ 2701069 h 3162300"/>
              <a:gd name="T70" fmla="*/ 210454 w 2159000"/>
              <a:gd name="T71" fmla="*/ 2689400 h 3162300"/>
              <a:gd name="T72" fmla="*/ 166303 w 2159000"/>
              <a:gd name="T73" fmla="*/ 2670727 h 3162300"/>
              <a:gd name="T74" fmla="*/ 125983 w 2159000"/>
              <a:gd name="T75" fmla="*/ 2645682 h 3162300"/>
              <a:gd name="T76" fmla="*/ 90128 w 2159000"/>
              <a:gd name="T77" fmla="*/ 2614903 h 3162300"/>
              <a:gd name="T78" fmla="*/ 59371 w 2159000"/>
              <a:gd name="T79" fmla="*/ 2579019 h 3162300"/>
              <a:gd name="T80" fmla="*/ 34346 w 2159000"/>
              <a:gd name="T81" fmla="*/ 2538668 h 3162300"/>
              <a:gd name="T82" fmla="*/ 15687 w 2159000"/>
              <a:gd name="T83" fmla="*/ 2494483 h 3162300"/>
              <a:gd name="T84" fmla="*/ 4027 w 2159000"/>
              <a:gd name="T85" fmla="*/ 2447098 h 3162300"/>
              <a:gd name="T86" fmla="*/ 0 w 2159000"/>
              <a:gd name="T87" fmla="*/ 2397146 h 3162300"/>
              <a:gd name="T88" fmla="*/ 0 w 2159000"/>
              <a:gd name="T89" fmla="*/ 307954 h 31623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159000" h="3162300">
                <a:moveTo>
                  <a:pt x="0" y="360002"/>
                </a:moveTo>
                <a:lnTo>
                  <a:pt x="4709" y="301607"/>
                </a:lnTo>
                <a:lnTo>
                  <a:pt x="18344" y="246213"/>
                </a:lnTo>
                <a:lnTo>
                  <a:pt x="40164" y="194560"/>
                </a:lnTo>
                <a:lnTo>
                  <a:pt x="69428" y="147389"/>
                </a:lnTo>
                <a:lnTo>
                  <a:pt x="105395" y="105442"/>
                </a:lnTo>
                <a:lnTo>
                  <a:pt x="147323" y="69459"/>
                </a:lnTo>
                <a:lnTo>
                  <a:pt x="194473" y="40182"/>
                </a:lnTo>
                <a:lnTo>
                  <a:pt x="246103" y="18353"/>
                </a:lnTo>
                <a:lnTo>
                  <a:pt x="301473" y="4711"/>
                </a:lnTo>
                <a:lnTo>
                  <a:pt x="359841" y="0"/>
                </a:lnTo>
                <a:lnTo>
                  <a:pt x="1799158" y="0"/>
                </a:lnTo>
                <a:lnTo>
                  <a:pt x="1857526" y="4711"/>
                </a:lnTo>
                <a:lnTo>
                  <a:pt x="1912896" y="18353"/>
                </a:lnTo>
                <a:lnTo>
                  <a:pt x="1964526" y="40182"/>
                </a:lnTo>
                <a:lnTo>
                  <a:pt x="2011675" y="69459"/>
                </a:lnTo>
                <a:lnTo>
                  <a:pt x="2053604" y="105442"/>
                </a:lnTo>
                <a:lnTo>
                  <a:pt x="2089571" y="147389"/>
                </a:lnTo>
                <a:lnTo>
                  <a:pt x="2118834" y="194560"/>
                </a:lnTo>
                <a:lnTo>
                  <a:pt x="2140654" y="246213"/>
                </a:lnTo>
                <a:lnTo>
                  <a:pt x="2154289" y="301607"/>
                </a:lnTo>
                <a:lnTo>
                  <a:pt x="2158999" y="360002"/>
                </a:lnTo>
                <a:lnTo>
                  <a:pt x="2158999" y="2802298"/>
                </a:lnTo>
                <a:lnTo>
                  <a:pt x="2154289" y="2860692"/>
                </a:lnTo>
                <a:lnTo>
                  <a:pt x="2140654" y="2916086"/>
                </a:lnTo>
                <a:lnTo>
                  <a:pt x="2118834" y="2967739"/>
                </a:lnTo>
                <a:lnTo>
                  <a:pt x="2089571" y="3014910"/>
                </a:lnTo>
                <a:lnTo>
                  <a:pt x="2053604" y="3056858"/>
                </a:lnTo>
                <a:lnTo>
                  <a:pt x="2011675" y="3092840"/>
                </a:lnTo>
                <a:lnTo>
                  <a:pt x="1964526" y="3122117"/>
                </a:lnTo>
                <a:lnTo>
                  <a:pt x="1912896" y="3143947"/>
                </a:lnTo>
                <a:lnTo>
                  <a:pt x="1857526" y="3157588"/>
                </a:lnTo>
                <a:lnTo>
                  <a:pt x="1799158" y="3162300"/>
                </a:lnTo>
                <a:lnTo>
                  <a:pt x="359841" y="3162300"/>
                </a:lnTo>
                <a:lnTo>
                  <a:pt x="301473" y="3157588"/>
                </a:lnTo>
                <a:lnTo>
                  <a:pt x="246103" y="3143947"/>
                </a:lnTo>
                <a:lnTo>
                  <a:pt x="194473" y="3122117"/>
                </a:lnTo>
                <a:lnTo>
                  <a:pt x="147323" y="3092840"/>
                </a:lnTo>
                <a:lnTo>
                  <a:pt x="105395" y="3056858"/>
                </a:lnTo>
                <a:lnTo>
                  <a:pt x="69428" y="3014910"/>
                </a:lnTo>
                <a:lnTo>
                  <a:pt x="40164" y="2967739"/>
                </a:lnTo>
                <a:lnTo>
                  <a:pt x="18344" y="2916086"/>
                </a:lnTo>
                <a:lnTo>
                  <a:pt x="4709" y="2860692"/>
                </a:lnTo>
                <a:lnTo>
                  <a:pt x="0" y="2802298"/>
                </a:lnTo>
                <a:lnTo>
                  <a:pt x="0" y="360002"/>
                </a:lnTo>
                <a:close/>
              </a:path>
            </a:pathLst>
          </a:custGeom>
          <a:noFill/>
          <a:ln w="12701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870" name="object 9"/>
          <p:cNvSpPr>
            <a:spLocks/>
          </p:cNvSpPr>
          <p:nvPr/>
        </p:nvSpPr>
        <p:spPr bwMode="auto">
          <a:xfrm>
            <a:off x="2806700" y="2886075"/>
            <a:ext cx="1292225" cy="1520825"/>
          </a:xfrm>
          <a:custGeom>
            <a:avLst/>
            <a:gdLst>
              <a:gd name="T0" fmla="*/ 1076850 w 1511300"/>
              <a:gd name="T1" fmla="*/ 0 h 1778000"/>
              <a:gd name="T2" fmla="*/ 215376 w 1511300"/>
              <a:gd name="T3" fmla="*/ 0 h 1778000"/>
              <a:gd name="T4" fmla="*/ 197711 w 1511300"/>
              <a:gd name="T5" fmla="*/ 714 h 1778000"/>
              <a:gd name="T6" fmla="*/ 163618 w 1511300"/>
              <a:gd name="T7" fmla="*/ 6264 h 1778000"/>
              <a:gd name="T8" fmla="*/ 131541 w 1511300"/>
              <a:gd name="T9" fmla="*/ 16939 h 1778000"/>
              <a:gd name="T10" fmla="*/ 101924 w 1511300"/>
              <a:gd name="T11" fmla="*/ 32294 h 1778000"/>
              <a:gd name="T12" fmla="*/ 75211 w 1511300"/>
              <a:gd name="T13" fmla="*/ 51887 h 1778000"/>
              <a:gd name="T14" fmla="*/ 51845 w 1511300"/>
              <a:gd name="T15" fmla="*/ 75273 h 1778000"/>
              <a:gd name="T16" fmla="*/ 32268 w 1511300"/>
              <a:gd name="T17" fmla="*/ 102008 h 1778000"/>
              <a:gd name="T18" fmla="*/ 16925 w 1511300"/>
              <a:gd name="T19" fmla="*/ 131649 h 1778000"/>
              <a:gd name="T20" fmla="*/ 6259 w 1511300"/>
              <a:gd name="T21" fmla="*/ 163752 h 1778000"/>
              <a:gd name="T22" fmla="*/ 714 w 1511300"/>
              <a:gd name="T23" fmla="*/ 197873 h 1778000"/>
              <a:gd name="T24" fmla="*/ 0 w 1511300"/>
              <a:gd name="T25" fmla="*/ 215552 h 1778000"/>
              <a:gd name="T26" fmla="*/ 0 w 1511300"/>
              <a:gd name="T27" fmla="*/ 1305272 h 1778000"/>
              <a:gd name="T28" fmla="*/ 2818 w 1511300"/>
              <a:gd name="T29" fmla="*/ 1340236 h 1778000"/>
              <a:gd name="T30" fmla="*/ 10980 w 1511300"/>
              <a:gd name="T31" fmla="*/ 1373403 h 1778000"/>
              <a:gd name="T32" fmla="*/ 24040 w 1511300"/>
              <a:gd name="T33" fmla="*/ 1404331 h 1778000"/>
              <a:gd name="T34" fmla="*/ 41555 w 1511300"/>
              <a:gd name="T35" fmla="*/ 1432574 h 1778000"/>
              <a:gd name="T36" fmla="*/ 63082 w 1511300"/>
              <a:gd name="T37" fmla="*/ 1457691 h 1778000"/>
              <a:gd name="T38" fmla="*/ 88177 w 1511300"/>
              <a:gd name="T39" fmla="*/ 1479236 h 1778000"/>
              <a:gd name="T40" fmla="*/ 116398 w 1511300"/>
              <a:gd name="T41" fmla="*/ 1496765 h 1778000"/>
              <a:gd name="T42" fmla="*/ 147300 w 1511300"/>
              <a:gd name="T43" fmla="*/ 1509835 h 1778000"/>
              <a:gd name="T44" fmla="*/ 180440 w 1511300"/>
              <a:gd name="T45" fmla="*/ 1518003 h 1778000"/>
              <a:gd name="T46" fmla="*/ 215376 w 1511300"/>
              <a:gd name="T47" fmla="*/ 1520825 h 1778000"/>
              <a:gd name="T48" fmla="*/ 1076850 w 1511300"/>
              <a:gd name="T49" fmla="*/ 1520825 h 1778000"/>
              <a:gd name="T50" fmla="*/ 1111785 w 1511300"/>
              <a:gd name="T51" fmla="*/ 1518003 h 1778000"/>
              <a:gd name="T52" fmla="*/ 1144925 w 1511300"/>
              <a:gd name="T53" fmla="*/ 1509835 h 1778000"/>
              <a:gd name="T54" fmla="*/ 1175827 w 1511300"/>
              <a:gd name="T55" fmla="*/ 1496765 h 1778000"/>
              <a:gd name="T56" fmla="*/ 1204048 w 1511300"/>
              <a:gd name="T57" fmla="*/ 1479236 h 1778000"/>
              <a:gd name="T58" fmla="*/ 1229143 w 1511300"/>
              <a:gd name="T59" fmla="*/ 1457691 h 1778000"/>
              <a:gd name="T60" fmla="*/ 1250671 w 1511300"/>
              <a:gd name="T61" fmla="*/ 1432574 h 1778000"/>
              <a:gd name="T62" fmla="*/ 1268185 w 1511300"/>
              <a:gd name="T63" fmla="*/ 1404331 h 1778000"/>
              <a:gd name="T64" fmla="*/ 1281245 w 1511300"/>
              <a:gd name="T65" fmla="*/ 1373403 h 1778000"/>
              <a:gd name="T66" fmla="*/ 1289407 w 1511300"/>
              <a:gd name="T67" fmla="*/ 1340236 h 1778000"/>
              <a:gd name="T68" fmla="*/ 1292226 w 1511300"/>
              <a:gd name="T69" fmla="*/ 1305272 h 1778000"/>
              <a:gd name="T70" fmla="*/ 1292226 w 1511300"/>
              <a:gd name="T71" fmla="*/ 215552 h 1778000"/>
              <a:gd name="T72" fmla="*/ 1289407 w 1511300"/>
              <a:gd name="T73" fmla="*/ 180588 h 1778000"/>
              <a:gd name="T74" fmla="*/ 1281245 w 1511300"/>
              <a:gd name="T75" fmla="*/ 147421 h 1778000"/>
              <a:gd name="T76" fmla="*/ 1268185 w 1511300"/>
              <a:gd name="T77" fmla="*/ 116493 h 1778000"/>
              <a:gd name="T78" fmla="*/ 1250671 w 1511300"/>
              <a:gd name="T79" fmla="*/ 88250 h 1778000"/>
              <a:gd name="T80" fmla="*/ 1229143 w 1511300"/>
              <a:gd name="T81" fmla="*/ 63133 h 1778000"/>
              <a:gd name="T82" fmla="*/ 1204048 w 1511300"/>
              <a:gd name="T83" fmla="*/ 41588 h 1778000"/>
              <a:gd name="T84" fmla="*/ 1175827 w 1511300"/>
              <a:gd name="T85" fmla="*/ 24059 h 1778000"/>
              <a:gd name="T86" fmla="*/ 1144925 w 1511300"/>
              <a:gd name="T87" fmla="*/ 10989 h 1778000"/>
              <a:gd name="T88" fmla="*/ 1111785 w 1511300"/>
              <a:gd name="T89" fmla="*/ 2821 h 1778000"/>
              <a:gd name="T90" fmla="*/ 1076850 w 1511300"/>
              <a:gd name="T91" fmla="*/ 0 h 177800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511300" h="1778000">
                <a:moveTo>
                  <a:pt x="1259412" y="0"/>
                </a:moveTo>
                <a:lnTo>
                  <a:pt x="251889" y="0"/>
                </a:lnTo>
                <a:lnTo>
                  <a:pt x="231230" y="835"/>
                </a:lnTo>
                <a:lnTo>
                  <a:pt x="191357" y="7323"/>
                </a:lnTo>
                <a:lnTo>
                  <a:pt x="153842" y="19803"/>
                </a:lnTo>
                <a:lnTo>
                  <a:pt x="119204" y="37755"/>
                </a:lnTo>
                <a:lnTo>
                  <a:pt x="87962" y="60661"/>
                </a:lnTo>
                <a:lnTo>
                  <a:pt x="60634" y="88002"/>
                </a:lnTo>
                <a:lnTo>
                  <a:pt x="37738" y="119258"/>
                </a:lnTo>
                <a:lnTo>
                  <a:pt x="19794" y="153911"/>
                </a:lnTo>
                <a:lnTo>
                  <a:pt x="7320" y="191443"/>
                </a:lnTo>
                <a:lnTo>
                  <a:pt x="835" y="231334"/>
                </a:lnTo>
                <a:lnTo>
                  <a:pt x="0" y="252002"/>
                </a:lnTo>
                <a:lnTo>
                  <a:pt x="0" y="1525997"/>
                </a:lnTo>
                <a:lnTo>
                  <a:pt x="3296" y="1566873"/>
                </a:lnTo>
                <a:lnTo>
                  <a:pt x="12841" y="1605649"/>
                </a:lnTo>
                <a:lnTo>
                  <a:pt x="28115" y="1641807"/>
                </a:lnTo>
                <a:lnTo>
                  <a:pt x="48600" y="1674826"/>
                </a:lnTo>
                <a:lnTo>
                  <a:pt x="73776" y="1704190"/>
                </a:lnTo>
                <a:lnTo>
                  <a:pt x="103126" y="1729378"/>
                </a:lnTo>
                <a:lnTo>
                  <a:pt x="136131" y="1749871"/>
                </a:lnTo>
                <a:lnTo>
                  <a:pt x="172272" y="1765152"/>
                </a:lnTo>
                <a:lnTo>
                  <a:pt x="211031" y="1774701"/>
                </a:lnTo>
                <a:lnTo>
                  <a:pt x="251889" y="1778000"/>
                </a:lnTo>
                <a:lnTo>
                  <a:pt x="1259412" y="1778000"/>
                </a:lnTo>
                <a:lnTo>
                  <a:pt x="1300269" y="1774701"/>
                </a:lnTo>
                <a:lnTo>
                  <a:pt x="1339028" y="1765152"/>
                </a:lnTo>
                <a:lnTo>
                  <a:pt x="1375169" y="1749871"/>
                </a:lnTo>
                <a:lnTo>
                  <a:pt x="1408174" y="1729378"/>
                </a:lnTo>
                <a:lnTo>
                  <a:pt x="1437524" y="1704190"/>
                </a:lnTo>
                <a:lnTo>
                  <a:pt x="1462701" y="1674826"/>
                </a:lnTo>
                <a:lnTo>
                  <a:pt x="1483185" y="1641807"/>
                </a:lnTo>
                <a:lnTo>
                  <a:pt x="1498459" y="1605649"/>
                </a:lnTo>
                <a:lnTo>
                  <a:pt x="1508004" y="1566873"/>
                </a:lnTo>
                <a:lnTo>
                  <a:pt x="1511301" y="1525997"/>
                </a:lnTo>
                <a:lnTo>
                  <a:pt x="1511301" y="252002"/>
                </a:lnTo>
                <a:lnTo>
                  <a:pt x="1508004" y="211126"/>
                </a:lnTo>
                <a:lnTo>
                  <a:pt x="1498459" y="172350"/>
                </a:lnTo>
                <a:lnTo>
                  <a:pt x="1483185" y="136192"/>
                </a:lnTo>
                <a:lnTo>
                  <a:pt x="1462701" y="103173"/>
                </a:lnTo>
                <a:lnTo>
                  <a:pt x="1437524" y="73809"/>
                </a:lnTo>
                <a:lnTo>
                  <a:pt x="1408174" y="48621"/>
                </a:lnTo>
                <a:lnTo>
                  <a:pt x="1375169" y="28128"/>
                </a:lnTo>
                <a:lnTo>
                  <a:pt x="1339028" y="12847"/>
                </a:lnTo>
                <a:lnTo>
                  <a:pt x="1300269" y="3298"/>
                </a:lnTo>
                <a:lnTo>
                  <a:pt x="125941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871" name="object 10"/>
          <p:cNvSpPr>
            <a:spLocks/>
          </p:cNvSpPr>
          <p:nvPr/>
        </p:nvSpPr>
        <p:spPr bwMode="auto">
          <a:xfrm>
            <a:off x="2806700" y="2886075"/>
            <a:ext cx="1292225" cy="1520825"/>
          </a:xfrm>
          <a:custGeom>
            <a:avLst/>
            <a:gdLst>
              <a:gd name="T0" fmla="*/ 0 w 1511300"/>
              <a:gd name="T1" fmla="*/ 215552 h 1778000"/>
              <a:gd name="T2" fmla="*/ 2818 w 1511300"/>
              <a:gd name="T3" fmla="*/ 180588 h 1778000"/>
              <a:gd name="T4" fmla="*/ 10980 w 1511300"/>
              <a:gd name="T5" fmla="*/ 147420 h 1778000"/>
              <a:gd name="T6" fmla="*/ 24040 w 1511300"/>
              <a:gd name="T7" fmla="*/ 116493 h 1778000"/>
              <a:gd name="T8" fmla="*/ 41554 w 1511300"/>
              <a:gd name="T9" fmla="*/ 88249 h 1778000"/>
              <a:gd name="T10" fmla="*/ 63082 w 1511300"/>
              <a:gd name="T11" fmla="*/ 63133 h 1778000"/>
              <a:gd name="T12" fmla="*/ 88177 w 1511300"/>
              <a:gd name="T13" fmla="*/ 41588 h 1778000"/>
              <a:gd name="T14" fmla="*/ 116398 w 1511300"/>
              <a:gd name="T15" fmla="*/ 24059 h 1778000"/>
              <a:gd name="T16" fmla="*/ 147300 w 1511300"/>
              <a:gd name="T17" fmla="*/ 10989 h 1778000"/>
              <a:gd name="T18" fmla="*/ 180440 w 1511300"/>
              <a:gd name="T19" fmla="*/ 2821 h 1778000"/>
              <a:gd name="T20" fmla="*/ 215376 w 1511300"/>
              <a:gd name="T21" fmla="*/ 0 h 1778000"/>
              <a:gd name="T22" fmla="*/ 1076848 w 1511300"/>
              <a:gd name="T23" fmla="*/ 0 h 1778000"/>
              <a:gd name="T24" fmla="*/ 1111784 w 1511300"/>
              <a:gd name="T25" fmla="*/ 2821 h 1778000"/>
              <a:gd name="T26" fmla="*/ 1144924 w 1511300"/>
              <a:gd name="T27" fmla="*/ 10989 h 1778000"/>
              <a:gd name="T28" fmla="*/ 1175827 w 1511300"/>
              <a:gd name="T29" fmla="*/ 24059 h 1778000"/>
              <a:gd name="T30" fmla="*/ 1204047 w 1511300"/>
              <a:gd name="T31" fmla="*/ 41588 h 1778000"/>
              <a:gd name="T32" fmla="*/ 1229143 w 1511300"/>
              <a:gd name="T33" fmla="*/ 63133 h 1778000"/>
              <a:gd name="T34" fmla="*/ 1250670 w 1511300"/>
              <a:gd name="T35" fmla="*/ 88249 h 1778000"/>
              <a:gd name="T36" fmla="*/ 1268185 w 1511300"/>
              <a:gd name="T37" fmla="*/ 116493 h 1778000"/>
              <a:gd name="T38" fmla="*/ 1281245 w 1511300"/>
              <a:gd name="T39" fmla="*/ 147420 h 1778000"/>
              <a:gd name="T40" fmla="*/ 1289406 w 1511300"/>
              <a:gd name="T41" fmla="*/ 180588 h 1778000"/>
              <a:gd name="T42" fmla="*/ 1292225 w 1511300"/>
              <a:gd name="T43" fmla="*/ 215552 h 1778000"/>
              <a:gd name="T44" fmla="*/ 1292225 w 1511300"/>
              <a:gd name="T45" fmla="*/ 1305272 h 1778000"/>
              <a:gd name="T46" fmla="*/ 1289406 w 1511300"/>
              <a:gd name="T47" fmla="*/ 1340236 h 1778000"/>
              <a:gd name="T48" fmla="*/ 1281245 w 1511300"/>
              <a:gd name="T49" fmla="*/ 1373403 h 1778000"/>
              <a:gd name="T50" fmla="*/ 1268185 w 1511300"/>
              <a:gd name="T51" fmla="*/ 1404331 h 1778000"/>
              <a:gd name="T52" fmla="*/ 1250670 w 1511300"/>
              <a:gd name="T53" fmla="*/ 1432574 h 1778000"/>
              <a:gd name="T54" fmla="*/ 1229143 w 1511300"/>
              <a:gd name="T55" fmla="*/ 1457691 h 1778000"/>
              <a:gd name="T56" fmla="*/ 1204047 w 1511300"/>
              <a:gd name="T57" fmla="*/ 1479236 h 1778000"/>
              <a:gd name="T58" fmla="*/ 1175827 w 1511300"/>
              <a:gd name="T59" fmla="*/ 1496766 h 1778000"/>
              <a:gd name="T60" fmla="*/ 1144924 w 1511300"/>
              <a:gd name="T61" fmla="*/ 1509835 h 1778000"/>
              <a:gd name="T62" fmla="*/ 1111784 w 1511300"/>
              <a:gd name="T63" fmla="*/ 1518003 h 1778000"/>
              <a:gd name="T64" fmla="*/ 1076848 w 1511300"/>
              <a:gd name="T65" fmla="*/ 1520825 h 1778000"/>
              <a:gd name="T66" fmla="*/ 215376 w 1511300"/>
              <a:gd name="T67" fmla="*/ 1520825 h 1778000"/>
              <a:gd name="T68" fmla="*/ 180440 w 1511300"/>
              <a:gd name="T69" fmla="*/ 1518003 h 1778000"/>
              <a:gd name="T70" fmla="*/ 147300 w 1511300"/>
              <a:gd name="T71" fmla="*/ 1509835 h 1778000"/>
              <a:gd name="T72" fmla="*/ 116398 w 1511300"/>
              <a:gd name="T73" fmla="*/ 1496766 h 1778000"/>
              <a:gd name="T74" fmla="*/ 88177 w 1511300"/>
              <a:gd name="T75" fmla="*/ 1479236 h 1778000"/>
              <a:gd name="T76" fmla="*/ 63082 w 1511300"/>
              <a:gd name="T77" fmla="*/ 1457691 h 1778000"/>
              <a:gd name="T78" fmla="*/ 41554 w 1511300"/>
              <a:gd name="T79" fmla="*/ 1432574 h 1778000"/>
              <a:gd name="T80" fmla="*/ 24040 w 1511300"/>
              <a:gd name="T81" fmla="*/ 1404331 h 1778000"/>
              <a:gd name="T82" fmla="*/ 10980 w 1511300"/>
              <a:gd name="T83" fmla="*/ 1373403 h 1778000"/>
              <a:gd name="T84" fmla="*/ 2818 w 1511300"/>
              <a:gd name="T85" fmla="*/ 1340236 h 1778000"/>
              <a:gd name="T86" fmla="*/ 0 w 1511300"/>
              <a:gd name="T87" fmla="*/ 1305272 h 1778000"/>
              <a:gd name="T88" fmla="*/ 0 w 1511300"/>
              <a:gd name="T89" fmla="*/ 215552 h 17780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511300" h="1778000">
                <a:moveTo>
                  <a:pt x="0" y="252002"/>
                </a:moveTo>
                <a:lnTo>
                  <a:pt x="3296" y="211126"/>
                </a:lnTo>
                <a:lnTo>
                  <a:pt x="12841" y="172349"/>
                </a:lnTo>
                <a:lnTo>
                  <a:pt x="28115" y="136192"/>
                </a:lnTo>
                <a:lnTo>
                  <a:pt x="48599" y="103172"/>
                </a:lnTo>
                <a:lnTo>
                  <a:pt x="73776" y="73809"/>
                </a:lnTo>
                <a:lnTo>
                  <a:pt x="103126" y="48621"/>
                </a:lnTo>
                <a:lnTo>
                  <a:pt x="136131" y="28128"/>
                </a:lnTo>
                <a:lnTo>
                  <a:pt x="172272" y="12847"/>
                </a:lnTo>
                <a:lnTo>
                  <a:pt x="211031" y="3298"/>
                </a:lnTo>
                <a:lnTo>
                  <a:pt x="251889" y="0"/>
                </a:lnTo>
                <a:lnTo>
                  <a:pt x="1259410" y="0"/>
                </a:lnTo>
                <a:lnTo>
                  <a:pt x="1300268" y="3298"/>
                </a:lnTo>
                <a:lnTo>
                  <a:pt x="1339027" y="12847"/>
                </a:lnTo>
                <a:lnTo>
                  <a:pt x="1375169" y="28128"/>
                </a:lnTo>
                <a:lnTo>
                  <a:pt x="1408173" y="48621"/>
                </a:lnTo>
                <a:lnTo>
                  <a:pt x="1437524" y="73809"/>
                </a:lnTo>
                <a:lnTo>
                  <a:pt x="1462700" y="103172"/>
                </a:lnTo>
                <a:lnTo>
                  <a:pt x="1483185" y="136192"/>
                </a:lnTo>
                <a:lnTo>
                  <a:pt x="1498459" y="172349"/>
                </a:lnTo>
                <a:lnTo>
                  <a:pt x="1508003" y="211126"/>
                </a:lnTo>
                <a:lnTo>
                  <a:pt x="1511300" y="252002"/>
                </a:lnTo>
                <a:lnTo>
                  <a:pt x="1511300" y="1525997"/>
                </a:lnTo>
                <a:lnTo>
                  <a:pt x="1508003" y="1566873"/>
                </a:lnTo>
                <a:lnTo>
                  <a:pt x="1498459" y="1605649"/>
                </a:lnTo>
                <a:lnTo>
                  <a:pt x="1483185" y="1641807"/>
                </a:lnTo>
                <a:lnTo>
                  <a:pt x="1462700" y="1674826"/>
                </a:lnTo>
                <a:lnTo>
                  <a:pt x="1437524" y="1704190"/>
                </a:lnTo>
                <a:lnTo>
                  <a:pt x="1408173" y="1729378"/>
                </a:lnTo>
                <a:lnTo>
                  <a:pt x="1375169" y="1749872"/>
                </a:lnTo>
                <a:lnTo>
                  <a:pt x="1339027" y="1765152"/>
                </a:lnTo>
                <a:lnTo>
                  <a:pt x="1300268" y="1774701"/>
                </a:lnTo>
                <a:lnTo>
                  <a:pt x="1259410" y="1778000"/>
                </a:lnTo>
                <a:lnTo>
                  <a:pt x="251889" y="1778000"/>
                </a:lnTo>
                <a:lnTo>
                  <a:pt x="211031" y="1774701"/>
                </a:lnTo>
                <a:lnTo>
                  <a:pt x="172272" y="1765152"/>
                </a:lnTo>
                <a:lnTo>
                  <a:pt x="136131" y="1749872"/>
                </a:lnTo>
                <a:lnTo>
                  <a:pt x="103126" y="1729378"/>
                </a:lnTo>
                <a:lnTo>
                  <a:pt x="73776" y="1704190"/>
                </a:lnTo>
                <a:lnTo>
                  <a:pt x="48599" y="1674826"/>
                </a:lnTo>
                <a:lnTo>
                  <a:pt x="28115" y="1641807"/>
                </a:lnTo>
                <a:lnTo>
                  <a:pt x="12841" y="1605649"/>
                </a:lnTo>
                <a:lnTo>
                  <a:pt x="3296" y="1566873"/>
                </a:lnTo>
                <a:lnTo>
                  <a:pt x="0" y="1525997"/>
                </a:lnTo>
                <a:lnTo>
                  <a:pt x="0" y="252002"/>
                </a:lnTo>
                <a:close/>
              </a:path>
            </a:pathLst>
          </a:custGeom>
          <a:noFill/>
          <a:ln w="12702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872" name="object 11"/>
          <p:cNvSpPr>
            <a:spLocks/>
          </p:cNvSpPr>
          <p:nvPr/>
        </p:nvSpPr>
        <p:spPr bwMode="auto">
          <a:xfrm>
            <a:off x="2905125" y="3776663"/>
            <a:ext cx="1096963" cy="554037"/>
          </a:xfrm>
          <a:custGeom>
            <a:avLst/>
            <a:gdLst>
              <a:gd name="T0" fmla="*/ 1004683 w 1282700"/>
              <a:gd name="T1" fmla="*/ 0 h 647700"/>
              <a:gd name="T2" fmla="*/ 92045 w 1282700"/>
              <a:gd name="T3" fmla="*/ 0 h 647700"/>
              <a:gd name="T4" fmla="*/ 56207 w 1282700"/>
              <a:gd name="T5" fmla="*/ 7320 h 647700"/>
              <a:gd name="T6" fmla="*/ 26951 w 1282700"/>
              <a:gd name="T7" fmla="*/ 27123 h 647700"/>
              <a:gd name="T8" fmla="*/ 7230 w 1282700"/>
              <a:gd name="T9" fmla="*/ 56449 h 647700"/>
              <a:gd name="T10" fmla="*/ 15 w 1282700"/>
              <a:gd name="T11" fmla="*/ 92107 h 647700"/>
              <a:gd name="T12" fmla="*/ 0 w 1282700"/>
              <a:gd name="T13" fmla="*/ 461929 h 647700"/>
              <a:gd name="T14" fmla="*/ 870 w 1282700"/>
              <a:gd name="T15" fmla="*/ 474432 h 647700"/>
              <a:gd name="T16" fmla="*/ 12672 w 1282700"/>
              <a:gd name="T17" fmla="*/ 508427 h 647700"/>
              <a:gd name="T18" fmla="*/ 35961 w 1282700"/>
              <a:gd name="T19" fmla="*/ 534851 h 647700"/>
              <a:gd name="T20" fmla="*/ 67783 w 1282700"/>
              <a:gd name="T21" fmla="*/ 550748 h 647700"/>
              <a:gd name="T22" fmla="*/ 92278 w 1282700"/>
              <a:gd name="T23" fmla="*/ 554037 h 647700"/>
              <a:gd name="T24" fmla="*/ 1004917 w 1282700"/>
              <a:gd name="T25" fmla="*/ 554036 h 647700"/>
              <a:gd name="T26" fmla="*/ 1040754 w 1282700"/>
              <a:gd name="T27" fmla="*/ 546716 h 647700"/>
              <a:gd name="T28" fmla="*/ 1070011 w 1282700"/>
              <a:gd name="T29" fmla="*/ 526913 h 647700"/>
              <a:gd name="T30" fmla="*/ 1089732 w 1282700"/>
              <a:gd name="T31" fmla="*/ 497587 h 647700"/>
              <a:gd name="T32" fmla="*/ 1096947 w 1282700"/>
              <a:gd name="T33" fmla="*/ 461929 h 647700"/>
              <a:gd name="T34" fmla="*/ 1096962 w 1282700"/>
              <a:gd name="T35" fmla="*/ 92107 h 647700"/>
              <a:gd name="T36" fmla="*/ 1096092 w 1282700"/>
              <a:gd name="T37" fmla="*/ 79604 h 647700"/>
              <a:gd name="T38" fmla="*/ 1084290 w 1282700"/>
              <a:gd name="T39" fmla="*/ 45609 h 647700"/>
              <a:gd name="T40" fmla="*/ 1061000 w 1282700"/>
              <a:gd name="T41" fmla="*/ 19185 h 647700"/>
              <a:gd name="T42" fmla="*/ 1029178 w 1282700"/>
              <a:gd name="T43" fmla="*/ 3288 h 647700"/>
              <a:gd name="T44" fmla="*/ 1004683 w 1282700"/>
              <a:gd name="T45" fmla="*/ 0 h 6477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282700" h="647700">
                <a:moveTo>
                  <a:pt x="1174795" y="0"/>
                </a:moveTo>
                <a:lnTo>
                  <a:pt x="107630" y="0"/>
                </a:lnTo>
                <a:lnTo>
                  <a:pt x="65724" y="8558"/>
                </a:lnTo>
                <a:lnTo>
                  <a:pt x="31514" y="31708"/>
                </a:lnTo>
                <a:lnTo>
                  <a:pt x="8454" y="65992"/>
                </a:lnTo>
                <a:lnTo>
                  <a:pt x="18" y="107678"/>
                </a:lnTo>
                <a:lnTo>
                  <a:pt x="0" y="540021"/>
                </a:lnTo>
                <a:lnTo>
                  <a:pt x="1017" y="554637"/>
                </a:lnTo>
                <a:lnTo>
                  <a:pt x="14818" y="594379"/>
                </a:lnTo>
                <a:lnTo>
                  <a:pt x="42050" y="625271"/>
                </a:lnTo>
                <a:lnTo>
                  <a:pt x="79260" y="643855"/>
                </a:lnTo>
                <a:lnTo>
                  <a:pt x="107903" y="647700"/>
                </a:lnTo>
                <a:lnTo>
                  <a:pt x="1175069" y="647699"/>
                </a:lnTo>
                <a:lnTo>
                  <a:pt x="1216974" y="639141"/>
                </a:lnTo>
                <a:lnTo>
                  <a:pt x="1251184" y="615991"/>
                </a:lnTo>
                <a:lnTo>
                  <a:pt x="1274245" y="581707"/>
                </a:lnTo>
                <a:lnTo>
                  <a:pt x="1282681" y="540021"/>
                </a:lnTo>
                <a:lnTo>
                  <a:pt x="1282699" y="107678"/>
                </a:lnTo>
                <a:lnTo>
                  <a:pt x="1281681" y="93062"/>
                </a:lnTo>
                <a:lnTo>
                  <a:pt x="1267881" y="53320"/>
                </a:lnTo>
                <a:lnTo>
                  <a:pt x="1240648" y="22428"/>
                </a:lnTo>
                <a:lnTo>
                  <a:pt x="1203438" y="3844"/>
                </a:lnTo>
                <a:lnTo>
                  <a:pt x="1174795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873" name="object 12"/>
          <p:cNvSpPr>
            <a:spLocks/>
          </p:cNvSpPr>
          <p:nvPr/>
        </p:nvSpPr>
        <p:spPr bwMode="auto">
          <a:xfrm>
            <a:off x="2905125" y="3776663"/>
            <a:ext cx="1096963" cy="554037"/>
          </a:xfrm>
          <a:custGeom>
            <a:avLst/>
            <a:gdLst>
              <a:gd name="T0" fmla="*/ 0 w 1282700"/>
              <a:gd name="T1" fmla="*/ 92341 h 647700"/>
              <a:gd name="T2" fmla="*/ 7230 w 1282700"/>
              <a:gd name="T3" fmla="*/ 56448 h 647700"/>
              <a:gd name="T4" fmla="*/ 26951 w 1282700"/>
              <a:gd name="T5" fmla="*/ 27123 h 647700"/>
              <a:gd name="T6" fmla="*/ 56208 w 1282700"/>
              <a:gd name="T7" fmla="*/ 7320 h 647700"/>
              <a:gd name="T8" fmla="*/ 92045 w 1282700"/>
              <a:gd name="T9" fmla="*/ 0 h 647700"/>
              <a:gd name="T10" fmla="*/ 1004683 w 1282700"/>
              <a:gd name="T11" fmla="*/ 0 h 647700"/>
              <a:gd name="T12" fmla="*/ 1017186 w 1282700"/>
              <a:gd name="T13" fmla="*/ 840 h 647700"/>
              <a:gd name="T14" fmla="*/ 1051195 w 1282700"/>
              <a:gd name="T15" fmla="*/ 12570 h 647700"/>
              <a:gd name="T16" fmla="*/ 1077657 w 1282700"/>
              <a:gd name="T17" fmla="*/ 35814 h 647700"/>
              <a:gd name="T18" fmla="*/ 1093617 w 1282700"/>
              <a:gd name="T19" fmla="*/ 67614 h 647700"/>
              <a:gd name="T20" fmla="*/ 1096962 w 1282700"/>
              <a:gd name="T21" fmla="*/ 461695 h 647700"/>
              <a:gd name="T22" fmla="*/ 1096122 w 1282700"/>
              <a:gd name="T23" fmla="*/ 474206 h 647700"/>
              <a:gd name="T24" fmla="*/ 1084400 w 1282700"/>
              <a:gd name="T25" fmla="*/ 508238 h 647700"/>
              <a:gd name="T26" fmla="*/ 1061172 w 1282700"/>
              <a:gd name="T27" fmla="*/ 534718 h 647700"/>
              <a:gd name="T28" fmla="*/ 1029394 w 1282700"/>
              <a:gd name="T29" fmla="*/ 550688 h 647700"/>
              <a:gd name="T30" fmla="*/ 92279 w 1282700"/>
              <a:gd name="T31" fmla="*/ 554036 h 647700"/>
              <a:gd name="T32" fmla="*/ 79776 w 1282700"/>
              <a:gd name="T33" fmla="*/ 553196 h 647700"/>
              <a:gd name="T34" fmla="*/ 45767 w 1282700"/>
              <a:gd name="T35" fmla="*/ 541466 h 647700"/>
              <a:gd name="T36" fmla="*/ 19305 w 1282700"/>
              <a:gd name="T37" fmla="*/ 518223 h 647700"/>
              <a:gd name="T38" fmla="*/ 3346 w 1282700"/>
              <a:gd name="T39" fmla="*/ 486423 h 647700"/>
              <a:gd name="T40" fmla="*/ 0 w 1282700"/>
              <a:gd name="T41" fmla="*/ 92341 h 6477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282700" h="647700">
                <a:moveTo>
                  <a:pt x="0" y="107952"/>
                </a:moveTo>
                <a:lnTo>
                  <a:pt x="8454" y="65991"/>
                </a:lnTo>
                <a:lnTo>
                  <a:pt x="31514" y="31708"/>
                </a:lnTo>
                <a:lnTo>
                  <a:pt x="65725" y="8558"/>
                </a:lnTo>
                <a:lnTo>
                  <a:pt x="107630" y="0"/>
                </a:lnTo>
                <a:lnTo>
                  <a:pt x="1174795" y="0"/>
                </a:lnTo>
                <a:lnTo>
                  <a:pt x="1189415" y="982"/>
                </a:lnTo>
                <a:lnTo>
                  <a:pt x="1229183" y="14695"/>
                </a:lnTo>
                <a:lnTo>
                  <a:pt x="1260125" y="41868"/>
                </a:lnTo>
                <a:lnTo>
                  <a:pt x="1278787" y="79044"/>
                </a:lnTo>
                <a:lnTo>
                  <a:pt x="1282699" y="539747"/>
                </a:lnTo>
                <a:lnTo>
                  <a:pt x="1281717" y="554373"/>
                </a:lnTo>
                <a:lnTo>
                  <a:pt x="1268010" y="594159"/>
                </a:lnTo>
                <a:lnTo>
                  <a:pt x="1240849" y="625115"/>
                </a:lnTo>
                <a:lnTo>
                  <a:pt x="1203690" y="643785"/>
                </a:lnTo>
                <a:lnTo>
                  <a:pt x="107904" y="647699"/>
                </a:lnTo>
                <a:lnTo>
                  <a:pt x="93284" y="646717"/>
                </a:lnTo>
                <a:lnTo>
                  <a:pt x="53516" y="633004"/>
                </a:lnTo>
                <a:lnTo>
                  <a:pt x="22574" y="605831"/>
                </a:lnTo>
                <a:lnTo>
                  <a:pt x="3912" y="568655"/>
                </a:lnTo>
                <a:lnTo>
                  <a:pt x="0" y="107952"/>
                </a:lnTo>
                <a:close/>
              </a:path>
            </a:pathLst>
          </a:custGeom>
          <a:noFill/>
          <a:ln w="12704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874" name="object 13"/>
          <p:cNvSpPr txBox="1">
            <a:spLocks noChangeArrowheads="1"/>
          </p:cNvSpPr>
          <p:nvPr/>
        </p:nvSpPr>
        <p:spPr bwMode="auto">
          <a:xfrm>
            <a:off x="1189038" y="2163763"/>
            <a:ext cx="13350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6000"/>
              </a:lnSpc>
            </a:pPr>
            <a:r>
              <a:rPr lang="ko-KR" altLang="ko-KR" sz="9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주제를 정하고  입수한 정보를 짧은 문장으로 정리해 카드에  기입한다</a:t>
            </a: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75" name="object 14"/>
          <p:cNvSpPr>
            <a:spLocks/>
          </p:cNvSpPr>
          <p:nvPr/>
        </p:nvSpPr>
        <p:spPr bwMode="auto">
          <a:xfrm>
            <a:off x="901700" y="2163763"/>
            <a:ext cx="238125" cy="228600"/>
          </a:xfrm>
          <a:custGeom>
            <a:avLst/>
            <a:gdLst>
              <a:gd name="T0" fmla="*/ 116385 w 279400"/>
              <a:gd name="T1" fmla="*/ 0 h 266700"/>
              <a:gd name="T2" fmla="*/ 79505 w 279400"/>
              <a:gd name="T3" fmla="*/ 6431 h 266700"/>
              <a:gd name="T4" fmla="*/ 47545 w 279400"/>
              <a:gd name="T5" fmla="*/ 22881 h 266700"/>
              <a:gd name="T6" fmla="*/ 22386 w 279400"/>
              <a:gd name="T7" fmla="*/ 47541 h 266700"/>
              <a:gd name="T8" fmla="*/ 5910 w 279400"/>
              <a:gd name="T9" fmla="*/ 78608 h 266700"/>
              <a:gd name="T10" fmla="*/ 0 w 279400"/>
              <a:gd name="T11" fmla="*/ 114271 h 266700"/>
              <a:gd name="T12" fmla="*/ 281 w 279400"/>
              <a:gd name="T13" fmla="*/ 122193 h 266700"/>
              <a:gd name="T14" fmla="*/ 8299 w 279400"/>
              <a:gd name="T15" fmla="*/ 156075 h 266700"/>
              <a:gd name="T16" fmla="*/ 26288 w 279400"/>
              <a:gd name="T17" fmla="*/ 185299 h 266700"/>
              <a:gd name="T18" fmla="*/ 52800 w 279400"/>
              <a:gd name="T19" fmla="*/ 208203 h 266700"/>
              <a:gd name="T20" fmla="*/ 86391 w 279400"/>
              <a:gd name="T21" fmla="*/ 223124 h 266700"/>
              <a:gd name="T22" fmla="*/ 125611 w 279400"/>
              <a:gd name="T23" fmla="*/ 228401 h 266700"/>
              <a:gd name="T24" fmla="*/ 137969 w 279400"/>
              <a:gd name="T25" fmla="*/ 227133 h 266700"/>
              <a:gd name="T26" fmla="*/ 172324 w 279400"/>
              <a:gd name="T27" fmla="*/ 216406 h 266700"/>
              <a:gd name="T28" fmla="*/ 201211 w 279400"/>
              <a:gd name="T29" fmla="*/ 196455 h 266700"/>
              <a:gd name="T30" fmla="*/ 222858 w 279400"/>
              <a:gd name="T31" fmla="*/ 168772 h 266700"/>
              <a:gd name="T32" fmla="*/ 235489 w 279400"/>
              <a:gd name="T33" fmla="*/ 134853 h 266700"/>
              <a:gd name="T34" fmla="*/ 238023 w 279400"/>
              <a:gd name="T35" fmla="*/ 109514 h 266700"/>
              <a:gd name="T36" fmla="*/ 236851 w 279400"/>
              <a:gd name="T37" fmla="*/ 97504 h 266700"/>
              <a:gd name="T38" fmla="*/ 226004 w 279400"/>
              <a:gd name="T39" fmla="*/ 64090 h 266700"/>
              <a:gd name="T40" fmla="*/ 205485 w 279400"/>
              <a:gd name="T41" fmla="*/ 35955 h 266700"/>
              <a:gd name="T42" fmla="*/ 176990 w 279400"/>
              <a:gd name="T43" fmla="*/ 14842 h 266700"/>
              <a:gd name="T44" fmla="*/ 142217 w 279400"/>
              <a:gd name="T45" fmla="*/ 2497 h 266700"/>
              <a:gd name="T46" fmla="*/ 116385 w 279400"/>
              <a:gd name="T47" fmla="*/ 0 h 2667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79400" h="266700">
                <a:moveTo>
                  <a:pt x="136558" y="0"/>
                </a:moveTo>
                <a:lnTo>
                  <a:pt x="93286" y="7503"/>
                </a:lnTo>
                <a:lnTo>
                  <a:pt x="55786" y="26694"/>
                </a:lnTo>
                <a:lnTo>
                  <a:pt x="26266" y="55465"/>
                </a:lnTo>
                <a:lnTo>
                  <a:pt x="6934" y="91709"/>
                </a:lnTo>
                <a:lnTo>
                  <a:pt x="0" y="133316"/>
                </a:lnTo>
                <a:lnTo>
                  <a:pt x="330" y="142559"/>
                </a:lnTo>
                <a:lnTo>
                  <a:pt x="9737" y="182088"/>
                </a:lnTo>
                <a:lnTo>
                  <a:pt x="30844" y="216182"/>
                </a:lnTo>
                <a:lnTo>
                  <a:pt x="61952" y="242903"/>
                </a:lnTo>
                <a:lnTo>
                  <a:pt x="101365" y="260311"/>
                </a:lnTo>
                <a:lnTo>
                  <a:pt x="147383" y="266468"/>
                </a:lnTo>
                <a:lnTo>
                  <a:pt x="161884" y="264989"/>
                </a:lnTo>
                <a:lnTo>
                  <a:pt x="202193" y="252474"/>
                </a:lnTo>
                <a:lnTo>
                  <a:pt x="236088" y="229197"/>
                </a:lnTo>
                <a:lnTo>
                  <a:pt x="261487" y="196901"/>
                </a:lnTo>
                <a:lnTo>
                  <a:pt x="276307" y="157329"/>
                </a:lnTo>
                <a:lnTo>
                  <a:pt x="279280" y="127766"/>
                </a:lnTo>
                <a:lnTo>
                  <a:pt x="277905" y="113755"/>
                </a:lnTo>
                <a:lnTo>
                  <a:pt x="265178" y="74772"/>
                </a:lnTo>
                <a:lnTo>
                  <a:pt x="241102" y="41947"/>
                </a:lnTo>
                <a:lnTo>
                  <a:pt x="207668" y="17316"/>
                </a:lnTo>
                <a:lnTo>
                  <a:pt x="166868" y="2913"/>
                </a:lnTo>
                <a:lnTo>
                  <a:pt x="136558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876" name="object 15"/>
          <p:cNvSpPr txBox="1">
            <a:spLocks noChangeArrowheads="1"/>
          </p:cNvSpPr>
          <p:nvPr/>
        </p:nvSpPr>
        <p:spPr bwMode="auto">
          <a:xfrm>
            <a:off x="963613" y="2201863"/>
            <a:ext cx="1095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77" name="object 16"/>
          <p:cNvSpPr>
            <a:spLocks noChangeArrowheads="1"/>
          </p:cNvSpPr>
          <p:nvPr/>
        </p:nvSpPr>
        <p:spPr bwMode="auto">
          <a:xfrm>
            <a:off x="1074738" y="3141663"/>
            <a:ext cx="457200" cy="3571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878" name="object 17"/>
          <p:cNvSpPr>
            <a:spLocks noChangeArrowheads="1"/>
          </p:cNvSpPr>
          <p:nvPr/>
        </p:nvSpPr>
        <p:spPr bwMode="auto">
          <a:xfrm>
            <a:off x="1541463" y="3141663"/>
            <a:ext cx="457200" cy="3571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879" name="object 18"/>
          <p:cNvSpPr>
            <a:spLocks noChangeArrowheads="1"/>
          </p:cNvSpPr>
          <p:nvPr/>
        </p:nvSpPr>
        <p:spPr bwMode="auto">
          <a:xfrm>
            <a:off x="2019300" y="3141663"/>
            <a:ext cx="446088" cy="3571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880" name="object 19"/>
          <p:cNvSpPr>
            <a:spLocks noChangeArrowheads="1"/>
          </p:cNvSpPr>
          <p:nvPr/>
        </p:nvSpPr>
        <p:spPr bwMode="auto">
          <a:xfrm>
            <a:off x="1074738" y="3532188"/>
            <a:ext cx="457200" cy="358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881" name="object 20"/>
          <p:cNvSpPr>
            <a:spLocks noChangeArrowheads="1"/>
          </p:cNvSpPr>
          <p:nvPr/>
        </p:nvSpPr>
        <p:spPr bwMode="auto">
          <a:xfrm>
            <a:off x="1541463" y="3532188"/>
            <a:ext cx="457200" cy="358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882" name="object 21"/>
          <p:cNvSpPr>
            <a:spLocks noChangeArrowheads="1"/>
          </p:cNvSpPr>
          <p:nvPr/>
        </p:nvSpPr>
        <p:spPr bwMode="auto">
          <a:xfrm>
            <a:off x="2019300" y="3532188"/>
            <a:ext cx="446088" cy="358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883" name="object 22"/>
          <p:cNvSpPr>
            <a:spLocks/>
          </p:cNvSpPr>
          <p:nvPr/>
        </p:nvSpPr>
        <p:spPr bwMode="auto">
          <a:xfrm>
            <a:off x="3268663" y="2163763"/>
            <a:ext cx="228600" cy="228600"/>
          </a:xfrm>
          <a:custGeom>
            <a:avLst/>
            <a:gdLst>
              <a:gd name="T0" fmla="*/ 103593 w 266700"/>
              <a:gd name="T1" fmla="*/ 0 h 266064"/>
              <a:gd name="T2" fmla="*/ 68275 w 266700"/>
              <a:gd name="T3" fmla="*/ 9173 h 266064"/>
              <a:gd name="T4" fmla="*/ 38426 w 266700"/>
              <a:gd name="T5" fmla="*/ 28386 h 266064"/>
              <a:gd name="T6" fmla="*/ 15909 w 266700"/>
              <a:gd name="T7" fmla="*/ 55733 h 266064"/>
              <a:gd name="T8" fmla="*/ 2689 w 266700"/>
              <a:gd name="T9" fmla="*/ 89257 h 266064"/>
              <a:gd name="T10" fmla="*/ 0 w 266700"/>
              <a:gd name="T11" fmla="*/ 114077 h 266064"/>
              <a:gd name="T12" fmla="*/ 9 w 266700"/>
              <a:gd name="T13" fmla="*/ 115607 h 266064"/>
              <a:gd name="T14" fmla="*/ 6234 w 266700"/>
              <a:gd name="T15" fmla="*/ 151390 h 266064"/>
              <a:gd name="T16" fmla="*/ 22831 w 266700"/>
              <a:gd name="T17" fmla="*/ 182424 h 266064"/>
              <a:gd name="T18" fmla="*/ 48153 w 266700"/>
              <a:gd name="T19" fmla="*/ 206863 h 266064"/>
              <a:gd name="T20" fmla="*/ 80555 w 266700"/>
              <a:gd name="T21" fmla="*/ 222863 h 266064"/>
              <a:gd name="T22" fmla="*/ 118393 w 266700"/>
              <a:gd name="T23" fmla="*/ 228578 h 266064"/>
              <a:gd name="T24" fmla="*/ 130465 w 266700"/>
              <a:gd name="T25" fmla="*/ 227508 h 266064"/>
              <a:gd name="T26" fmla="*/ 164061 w 266700"/>
              <a:gd name="T27" fmla="*/ 217088 h 266064"/>
              <a:gd name="T28" fmla="*/ 192353 w 266700"/>
              <a:gd name="T29" fmla="*/ 196972 h 266064"/>
              <a:gd name="T30" fmla="*/ 213567 w 266700"/>
              <a:gd name="T31" fmla="*/ 168610 h 266064"/>
              <a:gd name="T32" fmla="*/ 225931 w 266700"/>
              <a:gd name="T33" fmla="*/ 133444 h 266064"/>
              <a:gd name="T34" fmla="*/ 228381 w 266700"/>
              <a:gd name="T35" fmla="*/ 106936 h 266064"/>
              <a:gd name="T36" fmla="*/ 227031 w 266700"/>
              <a:gd name="T37" fmla="*/ 95123 h 266064"/>
              <a:gd name="T38" fmla="*/ 216016 w 266700"/>
              <a:gd name="T39" fmla="*/ 62312 h 266064"/>
              <a:gd name="T40" fmla="*/ 195498 w 266700"/>
              <a:gd name="T41" fmla="*/ 34766 h 266064"/>
              <a:gd name="T42" fmla="*/ 166695 w 266700"/>
              <a:gd name="T43" fmla="*/ 14190 h 266064"/>
              <a:gd name="T44" fmla="*/ 130828 w 266700"/>
              <a:gd name="T45" fmla="*/ 2281 h 266064"/>
              <a:gd name="T46" fmla="*/ 103593 w 266700"/>
              <a:gd name="T47" fmla="*/ 0 h 2660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66700" h="266064">
                <a:moveTo>
                  <a:pt x="120859" y="0"/>
                </a:moveTo>
                <a:lnTo>
                  <a:pt x="79654" y="10676"/>
                </a:lnTo>
                <a:lnTo>
                  <a:pt x="44830" y="33038"/>
                </a:lnTo>
                <a:lnTo>
                  <a:pt x="18560" y="64867"/>
                </a:lnTo>
                <a:lnTo>
                  <a:pt x="3137" y="103885"/>
                </a:lnTo>
                <a:lnTo>
                  <a:pt x="0" y="132772"/>
                </a:lnTo>
                <a:lnTo>
                  <a:pt x="11" y="134553"/>
                </a:lnTo>
                <a:lnTo>
                  <a:pt x="7273" y="176201"/>
                </a:lnTo>
                <a:lnTo>
                  <a:pt x="26636" y="212321"/>
                </a:lnTo>
                <a:lnTo>
                  <a:pt x="56178" y="240765"/>
                </a:lnTo>
                <a:lnTo>
                  <a:pt x="93981" y="259387"/>
                </a:lnTo>
                <a:lnTo>
                  <a:pt x="138125" y="266038"/>
                </a:lnTo>
                <a:lnTo>
                  <a:pt x="152209" y="264793"/>
                </a:lnTo>
                <a:lnTo>
                  <a:pt x="191405" y="252665"/>
                </a:lnTo>
                <a:lnTo>
                  <a:pt x="224412" y="229253"/>
                </a:lnTo>
                <a:lnTo>
                  <a:pt x="249162" y="196242"/>
                </a:lnTo>
                <a:lnTo>
                  <a:pt x="263586" y="155313"/>
                </a:lnTo>
                <a:lnTo>
                  <a:pt x="266444" y="124461"/>
                </a:lnTo>
                <a:lnTo>
                  <a:pt x="264870" y="110712"/>
                </a:lnTo>
                <a:lnTo>
                  <a:pt x="252019" y="72524"/>
                </a:lnTo>
                <a:lnTo>
                  <a:pt x="228081" y="40464"/>
                </a:lnTo>
                <a:lnTo>
                  <a:pt x="194478" y="16515"/>
                </a:lnTo>
                <a:lnTo>
                  <a:pt x="152633" y="2655"/>
                </a:lnTo>
                <a:lnTo>
                  <a:pt x="120859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884" name="object 23"/>
          <p:cNvSpPr txBox="1">
            <a:spLocks noChangeArrowheads="1"/>
          </p:cNvSpPr>
          <p:nvPr/>
        </p:nvSpPr>
        <p:spPr bwMode="auto">
          <a:xfrm>
            <a:off x="3325813" y="2201863"/>
            <a:ext cx="31797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tabLst>
                <a:tab pos="223838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tabLst>
                <a:tab pos="223838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tabLst>
                <a:tab pos="223838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tabLst>
                <a:tab pos="223838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tabLst>
                <a:tab pos="223838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700" b="1" baseline="2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	</a:t>
            </a:r>
            <a:r>
              <a:rPr lang="ko-KR" altLang="ko-KR" sz="9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카드를 의미별로  그룹화해  상위개념으로  묶어 나간다</a:t>
            </a: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85" name="object 24"/>
          <p:cNvSpPr>
            <a:spLocks noChangeArrowheads="1"/>
          </p:cNvSpPr>
          <p:nvPr/>
        </p:nvSpPr>
        <p:spPr bwMode="auto">
          <a:xfrm>
            <a:off x="2965450" y="3173413"/>
            <a:ext cx="455613" cy="2825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886" name="object 25"/>
          <p:cNvSpPr>
            <a:spLocks noChangeArrowheads="1"/>
          </p:cNvSpPr>
          <p:nvPr/>
        </p:nvSpPr>
        <p:spPr bwMode="auto">
          <a:xfrm>
            <a:off x="3475038" y="3184525"/>
            <a:ext cx="446087" cy="2714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887" name="object 26"/>
          <p:cNvSpPr>
            <a:spLocks noChangeArrowheads="1"/>
          </p:cNvSpPr>
          <p:nvPr/>
        </p:nvSpPr>
        <p:spPr bwMode="auto">
          <a:xfrm>
            <a:off x="3214688" y="3630613"/>
            <a:ext cx="444500" cy="2809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888" name="object 27"/>
          <p:cNvSpPr>
            <a:spLocks noChangeArrowheads="1"/>
          </p:cNvSpPr>
          <p:nvPr/>
        </p:nvSpPr>
        <p:spPr bwMode="auto">
          <a:xfrm>
            <a:off x="2965450" y="3976688"/>
            <a:ext cx="455613" cy="2714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889" name="object 28"/>
          <p:cNvSpPr>
            <a:spLocks noChangeArrowheads="1"/>
          </p:cNvSpPr>
          <p:nvPr/>
        </p:nvSpPr>
        <p:spPr bwMode="auto">
          <a:xfrm>
            <a:off x="3475038" y="3976688"/>
            <a:ext cx="446087" cy="2825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890" name="object 29"/>
          <p:cNvSpPr txBox="1">
            <a:spLocks noChangeArrowheads="1"/>
          </p:cNvSpPr>
          <p:nvPr/>
        </p:nvSpPr>
        <p:spPr bwMode="auto">
          <a:xfrm>
            <a:off x="2976563" y="2946400"/>
            <a:ext cx="944562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8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그룹① ○○○○○</a:t>
            </a:r>
            <a:endParaRPr lang="ko-KR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91" name="object 30"/>
          <p:cNvSpPr txBox="1">
            <a:spLocks noChangeArrowheads="1"/>
          </p:cNvSpPr>
          <p:nvPr/>
        </p:nvSpPr>
        <p:spPr bwMode="auto">
          <a:xfrm>
            <a:off x="3019425" y="3255963"/>
            <a:ext cx="347663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92" name="object 31"/>
          <p:cNvSpPr txBox="1">
            <a:spLocks noChangeArrowheads="1"/>
          </p:cNvSpPr>
          <p:nvPr/>
        </p:nvSpPr>
        <p:spPr bwMode="auto">
          <a:xfrm>
            <a:off x="3524250" y="3257550"/>
            <a:ext cx="347663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93" name="object 32"/>
          <p:cNvSpPr txBox="1">
            <a:spLocks noChangeArrowheads="1"/>
          </p:cNvSpPr>
          <p:nvPr/>
        </p:nvSpPr>
        <p:spPr bwMode="auto">
          <a:xfrm>
            <a:off x="3017838" y="4056063"/>
            <a:ext cx="347662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94" name="object 33"/>
          <p:cNvSpPr txBox="1">
            <a:spLocks noChangeArrowheads="1"/>
          </p:cNvSpPr>
          <p:nvPr/>
        </p:nvSpPr>
        <p:spPr bwMode="auto">
          <a:xfrm>
            <a:off x="3522663" y="4056063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95" name="object 34"/>
          <p:cNvSpPr txBox="1">
            <a:spLocks noChangeArrowheads="1"/>
          </p:cNvSpPr>
          <p:nvPr/>
        </p:nvSpPr>
        <p:spPr bwMode="auto">
          <a:xfrm>
            <a:off x="3262313" y="3705225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96" name="object 35"/>
          <p:cNvSpPr txBox="1">
            <a:spLocks noChangeArrowheads="1"/>
          </p:cNvSpPr>
          <p:nvPr/>
        </p:nvSpPr>
        <p:spPr bwMode="auto">
          <a:xfrm>
            <a:off x="1125538" y="3270250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97" name="object 36"/>
          <p:cNvSpPr txBox="1">
            <a:spLocks noChangeArrowheads="1"/>
          </p:cNvSpPr>
          <p:nvPr/>
        </p:nvSpPr>
        <p:spPr bwMode="auto">
          <a:xfrm>
            <a:off x="1595438" y="3268663"/>
            <a:ext cx="347662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98" name="object 37"/>
          <p:cNvSpPr txBox="1">
            <a:spLocks noChangeArrowheads="1"/>
          </p:cNvSpPr>
          <p:nvPr/>
        </p:nvSpPr>
        <p:spPr bwMode="auto">
          <a:xfrm>
            <a:off x="2066925" y="3268663"/>
            <a:ext cx="347663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99" name="object 38"/>
          <p:cNvSpPr txBox="1">
            <a:spLocks noChangeArrowheads="1"/>
          </p:cNvSpPr>
          <p:nvPr/>
        </p:nvSpPr>
        <p:spPr bwMode="auto">
          <a:xfrm>
            <a:off x="1122363" y="3648075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00" name="object 39"/>
          <p:cNvSpPr txBox="1">
            <a:spLocks noChangeArrowheads="1"/>
          </p:cNvSpPr>
          <p:nvPr/>
        </p:nvSpPr>
        <p:spPr bwMode="auto">
          <a:xfrm>
            <a:off x="1590675" y="3646488"/>
            <a:ext cx="347663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01" name="object 40"/>
          <p:cNvSpPr txBox="1">
            <a:spLocks noChangeArrowheads="1"/>
          </p:cNvSpPr>
          <p:nvPr/>
        </p:nvSpPr>
        <p:spPr bwMode="auto">
          <a:xfrm>
            <a:off x="2063750" y="3646488"/>
            <a:ext cx="347663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02" name="object 41"/>
          <p:cNvSpPr txBox="1">
            <a:spLocks noChangeArrowheads="1"/>
          </p:cNvSpPr>
          <p:nvPr/>
        </p:nvSpPr>
        <p:spPr bwMode="auto">
          <a:xfrm>
            <a:off x="2931709" y="4504937"/>
            <a:ext cx="1059670" cy="2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3975" indent="-4286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ko-KR" altLang="ko-KR" sz="7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의미가 비슷한  카드를 가까운 곳에  놓는다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03" name="object 42"/>
          <p:cNvSpPr>
            <a:spLocks/>
          </p:cNvSpPr>
          <p:nvPr/>
        </p:nvSpPr>
        <p:spPr bwMode="auto">
          <a:xfrm>
            <a:off x="3165475" y="4221163"/>
            <a:ext cx="187325" cy="260350"/>
          </a:xfrm>
          <a:custGeom>
            <a:avLst/>
            <a:gdLst>
              <a:gd name="T0" fmla="*/ 48355 w 218439"/>
              <a:gd name="T1" fmla="*/ 58318 h 304164"/>
              <a:gd name="T2" fmla="*/ 34536 w 218439"/>
              <a:gd name="T3" fmla="*/ 58318 h 304164"/>
              <a:gd name="T4" fmla="*/ 47516 w 218439"/>
              <a:gd name="T5" fmla="*/ 76582 h 304164"/>
              <a:gd name="T6" fmla="*/ 56706 w 218439"/>
              <a:gd name="T7" fmla="*/ 70069 h 304164"/>
              <a:gd name="T8" fmla="*/ 48355 w 218439"/>
              <a:gd name="T9" fmla="*/ 58318 h 304164"/>
              <a:gd name="T10" fmla="*/ 0 w 218439"/>
              <a:gd name="T11" fmla="*/ 0 h 304164"/>
              <a:gd name="T12" fmla="*/ 11562 w 218439"/>
              <a:gd name="T13" fmla="*/ 74601 h 304164"/>
              <a:gd name="T14" fmla="*/ 34536 w 218439"/>
              <a:gd name="T15" fmla="*/ 58318 h 304164"/>
              <a:gd name="T16" fmla="*/ 48355 w 218439"/>
              <a:gd name="T17" fmla="*/ 58318 h 304164"/>
              <a:gd name="T18" fmla="*/ 43727 w 218439"/>
              <a:gd name="T19" fmla="*/ 51806 h 304164"/>
              <a:gd name="T20" fmla="*/ 66702 w 218439"/>
              <a:gd name="T21" fmla="*/ 35524 h 304164"/>
              <a:gd name="T22" fmla="*/ 0 w 218439"/>
              <a:gd name="T23" fmla="*/ 0 h 304164"/>
              <a:gd name="T24" fmla="*/ 63229 w 218439"/>
              <a:gd name="T25" fmla="*/ 79246 h 304164"/>
              <a:gd name="T26" fmla="*/ 54038 w 218439"/>
              <a:gd name="T27" fmla="*/ 85759 h 304164"/>
              <a:gd name="T28" fmla="*/ 73604 w 218439"/>
              <a:gd name="T29" fmla="*/ 113290 h 304164"/>
              <a:gd name="T30" fmla="*/ 82794 w 218439"/>
              <a:gd name="T31" fmla="*/ 106778 h 304164"/>
              <a:gd name="T32" fmla="*/ 63229 w 218439"/>
              <a:gd name="T33" fmla="*/ 79246 h 304164"/>
              <a:gd name="T34" fmla="*/ 89316 w 218439"/>
              <a:gd name="T35" fmla="*/ 115954 h 304164"/>
              <a:gd name="T36" fmla="*/ 80126 w 218439"/>
              <a:gd name="T37" fmla="*/ 122466 h 304164"/>
              <a:gd name="T38" fmla="*/ 99692 w 218439"/>
              <a:gd name="T39" fmla="*/ 149997 h 304164"/>
              <a:gd name="T40" fmla="*/ 108881 w 218439"/>
              <a:gd name="T41" fmla="*/ 143485 h 304164"/>
              <a:gd name="T42" fmla="*/ 89316 w 218439"/>
              <a:gd name="T43" fmla="*/ 115954 h 304164"/>
              <a:gd name="T44" fmla="*/ 115405 w 218439"/>
              <a:gd name="T45" fmla="*/ 152662 h 304164"/>
              <a:gd name="T46" fmla="*/ 106213 w 218439"/>
              <a:gd name="T47" fmla="*/ 159175 h 304164"/>
              <a:gd name="T48" fmla="*/ 125780 w 218439"/>
              <a:gd name="T49" fmla="*/ 186706 h 304164"/>
              <a:gd name="T50" fmla="*/ 134970 w 218439"/>
              <a:gd name="T51" fmla="*/ 180193 h 304164"/>
              <a:gd name="T52" fmla="*/ 115405 w 218439"/>
              <a:gd name="T53" fmla="*/ 152662 h 304164"/>
              <a:gd name="T54" fmla="*/ 141492 w 218439"/>
              <a:gd name="T55" fmla="*/ 189370 h 304164"/>
              <a:gd name="T56" fmla="*/ 132302 w 218439"/>
              <a:gd name="T57" fmla="*/ 195882 h 304164"/>
              <a:gd name="T58" fmla="*/ 151867 w 218439"/>
              <a:gd name="T59" fmla="*/ 223413 h 304164"/>
              <a:gd name="T60" fmla="*/ 161057 w 218439"/>
              <a:gd name="T61" fmla="*/ 216901 h 304164"/>
              <a:gd name="T62" fmla="*/ 141492 w 218439"/>
              <a:gd name="T63" fmla="*/ 189370 h 304164"/>
              <a:gd name="T64" fmla="*/ 167580 w 218439"/>
              <a:gd name="T65" fmla="*/ 226078 h 304164"/>
              <a:gd name="T66" fmla="*/ 158390 w 218439"/>
              <a:gd name="T67" fmla="*/ 232591 h 304164"/>
              <a:gd name="T68" fmla="*/ 177956 w 218439"/>
              <a:gd name="T69" fmla="*/ 260121 h 304164"/>
              <a:gd name="T70" fmla="*/ 187146 w 218439"/>
              <a:gd name="T71" fmla="*/ 253609 h 304164"/>
              <a:gd name="T72" fmla="*/ 167580 w 218439"/>
              <a:gd name="T73" fmla="*/ 226078 h 30416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18439" h="304164">
                <a:moveTo>
                  <a:pt x="56387" y="68132"/>
                </a:moveTo>
                <a:lnTo>
                  <a:pt x="40272" y="68132"/>
                </a:lnTo>
                <a:lnTo>
                  <a:pt x="55408" y="89470"/>
                </a:lnTo>
                <a:lnTo>
                  <a:pt x="66125" y="81861"/>
                </a:lnTo>
                <a:lnTo>
                  <a:pt x="56387" y="68132"/>
                </a:lnTo>
                <a:close/>
              </a:path>
              <a:path w="218439" h="304164">
                <a:moveTo>
                  <a:pt x="0" y="0"/>
                </a:moveTo>
                <a:lnTo>
                  <a:pt x="13482" y="87155"/>
                </a:lnTo>
                <a:lnTo>
                  <a:pt x="40272" y="68132"/>
                </a:lnTo>
                <a:lnTo>
                  <a:pt x="56387" y="68132"/>
                </a:lnTo>
                <a:lnTo>
                  <a:pt x="50990" y="60524"/>
                </a:lnTo>
                <a:lnTo>
                  <a:pt x="77781" y="41502"/>
                </a:lnTo>
                <a:lnTo>
                  <a:pt x="0" y="0"/>
                </a:lnTo>
                <a:close/>
              </a:path>
              <a:path w="218439" h="304164">
                <a:moveTo>
                  <a:pt x="73731" y="92582"/>
                </a:moveTo>
                <a:lnTo>
                  <a:pt x="63013" y="100191"/>
                </a:lnTo>
                <a:lnTo>
                  <a:pt x="85829" y="132355"/>
                </a:lnTo>
                <a:lnTo>
                  <a:pt x="96546" y="124747"/>
                </a:lnTo>
                <a:lnTo>
                  <a:pt x="73731" y="92582"/>
                </a:lnTo>
                <a:close/>
              </a:path>
              <a:path w="218439" h="304164">
                <a:moveTo>
                  <a:pt x="104151" y="135468"/>
                </a:moveTo>
                <a:lnTo>
                  <a:pt x="93435" y="143076"/>
                </a:lnTo>
                <a:lnTo>
                  <a:pt x="116250" y="175240"/>
                </a:lnTo>
                <a:lnTo>
                  <a:pt x="126966" y="167632"/>
                </a:lnTo>
                <a:lnTo>
                  <a:pt x="104151" y="135468"/>
                </a:lnTo>
                <a:close/>
              </a:path>
              <a:path w="218439" h="304164">
                <a:moveTo>
                  <a:pt x="134573" y="178353"/>
                </a:moveTo>
                <a:lnTo>
                  <a:pt x="123855" y="185962"/>
                </a:lnTo>
                <a:lnTo>
                  <a:pt x="146672" y="218126"/>
                </a:lnTo>
                <a:lnTo>
                  <a:pt x="157388" y="210517"/>
                </a:lnTo>
                <a:lnTo>
                  <a:pt x="134573" y="178353"/>
                </a:lnTo>
                <a:close/>
              </a:path>
              <a:path w="218439" h="304164">
                <a:moveTo>
                  <a:pt x="164993" y="221239"/>
                </a:moveTo>
                <a:lnTo>
                  <a:pt x="154277" y="228847"/>
                </a:lnTo>
                <a:lnTo>
                  <a:pt x="177092" y="261011"/>
                </a:lnTo>
                <a:lnTo>
                  <a:pt x="187808" y="253403"/>
                </a:lnTo>
                <a:lnTo>
                  <a:pt x="164993" y="221239"/>
                </a:lnTo>
                <a:close/>
              </a:path>
              <a:path w="218439" h="304164">
                <a:moveTo>
                  <a:pt x="195414" y="264124"/>
                </a:moveTo>
                <a:lnTo>
                  <a:pt x="184698" y="271733"/>
                </a:lnTo>
                <a:lnTo>
                  <a:pt x="207514" y="303897"/>
                </a:lnTo>
                <a:lnTo>
                  <a:pt x="218230" y="296288"/>
                </a:lnTo>
                <a:lnTo>
                  <a:pt x="195414" y="26412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04" name="object 43"/>
          <p:cNvSpPr>
            <a:spLocks/>
          </p:cNvSpPr>
          <p:nvPr/>
        </p:nvSpPr>
        <p:spPr bwMode="auto">
          <a:xfrm>
            <a:off x="3573463" y="4200525"/>
            <a:ext cx="136525" cy="295275"/>
          </a:xfrm>
          <a:custGeom>
            <a:avLst/>
            <a:gdLst>
              <a:gd name="T0" fmla="*/ 132096 w 159385"/>
              <a:gd name="T1" fmla="*/ 0 h 346075"/>
              <a:gd name="T2" fmla="*/ 74297 w 159385"/>
              <a:gd name="T3" fmla="*/ 48421 h 346075"/>
              <a:gd name="T4" fmla="*/ 100127 w 159385"/>
              <a:gd name="T5" fmla="*/ 59550 h 346075"/>
              <a:gd name="T6" fmla="*/ 89341 w 159385"/>
              <a:gd name="T7" fmla="*/ 84412 h 346075"/>
              <a:gd name="T8" fmla="*/ 99673 w 159385"/>
              <a:gd name="T9" fmla="*/ 88863 h 346075"/>
              <a:gd name="T10" fmla="*/ 110459 w 159385"/>
              <a:gd name="T11" fmla="*/ 64001 h 346075"/>
              <a:gd name="T12" fmla="*/ 135668 w 159385"/>
              <a:gd name="T13" fmla="*/ 64001 h 346075"/>
              <a:gd name="T14" fmla="*/ 132096 w 159385"/>
              <a:gd name="T15" fmla="*/ 0 h 346075"/>
              <a:gd name="T16" fmla="*/ 135668 w 159385"/>
              <a:gd name="T17" fmla="*/ 64001 h 346075"/>
              <a:gd name="T18" fmla="*/ 110459 w 159385"/>
              <a:gd name="T19" fmla="*/ 64001 h 346075"/>
              <a:gd name="T20" fmla="*/ 136289 w 159385"/>
              <a:gd name="T21" fmla="*/ 75129 h 346075"/>
              <a:gd name="T22" fmla="*/ 135668 w 159385"/>
              <a:gd name="T23" fmla="*/ 64001 h 346075"/>
              <a:gd name="T24" fmla="*/ 84874 w 159385"/>
              <a:gd name="T25" fmla="*/ 94706 h 346075"/>
              <a:gd name="T26" fmla="*/ 71473 w 159385"/>
              <a:gd name="T27" fmla="*/ 125595 h 346075"/>
              <a:gd name="T28" fmla="*/ 81805 w 159385"/>
              <a:gd name="T29" fmla="*/ 130046 h 346075"/>
              <a:gd name="T30" fmla="*/ 95206 w 159385"/>
              <a:gd name="T31" fmla="*/ 99158 h 346075"/>
              <a:gd name="T32" fmla="*/ 84874 w 159385"/>
              <a:gd name="T33" fmla="*/ 94706 h 346075"/>
              <a:gd name="T34" fmla="*/ 67005 w 159385"/>
              <a:gd name="T35" fmla="*/ 135890 h 346075"/>
              <a:gd name="T36" fmla="*/ 53604 w 159385"/>
              <a:gd name="T37" fmla="*/ 166779 h 346075"/>
              <a:gd name="T38" fmla="*/ 63936 w 159385"/>
              <a:gd name="T39" fmla="*/ 171230 h 346075"/>
              <a:gd name="T40" fmla="*/ 77338 w 159385"/>
              <a:gd name="T41" fmla="*/ 140342 h 346075"/>
              <a:gd name="T42" fmla="*/ 67005 w 159385"/>
              <a:gd name="T43" fmla="*/ 135890 h 346075"/>
              <a:gd name="T44" fmla="*/ 49137 w 159385"/>
              <a:gd name="T45" fmla="*/ 177075 h 346075"/>
              <a:gd name="T46" fmla="*/ 35736 w 159385"/>
              <a:gd name="T47" fmla="*/ 207962 h 346075"/>
              <a:gd name="T48" fmla="*/ 46067 w 159385"/>
              <a:gd name="T49" fmla="*/ 212414 h 346075"/>
              <a:gd name="T50" fmla="*/ 59469 w 159385"/>
              <a:gd name="T51" fmla="*/ 181526 h 346075"/>
              <a:gd name="T52" fmla="*/ 49137 w 159385"/>
              <a:gd name="T53" fmla="*/ 177075 h 346075"/>
              <a:gd name="T54" fmla="*/ 31270 w 159385"/>
              <a:gd name="T55" fmla="*/ 218258 h 346075"/>
              <a:gd name="T56" fmla="*/ 17869 w 159385"/>
              <a:gd name="T57" fmla="*/ 249145 h 346075"/>
              <a:gd name="T58" fmla="*/ 28200 w 159385"/>
              <a:gd name="T59" fmla="*/ 253596 h 346075"/>
              <a:gd name="T60" fmla="*/ 41601 w 159385"/>
              <a:gd name="T61" fmla="*/ 222709 h 346075"/>
              <a:gd name="T62" fmla="*/ 31270 w 159385"/>
              <a:gd name="T63" fmla="*/ 218258 h 346075"/>
              <a:gd name="T64" fmla="*/ 13401 w 159385"/>
              <a:gd name="T65" fmla="*/ 259442 h 346075"/>
              <a:gd name="T66" fmla="*/ 0 w 159385"/>
              <a:gd name="T67" fmla="*/ 290329 h 346075"/>
              <a:gd name="T68" fmla="*/ 10332 w 159385"/>
              <a:gd name="T69" fmla="*/ 294780 h 346075"/>
              <a:gd name="T70" fmla="*/ 23733 w 159385"/>
              <a:gd name="T71" fmla="*/ 263893 h 346075"/>
              <a:gd name="T72" fmla="*/ 13401 w 159385"/>
              <a:gd name="T73" fmla="*/ 259442 h 34607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59385" h="346075">
                <a:moveTo>
                  <a:pt x="154214" y="0"/>
                </a:moveTo>
                <a:lnTo>
                  <a:pt x="86738" y="56751"/>
                </a:lnTo>
                <a:lnTo>
                  <a:pt x="116893" y="69795"/>
                </a:lnTo>
                <a:lnTo>
                  <a:pt x="104301" y="98934"/>
                </a:lnTo>
                <a:lnTo>
                  <a:pt x="116362" y="104151"/>
                </a:lnTo>
                <a:lnTo>
                  <a:pt x="128955" y="75012"/>
                </a:lnTo>
                <a:lnTo>
                  <a:pt x="158385" y="75012"/>
                </a:lnTo>
                <a:lnTo>
                  <a:pt x="154214" y="0"/>
                </a:lnTo>
                <a:close/>
              </a:path>
              <a:path w="159385" h="346075">
                <a:moveTo>
                  <a:pt x="158385" y="75012"/>
                </a:moveTo>
                <a:lnTo>
                  <a:pt x="128955" y="75012"/>
                </a:lnTo>
                <a:lnTo>
                  <a:pt x="159110" y="88055"/>
                </a:lnTo>
                <a:lnTo>
                  <a:pt x="158385" y="75012"/>
                </a:lnTo>
                <a:close/>
              </a:path>
              <a:path w="159385" h="346075">
                <a:moveTo>
                  <a:pt x="99085" y="111000"/>
                </a:moveTo>
                <a:lnTo>
                  <a:pt x="83440" y="147203"/>
                </a:lnTo>
                <a:lnTo>
                  <a:pt x="95502" y="152420"/>
                </a:lnTo>
                <a:lnTo>
                  <a:pt x="111147" y="116217"/>
                </a:lnTo>
                <a:lnTo>
                  <a:pt x="99085" y="111000"/>
                </a:lnTo>
                <a:close/>
              </a:path>
              <a:path w="159385" h="346075">
                <a:moveTo>
                  <a:pt x="78225" y="159269"/>
                </a:moveTo>
                <a:lnTo>
                  <a:pt x="62580" y="195472"/>
                </a:lnTo>
                <a:lnTo>
                  <a:pt x="74642" y="200689"/>
                </a:lnTo>
                <a:lnTo>
                  <a:pt x="90288" y="164487"/>
                </a:lnTo>
                <a:lnTo>
                  <a:pt x="78225" y="159269"/>
                </a:lnTo>
                <a:close/>
              </a:path>
              <a:path w="159385" h="346075">
                <a:moveTo>
                  <a:pt x="57365" y="207539"/>
                </a:moveTo>
                <a:lnTo>
                  <a:pt x="41720" y="243740"/>
                </a:lnTo>
                <a:lnTo>
                  <a:pt x="53781" y="248958"/>
                </a:lnTo>
                <a:lnTo>
                  <a:pt x="69427" y="212756"/>
                </a:lnTo>
                <a:lnTo>
                  <a:pt x="57365" y="207539"/>
                </a:lnTo>
                <a:close/>
              </a:path>
              <a:path w="159385" h="346075">
                <a:moveTo>
                  <a:pt x="36506" y="255808"/>
                </a:moveTo>
                <a:lnTo>
                  <a:pt x="20861" y="292009"/>
                </a:lnTo>
                <a:lnTo>
                  <a:pt x="32922" y="297226"/>
                </a:lnTo>
                <a:lnTo>
                  <a:pt x="48567" y="261025"/>
                </a:lnTo>
                <a:lnTo>
                  <a:pt x="36506" y="255808"/>
                </a:lnTo>
                <a:close/>
              </a:path>
              <a:path w="159385" h="346075">
                <a:moveTo>
                  <a:pt x="15645" y="304077"/>
                </a:moveTo>
                <a:lnTo>
                  <a:pt x="0" y="340278"/>
                </a:lnTo>
                <a:lnTo>
                  <a:pt x="12062" y="345495"/>
                </a:lnTo>
                <a:lnTo>
                  <a:pt x="27707" y="309294"/>
                </a:lnTo>
                <a:lnTo>
                  <a:pt x="15645" y="30407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05" name="object 44"/>
          <p:cNvSpPr>
            <a:spLocks/>
          </p:cNvSpPr>
          <p:nvPr/>
        </p:nvSpPr>
        <p:spPr bwMode="auto">
          <a:xfrm>
            <a:off x="3151188" y="3384550"/>
            <a:ext cx="209550" cy="298450"/>
          </a:xfrm>
          <a:custGeom>
            <a:avLst/>
            <a:gdLst>
              <a:gd name="T0" fmla="*/ 17842 w 245745"/>
              <a:gd name="T1" fmla="*/ 0 h 349250"/>
              <a:gd name="T2" fmla="*/ 0 w 245745"/>
              <a:gd name="T3" fmla="*/ 12311 h 349250"/>
              <a:gd name="T4" fmla="*/ 137004 w 245745"/>
              <a:gd name="T5" fmla="*/ 211899 h 349250"/>
              <a:gd name="T6" fmla="*/ 99772 w 245745"/>
              <a:gd name="T7" fmla="*/ 237589 h 349250"/>
              <a:gd name="T8" fmla="*/ 209452 w 245745"/>
              <a:gd name="T9" fmla="*/ 298291 h 349250"/>
              <a:gd name="T10" fmla="*/ 195667 w 245745"/>
              <a:gd name="T11" fmla="*/ 199588 h 349250"/>
              <a:gd name="T12" fmla="*/ 154846 w 245745"/>
              <a:gd name="T13" fmla="*/ 199588 h 349250"/>
              <a:gd name="T14" fmla="*/ 17842 w 245745"/>
              <a:gd name="T15" fmla="*/ 0 h 349250"/>
              <a:gd name="T16" fmla="*/ 192079 w 245745"/>
              <a:gd name="T17" fmla="*/ 173898 h 349250"/>
              <a:gd name="T18" fmla="*/ 154846 w 245745"/>
              <a:gd name="T19" fmla="*/ 199588 h 349250"/>
              <a:gd name="T20" fmla="*/ 195667 w 245745"/>
              <a:gd name="T21" fmla="*/ 199588 h 349250"/>
              <a:gd name="T22" fmla="*/ 192079 w 245745"/>
              <a:gd name="T23" fmla="*/ 173898 h 3492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45745" h="349250">
                <a:moveTo>
                  <a:pt x="20924" y="0"/>
                </a:moveTo>
                <a:lnTo>
                  <a:pt x="0" y="14406"/>
                </a:lnTo>
                <a:lnTo>
                  <a:pt x="160668" y="247967"/>
                </a:lnTo>
                <a:lnTo>
                  <a:pt x="117005" y="278030"/>
                </a:lnTo>
                <a:lnTo>
                  <a:pt x="245630" y="349064"/>
                </a:lnTo>
                <a:lnTo>
                  <a:pt x="229464" y="233561"/>
                </a:lnTo>
                <a:lnTo>
                  <a:pt x="181592" y="233561"/>
                </a:lnTo>
                <a:lnTo>
                  <a:pt x="20924" y="0"/>
                </a:lnTo>
                <a:close/>
              </a:path>
              <a:path w="245745" h="349250">
                <a:moveTo>
                  <a:pt x="225256" y="203498"/>
                </a:moveTo>
                <a:lnTo>
                  <a:pt x="181592" y="233561"/>
                </a:lnTo>
                <a:lnTo>
                  <a:pt x="229464" y="233561"/>
                </a:lnTo>
                <a:lnTo>
                  <a:pt x="225256" y="20349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06" name="object 45"/>
          <p:cNvSpPr>
            <a:spLocks/>
          </p:cNvSpPr>
          <p:nvPr/>
        </p:nvSpPr>
        <p:spPr bwMode="auto">
          <a:xfrm>
            <a:off x="3497263" y="3373438"/>
            <a:ext cx="219075" cy="309562"/>
          </a:xfrm>
          <a:custGeom>
            <a:avLst/>
            <a:gdLst>
              <a:gd name="T0" fmla="*/ 17752 w 255904"/>
              <a:gd name="T1" fmla="*/ 184874 h 361314"/>
              <a:gd name="T2" fmla="*/ 0 w 255904"/>
              <a:gd name="T3" fmla="*/ 309546 h 361314"/>
              <a:gd name="T4" fmla="*/ 110263 w 255904"/>
              <a:gd name="T5" fmla="*/ 248962 h 361314"/>
              <a:gd name="T6" fmla="*/ 72949 w 255904"/>
              <a:gd name="T7" fmla="*/ 223112 h 361314"/>
              <a:gd name="T8" fmla="*/ 81509 w 255904"/>
              <a:gd name="T9" fmla="*/ 210724 h 361314"/>
              <a:gd name="T10" fmla="*/ 55067 w 255904"/>
              <a:gd name="T11" fmla="*/ 210724 h 361314"/>
              <a:gd name="T12" fmla="*/ 17752 w 255904"/>
              <a:gd name="T13" fmla="*/ 184874 h 361314"/>
              <a:gd name="T14" fmla="*/ 200683 w 255904"/>
              <a:gd name="T15" fmla="*/ 0 h 361314"/>
              <a:gd name="T16" fmla="*/ 55067 w 255904"/>
              <a:gd name="T17" fmla="*/ 210724 h 361314"/>
              <a:gd name="T18" fmla="*/ 81509 w 255904"/>
              <a:gd name="T19" fmla="*/ 210724 h 361314"/>
              <a:gd name="T20" fmla="*/ 218565 w 255904"/>
              <a:gd name="T21" fmla="*/ 12387 h 361314"/>
              <a:gd name="T22" fmla="*/ 200683 w 255904"/>
              <a:gd name="T23" fmla="*/ 0 h 3613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5904" h="361314">
                <a:moveTo>
                  <a:pt x="20736" y="215781"/>
                </a:moveTo>
                <a:lnTo>
                  <a:pt x="0" y="361295"/>
                </a:lnTo>
                <a:lnTo>
                  <a:pt x="128800" y="290583"/>
                </a:lnTo>
                <a:lnTo>
                  <a:pt x="85213" y="260412"/>
                </a:lnTo>
                <a:lnTo>
                  <a:pt x="95212" y="245953"/>
                </a:lnTo>
                <a:lnTo>
                  <a:pt x="64324" y="245953"/>
                </a:lnTo>
                <a:lnTo>
                  <a:pt x="20736" y="215781"/>
                </a:lnTo>
                <a:close/>
              </a:path>
              <a:path w="255904" h="361314">
                <a:moveTo>
                  <a:pt x="234420" y="0"/>
                </a:moveTo>
                <a:lnTo>
                  <a:pt x="64324" y="245953"/>
                </a:lnTo>
                <a:lnTo>
                  <a:pt x="95212" y="245953"/>
                </a:lnTo>
                <a:lnTo>
                  <a:pt x="255308" y="14458"/>
                </a:lnTo>
                <a:lnTo>
                  <a:pt x="23442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07" name="object 46"/>
          <p:cNvSpPr>
            <a:spLocks/>
          </p:cNvSpPr>
          <p:nvPr/>
        </p:nvSpPr>
        <p:spPr bwMode="auto">
          <a:xfrm>
            <a:off x="4094163" y="3530600"/>
            <a:ext cx="255587" cy="112713"/>
          </a:xfrm>
          <a:custGeom>
            <a:avLst/>
            <a:gdLst>
              <a:gd name="T0" fmla="*/ 0 w 298450"/>
              <a:gd name="T1" fmla="*/ 45252 h 132079"/>
              <a:gd name="T2" fmla="*/ 0 w 298450"/>
              <a:gd name="T3" fmla="*/ 66939 h 132079"/>
              <a:gd name="T4" fmla="*/ 142694 w 298450"/>
              <a:gd name="T5" fmla="*/ 66939 h 132079"/>
              <a:gd name="T6" fmla="*/ 142694 w 298450"/>
              <a:gd name="T7" fmla="*/ 112192 h 132079"/>
              <a:gd name="T8" fmla="*/ 255230 w 298450"/>
              <a:gd name="T9" fmla="*/ 56097 h 132079"/>
              <a:gd name="T10" fmla="*/ 233477 w 298450"/>
              <a:gd name="T11" fmla="*/ 45253 h 132079"/>
              <a:gd name="T12" fmla="*/ 0 w 298450"/>
              <a:gd name="T13" fmla="*/ 45252 h 132079"/>
              <a:gd name="T14" fmla="*/ 142694 w 298450"/>
              <a:gd name="T15" fmla="*/ 0 h 132079"/>
              <a:gd name="T16" fmla="*/ 142694 w 298450"/>
              <a:gd name="T17" fmla="*/ 45253 h 132079"/>
              <a:gd name="T18" fmla="*/ 233477 w 298450"/>
              <a:gd name="T19" fmla="*/ 45253 h 132079"/>
              <a:gd name="T20" fmla="*/ 142694 w 298450"/>
              <a:gd name="T21" fmla="*/ 0 h 13207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8450" h="132079">
                <a:moveTo>
                  <a:pt x="0" y="53027"/>
                </a:moveTo>
                <a:lnTo>
                  <a:pt x="0" y="78440"/>
                </a:lnTo>
                <a:lnTo>
                  <a:pt x="166624" y="78440"/>
                </a:lnTo>
                <a:lnTo>
                  <a:pt x="166624" y="131469"/>
                </a:lnTo>
                <a:lnTo>
                  <a:pt x="298033" y="65735"/>
                </a:lnTo>
                <a:lnTo>
                  <a:pt x="272632" y="53028"/>
                </a:lnTo>
                <a:lnTo>
                  <a:pt x="0" y="53027"/>
                </a:lnTo>
                <a:close/>
              </a:path>
              <a:path w="298450" h="132079">
                <a:moveTo>
                  <a:pt x="166624" y="0"/>
                </a:moveTo>
                <a:lnTo>
                  <a:pt x="166624" y="53028"/>
                </a:lnTo>
                <a:lnTo>
                  <a:pt x="272632" y="53028"/>
                </a:lnTo>
                <a:lnTo>
                  <a:pt x="166624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08" name="object 47"/>
          <p:cNvSpPr>
            <a:spLocks/>
          </p:cNvSpPr>
          <p:nvPr/>
        </p:nvSpPr>
        <p:spPr bwMode="auto">
          <a:xfrm>
            <a:off x="4360863" y="2886075"/>
            <a:ext cx="1292225" cy="1520825"/>
          </a:xfrm>
          <a:custGeom>
            <a:avLst/>
            <a:gdLst>
              <a:gd name="T0" fmla="*/ 1076848 w 1511300"/>
              <a:gd name="T1" fmla="*/ 0 h 1778000"/>
              <a:gd name="T2" fmla="*/ 215376 w 1511300"/>
              <a:gd name="T3" fmla="*/ 0 h 1778000"/>
              <a:gd name="T4" fmla="*/ 197711 w 1511300"/>
              <a:gd name="T5" fmla="*/ 714 h 1778000"/>
              <a:gd name="T6" fmla="*/ 163618 w 1511300"/>
              <a:gd name="T7" fmla="*/ 6264 h 1778000"/>
              <a:gd name="T8" fmla="*/ 131541 w 1511300"/>
              <a:gd name="T9" fmla="*/ 16939 h 1778000"/>
              <a:gd name="T10" fmla="*/ 101924 w 1511300"/>
              <a:gd name="T11" fmla="*/ 32294 h 1778000"/>
              <a:gd name="T12" fmla="*/ 75211 w 1511300"/>
              <a:gd name="T13" fmla="*/ 51887 h 1778000"/>
              <a:gd name="T14" fmla="*/ 51845 w 1511300"/>
              <a:gd name="T15" fmla="*/ 75273 h 1778000"/>
              <a:gd name="T16" fmla="*/ 32268 w 1511300"/>
              <a:gd name="T17" fmla="*/ 102008 h 1778000"/>
              <a:gd name="T18" fmla="*/ 16925 w 1511300"/>
              <a:gd name="T19" fmla="*/ 131649 h 1778000"/>
              <a:gd name="T20" fmla="*/ 6259 w 1511300"/>
              <a:gd name="T21" fmla="*/ 163752 h 1778000"/>
              <a:gd name="T22" fmla="*/ 714 w 1511300"/>
              <a:gd name="T23" fmla="*/ 197873 h 1778000"/>
              <a:gd name="T24" fmla="*/ 0 w 1511300"/>
              <a:gd name="T25" fmla="*/ 215552 h 1778000"/>
              <a:gd name="T26" fmla="*/ 0 w 1511300"/>
              <a:gd name="T27" fmla="*/ 1305272 h 1778000"/>
              <a:gd name="T28" fmla="*/ 2818 w 1511300"/>
              <a:gd name="T29" fmla="*/ 1340236 h 1778000"/>
              <a:gd name="T30" fmla="*/ 10980 w 1511300"/>
              <a:gd name="T31" fmla="*/ 1373403 h 1778000"/>
              <a:gd name="T32" fmla="*/ 24040 w 1511300"/>
              <a:gd name="T33" fmla="*/ 1404331 h 1778000"/>
              <a:gd name="T34" fmla="*/ 41555 w 1511300"/>
              <a:gd name="T35" fmla="*/ 1432574 h 1778000"/>
              <a:gd name="T36" fmla="*/ 63082 w 1511300"/>
              <a:gd name="T37" fmla="*/ 1457691 h 1778000"/>
              <a:gd name="T38" fmla="*/ 88177 w 1511300"/>
              <a:gd name="T39" fmla="*/ 1479236 h 1778000"/>
              <a:gd name="T40" fmla="*/ 116398 w 1511300"/>
              <a:gd name="T41" fmla="*/ 1496765 h 1778000"/>
              <a:gd name="T42" fmla="*/ 147300 w 1511300"/>
              <a:gd name="T43" fmla="*/ 1509835 h 1778000"/>
              <a:gd name="T44" fmla="*/ 180440 w 1511300"/>
              <a:gd name="T45" fmla="*/ 1518003 h 1778000"/>
              <a:gd name="T46" fmla="*/ 215376 w 1511300"/>
              <a:gd name="T47" fmla="*/ 1520825 h 1778000"/>
              <a:gd name="T48" fmla="*/ 1076848 w 1511300"/>
              <a:gd name="T49" fmla="*/ 1520825 h 1778000"/>
              <a:gd name="T50" fmla="*/ 1111784 w 1511300"/>
              <a:gd name="T51" fmla="*/ 1518003 h 1778000"/>
              <a:gd name="T52" fmla="*/ 1144924 w 1511300"/>
              <a:gd name="T53" fmla="*/ 1509835 h 1778000"/>
              <a:gd name="T54" fmla="*/ 1175826 w 1511300"/>
              <a:gd name="T55" fmla="*/ 1496765 h 1778000"/>
              <a:gd name="T56" fmla="*/ 1204047 w 1511300"/>
              <a:gd name="T57" fmla="*/ 1479236 h 1778000"/>
              <a:gd name="T58" fmla="*/ 1229143 w 1511300"/>
              <a:gd name="T59" fmla="*/ 1457691 h 1778000"/>
              <a:gd name="T60" fmla="*/ 1250670 w 1511300"/>
              <a:gd name="T61" fmla="*/ 1432574 h 1778000"/>
              <a:gd name="T62" fmla="*/ 1268185 w 1511300"/>
              <a:gd name="T63" fmla="*/ 1404331 h 1778000"/>
              <a:gd name="T64" fmla="*/ 1281245 w 1511300"/>
              <a:gd name="T65" fmla="*/ 1373403 h 1778000"/>
              <a:gd name="T66" fmla="*/ 1289407 w 1511300"/>
              <a:gd name="T67" fmla="*/ 1340236 h 1778000"/>
              <a:gd name="T68" fmla="*/ 1292226 w 1511300"/>
              <a:gd name="T69" fmla="*/ 1305272 h 1778000"/>
              <a:gd name="T70" fmla="*/ 1292226 w 1511300"/>
              <a:gd name="T71" fmla="*/ 215552 h 1778000"/>
              <a:gd name="T72" fmla="*/ 1289407 w 1511300"/>
              <a:gd name="T73" fmla="*/ 180588 h 1778000"/>
              <a:gd name="T74" fmla="*/ 1281245 w 1511300"/>
              <a:gd name="T75" fmla="*/ 147421 h 1778000"/>
              <a:gd name="T76" fmla="*/ 1268185 w 1511300"/>
              <a:gd name="T77" fmla="*/ 116493 h 1778000"/>
              <a:gd name="T78" fmla="*/ 1250670 w 1511300"/>
              <a:gd name="T79" fmla="*/ 88250 h 1778000"/>
              <a:gd name="T80" fmla="*/ 1229143 w 1511300"/>
              <a:gd name="T81" fmla="*/ 63133 h 1778000"/>
              <a:gd name="T82" fmla="*/ 1204047 w 1511300"/>
              <a:gd name="T83" fmla="*/ 41588 h 1778000"/>
              <a:gd name="T84" fmla="*/ 1175826 w 1511300"/>
              <a:gd name="T85" fmla="*/ 24059 h 1778000"/>
              <a:gd name="T86" fmla="*/ 1144924 w 1511300"/>
              <a:gd name="T87" fmla="*/ 10989 h 1778000"/>
              <a:gd name="T88" fmla="*/ 1111784 w 1511300"/>
              <a:gd name="T89" fmla="*/ 2821 h 1778000"/>
              <a:gd name="T90" fmla="*/ 1076848 w 1511300"/>
              <a:gd name="T91" fmla="*/ 0 h 177800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511300" h="1778000">
                <a:moveTo>
                  <a:pt x="1259410" y="0"/>
                </a:moveTo>
                <a:lnTo>
                  <a:pt x="251889" y="0"/>
                </a:lnTo>
                <a:lnTo>
                  <a:pt x="231230" y="835"/>
                </a:lnTo>
                <a:lnTo>
                  <a:pt x="191357" y="7323"/>
                </a:lnTo>
                <a:lnTo>
                  <a:pt x="153842" y="19803"/>
                </a:lnTo>
                <a:lnTo>
                  <a:pt x="119204" y="37755"/>
                </a:lnTo>
                <a:lnTo>
                  <a:pt x="87962" y="60661"/>
                </a:lnTo>
                <a:lnTo>
                  <a:pt x="60634" y="88002"/>
                </a:lnTo>
                <a:lnTo>
                  <a:pt x="37738" y="119258"/>
                </a:lnTo>
                <a:lnTo>
                  <a:pt x="19794" y="153911"/>
                </a:lnTo>
                <a:lnTo>
                  <a:pt x="7320" y="191443"/>
                </a:lnTo>
                <a:lnTo>
                  <a:pt x="835" y="231334"/>
                </a:lnTo>
                <a:lnTo>
                  <a:pt x="0" y="252002"/>
                </a:lnTo>
                <a:lnTo>
                  <a:pt x="0" y="1525997"/>
                </a:lnTo>
                <a:lnTo>
                  <a:pt x="3296" y="1566873"/>
                </a:lnTo>
                <a:lnTo>
                  <a:pt x="12841" y="1605649"/>
                </a:lnTo>
                <a:lnTo>
                  <a:pt x="28115" y="1641807"/>
                </a:lnTo>
                <a:lnTo>
                  <a:pt x="48600" y="1674826"/>
                </a:lnTo>
                <a:lnTo>
                  <a:pt x="73776" y="1704190"/>
                </a:lnTo>
                <a:lnTo>
                  <a:pt x="103126" y="1729378"/>
                </a:lnTo>
                <a:lnTo>
                  <a:pt x="136131" y="1749871"/>
                </a:lnTo>
                <a:lnTo>
                  <a:pt x="172272" y="1765152"/>
                </a:lnTo>
                <a:lnTo>
                  <a:pt x="211031" y="1774701"/>
                </a:lnTo>
                <a:lnTo>
                  <a:pt x="251889" y="1778000"/>
                </a:lnTo>
                <a:lnTo>
                  <a:pt x="1259410" y="1778000"/>
                </a:lnTo>
                <a:lnTo>
                  <a:pt x="1300268" y="1774701"/>
                </a:lnTo>
                <a:lnTo>
                  <a:pt x="1339027" y="1765152"/>
                </a:lnTo>
                <a:lnTo>
                  <a:pt x="1375168" y="1749871"/>
                </a:lnTo>
                <a:lnTo>
                  <a:pt x="1408173" y="1729378"/>
                </a:lnTo>
                <a:lnTo>
                  <a:pt x="1437523" y="1704190"/>
                </a:lnTo>
                <a:lnTo>
                  <a:pt x="1462700" y="1674826"/>
                </a:lnTo>
                <a:lnTo>
                  <a:pt x="1483185" y="1641807"/>
                </a:lnTo>
                <a:lnTo>
                  <a:pt x="1498459" y="1605649"/>
                </a:lnTo>
                <a:lnTo>
                  <a:pt x="1508004" y="1566873"/>
                </a:lnTo>
                <a:lnTo>
                  <a:pt x="1511301" y="1525997"/>
                </a:lnTo>
                <a:lnTo>
                  <a:pt x="1511301" y="252002"/>
                </a:lnTo>
                <a:lnTo>
                  <a:pt x="1508004" y="211126"/>
                </a:lnTo>
                <a:lnTo>
                  <a:pt x="1498459" y="172350"/>
                </a:lnTo>
                <a:lnTo>
                  <a:pt x="1483185" y="136192"/>
                </a:lnTo>
                <a:lnTo>
                  <a:pt x="1462700" y="103173"/>
                </a:lnTo>
                <a:lnTo>
                  <a:pt x="1437523" y="73809"/>
                </a:lnTo>
                <a:lnTo>
                  <a:pt x="1408173" y="48621"/>
                </a:lnTo>
                <a:lnTo>
                  <a:pt x="1375168" y="28128"/>
                </a:lnTo>
                <a:lnTo>
                  <a:pt x="1339027" y="12847"/>
                </a:lnTo>
                <a:lnTo>
                  <a:pt x="1300268" y="3298"/>
                </a:lnTo>
                <a:lnTo>
                  <a:pt x="125941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09" name="object 48"/>
          <p:cNvSpPr>
            <a:spLocks/>
          </p:cNvSpPr>
          <p:nvPr/>
        </p:nvSpPr>
        <p:spPr bwMode="auto">
          <a:xfrm>
            <a:off x="4360863" y="2886075"/>
            <a:ext cx="1292225" cy="1520825"/>
          </a:xfrm>
          <a:custGeom>
            <a:avLst/>
            <a:gdLst>
              <a:gd name="T0" fmla="*/ 0 w 1511300"/>
              <a:gd name="T1" fmla="*/ 215552 h 1778000"/>
              <a:gd name="T2" fmla="*/ 2818 w 1511300"/>
              <a:gd name="T3" fmla="*/ 180588 h 1778000"/>
              <a:gd name="T4" fmla="*/ 10980 w 1511300"/>
              <a:gd name="T5" fmla="*/ 147420 h 1778000"/>
              <a:gd name="T6" fmla="*/ 24040 w 1511300"/>
              <a:gd name="T7" fmla="*/ 116493 h 1778000"/>
              <a:gd name="T8" fmla="*/ 41554 w 1511300"/>
              <a:gd name="T9" fmla="*/ 88249 h 1778000"/>
              <a:gd name="T10" fmla="*/ 63082 w 1511300"/>
              <a:gd name="T11" fmla="*/ 63133 h 1778000"/>
              <a:gd name="T12" fmla="*/ 88177 w 1511300"/>
              <a:gd name="T13" fmla="*/ 41588 h 1778000"/>
              <a:gd name="T14" fmla="*/ 116398 w 1511300"/>
              <a:gd name="T15" fmla="*/ 24059 h 1778000"/>
              <a:gd name="T16" fmla="*/ 147300 w 1511300"/>
              <a:gd name="T17" fmla="*/ 10989 h 1778000"/>
              <a:gd name="T18" fmla="*/ 180440 w 1511300"/>
              <a:gd name="T19" fmla="*/ 2821 h 1778000"/>
              <a:gd name="T20" fmla="*/ 215376 w 1511300"/>
              <a:gd name="T21" fmla="*/ 0 h 1778000"/>
              <a:gd name="T22" fmla="*/ 1076849 w 1511300"/>
              <a:gd name="T23" fmla="*/ 0 h 1778000"/>
              <a:gd name="T24" fmla="*/ 1111785 w 1511300"/>
              <a:gd name="T25" fmla="*/ 2821 h 1778000"/>
              <a:gd name="T26" fmla="*/ 1144924 w 1511300"/>
              <a:gd name="T27" fmla="*/ 10989 h 1778000"/>
              <a:gd name="T28" fmla="*/ 1175827 w 1511300"/>
              <a:gd name="T29" fmla="*/ 24059 h 1778000"/>
              <a:gd name="T30" fmla="*/ 1204048 w 1511300"/>
              <a:gd name="T31" fmla="*/ 41588 h 1778000"/>
              <a:gd name="T32" fmla="*/ 1229143 w 1511300"/>
              <a:gd name="T33" fmla="*/ 63133 h 1778000"/>
              <a:gd name="T34" fmla="*/ 1250670 w 1511300"/>
              <a:gd name="T35" fmla="*/ 88249 h 1778000"/>
              <a:gd name="T36" fmla="*/ 1268185 w 1511300"/>
              <a:gd name="T37" fmla="*/ 116493 h 1778000"/>
              <a:gd name="T38" fmla="*/ 1281245 w 1511300"/>
              <a:gd name="T39" fmla="*/ 147420 h 1778000"/>
              <a:gd name="T40" fmla="*/ 1289406 w 1511300"/>
              <a:gd name="T41" fmla="*/ 180588 h 1778000"/>
              <a:gd name="T42" fmla="*/ 1292225 w 1511300"/>
              <a:gd name="T43" fmla="*/ 215552 h 1778000"/>
              <a:gd name="T44" fmla="*/ 1292225 w 1511300"/>
              <a:gd name="T45" fmla="*/ 1305272 h 1778000"/>
              <a:gd name="T46" fmla="*/ 1289406 w 1511300"/>
              <a:gd name="T47" fmla="*/ 1340236 h 1778000"/>
              <a:gd name="T48" fmla="*/ 1281245 w 1511300"/>
              <a:gd name="T49" fmla="*/ 1373403 h 1778000"/>
              <a:gd name="T50" fmla="*/ 1268185 w 1511300"/>
              <a:gd name="T51" fmla="*/ 1404331 h 1778000"/>
              <a:gd name="T52" fmla="*/ 1250670 w 1511300"/>
              <a:gd name="T53" fmla="*/ 1432574 h 1778000"/>
              <a:gd name="T54" fmla="*/ 1229143 w 1511300"/>
              <a:gd name="T55" fmla="*/ 1457691 h 1778000"/>
              <a:gd name="T56" fmla="*/ 1204048 w 1511300"/>
              <a:gd name="T57" fmla="*/ 1479236 h 1778000"/>
              <a:gd name="T58" fmla="*/ 1175827 w 1511300"/>
              <a:gd name="T59" fmla="*/ 1496766 h 1778000"/>
              <a:gd name="T60" fmla="*/ 1144924 w 1511300"/>
              <a:gd name="T61" fmla="*/ 1509835 h 1778000"/>
              <a:gd name="T62" fmla="*/ 1111785 w 1511300"/>
              <a:gd name="T63" fmla="*/ 1518003 h 1778000"/>
              <a:gd name="T64" fmla="*/ 1076849 w 1511300"/>
              <a:gd name="T65" fmla="*/ 1520825 h 1778000"/>
              <a:gd name="T66" fmla="*/ 215376 w 1511300"/>
              <a:gd name="T67" fmla="*/ 1520825 h 1778000"/>
              <a:gd name="T68" fmla="*/ 180440 w 1511300"/>
              <a:gd name="T69" fmla="*/ 1518003 h 1778000"/>
              <a:gd name="T70" fmla="*/ 147300 w 1511300"/>
              <a:gd name="T71" fmla="*/ 1509835 h 1778000"/>
              <a:gd name="T72" fmla="*/ 116398 w 1511300"/>
              <a:gd name="T73" fmla="*/ 1496766 h 1778000"/>
              <a:gd name="T74" fmla="*/ 88177 w 1511300"/>
              <a:gd name="T75" fmla="*/ 1479236 h 1778000"/>
              <a:gd name="T76" fmla="*/ 63082 w 1511300"/>
              <a:gd name="T77" fmla="*/ 1457691 h 1778000"/>
              <a:gd name="T78" fmla="*/ 41554 w 1511300"/>
              <a:gd name="T79" fmla="*/ 1432574 h 1778000"/>
              <a:gd name="T80" fmla="*/ 24040 w 1511300"/>
              <a:gd name="T81" fmla="*/ 1404331 h 1778000"/>
              <a:gd name="T82" fmla="*/ 10980 w 1511300"/>
              <a:gd name="T83" fmla="*/ 1373403 h 1778000"/>
              <a:gd name="T84" fmla="*/ 2818 w 1511300"/>
              <a:gd name="T85" fmla="*/ 1340236 h 1778000"/>
              <a:gd name="T86" fmla="*/ 0 w 1511300"/>
              <a:gd name="T87" fmla="*/ 1305272 h 1778000"/>
              <a:gd name="T88" fmla="*/ 0 w 1511300"/>
              <a:gd name="T89" fmla="*/ 215552 h 17780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511300" h="1778000">
                <a:moveTo>
                  <a:pt x="0" y="252002"/>
                </a:moveTo>
                <a:lnTo>
                  <a:pt x="3296" y="211126"/>
                </a:lnTo>
                <a:lnTo>
                  <a:pt x="12841" y="172349"/>
                </a:lnTo>
                <a:lnTo>
                  <a:pt x="28115" y="136192"/>
                </a:lnTo>
                <a:lnTo>
                  <a:pt x="48599" y="103172"/>
                </a:lnTo>
                <a:lnTo>
                  <a:pt x="73776" y="73809"/>
                </a:lnTo>
                <a:lnTo>
                  <a:pt x="103126" y="48621"/>
                </a:lnTo>
                <a:lnTo>
                  <a:pt x="136131" y="28128"/>
                </a:lnTo>
                <a:lnTo>
                  <a:pt x="172272" y="12847"/>
                </a:lnTo>
                <a:lnTo>
                  <a:pt x="211031" y="3298"/>
                </a:lnTo>
                <a:lnTo>
                  <a:pt x="251889" y="0"/>
                </a:lnTo>
                <a:lnTo>
                  <a:pt x="1259411" y="0"/>
                </a:lnTo>
                <a:lnTo>
                  <a:pt x="1300269" y="3298"/>
                </a:lnTo>
                <a:lnTo>
                  <a:pt x="1339027" y="12847"/>
                </a:lnTo>
                <a:lnTo>
                  <a:pt x="1375169" y="28128"/>
                </a:lnTo>
                <a:lnTo>
                  <a:pt x="1408174" y="48621"/>
                </a:lnTo>
                <a:lnTo>
                  <a:pt x="1437524" y="73809"/>
                </a:lnTo>
                <a:lnTo>
                  <a:pt x="1462700" y="103172"/>
                </a:lnTo>
                <a:lnTo>
                  <a:pt x="1483185" y="136192"/>
                </a:lnTo>
                <a:lnTo>
                  <a:pt x="1498459" y="172349"/>
                </a:lnTo>
                <a:lnTo>
                  <a:pt x="1508003" y="211126"/>
                </a:lnTo>
                <a:lnTo>
                  <a:pt x="1511300" y="252002"/>
                </a:lnTo>
                <a:lnTo>
                  <a:pt x="1511300" y="1525997"/>
                </a:lnTo>
                <a:lnTo>
                  <a:pt x="1508003" y="1566873"/>
                </a:lnTo>
                <a:lnTo>
                  <a:pt x="1498459" y="1605649"/>
                </a:lnTo>
                <a:lnTo>
                  <a:pt x="1483185" y="1641807"/>
                </a:lnTo>
                <a:lnTo>
                  <a:pt x="1462700" y="1674826"/>
                </a:lnTo>
                <a:lnTo>
                  <a:pt x="1437524" y="1704190"/>
                </a:lnTo>
                <a:lnTo>
                  <a:pt x="1408174" y="1729378"/>
                </a:lnTo>
                <a:lnTo>
                  <a:pt x="1375169" y="1749872"/>
                </a:lnTo>
                <a:lnTo>
                  <a:pt x="1339027" y="1765152"/>
                </a:lnTo>
                <a:lnTo>
                  <a:pt x="1300269" y="1774701"/>
                </a:lnTo>
                <a:lnTo>
                  <a:pt x="1259411" y="1778000"/>
                </a:lnTo>
                <a:lnTo>
                  <a:pt x="251889" y="1778000"/>
                </a:lnTo>
                <a:lnTo>
                  <a:pt x="211031" y="1774701"/>
                </a:lnTo>
                <a:lnTo>
                  <a:pt x="172272" y="1765152"/>
                </a:lnTo>
                <a:lnTo>
                  <a:pt x="136131" y="1749872"/>
                </a:lnTo>
                <a:lnTo>
                  <a:pt x="103126" y="1729378"/>
                </a:lnTo>
                <a:lnTo>
                  <a:pt x="73776" y="1704190"/>
                </a:lnTo>
                <a:lnTo>
                  <a:pt x="48599" y="1674826"/>
                </a:lnTo>
                <a:lnTo>
                  <a:pt x="28115" y="1641807"/>
                </a:lnTo>
                <a:lnTo>
                  <a:pt x="12841" y="1605649"/>
                </a:lnTo>
                <a:lnTo>
                  <a:pt x="3296" y="1566873"/>
                </a:lnTo>
                <a:lnTo>
                  <a:pt x="0" y="1525997"/>
                </a:lnTo>
                <a:lnTo>
                  <a:pt x="0" y="252002"/>
                </a:lnTo>
                <a:close/>
              </a:path>
            </a:pathLst>
          </a:custGeom>
          <a:noFill/>
          <a:ln w="12702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10" name="object 49"/>
          <p:cNvSpPr>
            <a:spLocks/>
          </p:cNvSpPr>
          <p:nvPr/>
        </p:nvSpPr>
        <p:spPr bwMode="auto">
          <a:xfrm>
            <a:off x="4468813" y="3363913"/>
            <a:ext cx="1096962" cy="554037"/>
          </a:xfrm>
          <a:custGeom>
            <a:avLst/>
            <a:gdLst>
              <a:gd name="T0" fmla="*/ 1004682 w 1282700"/>
              <a:gd name="T1" fmla="*/ 0 h 647700"/>
              <a:gd name="T2" fmla="*/ 92045 w 1282700"/>
              <a:gd name="T3" fmla="*/ 0 h 647700"/>
              <a:gd name="T4" fmla="*/ 56207 w 1282700"/>
              <a:gd name="T5" fmla="*/ 7320 h 647700"/>
              <a:gd name="T6" fmla="*/ 26951 w 1282700"/>
              <a:gd name="T7" fmla="*/ 27123 h 647700"/>
              <a:gd name="T8" fmla="*/ 7230 w 1282700"/>
              <a:gd name="T9" fmla="*/ 56449 h 647700"/>
              <a:gd name="T10" fmla="*/ 15 w 1282700"/>
              <a:gd name="T11" fmla="*/ 92107 h 647700"/>
              <a:gd name="T12" fmla="*/ 0 w 1282700"/>
              <a:gd name="T13" fmla="*/ 461929 h 647700"/>
              <a:gd name="T14" fmla="*/ 870 w 1282700"/>
              <a:gd name="T15" fmla="*/ 474432 h 647700"/>
              <a:gd name="T16" fmla="*/ 12672 w 1282700"/>
              <a:gd name="T17" fmla="*/ 508427 h 647700"/>
              <a:gd name="T18" fmla="*/ 35961 w 1282700"/>
              <a:gd name="T19" fmla="*/ 534851 h 647700"/>
              <a:gd name="T20" fmla="*/ 67783 w 1282700"/>
              <a:gd name="T21" fmla="*/ 550748 h 647700"/>
              <a:gd name="T22" fmla="*/ 92278 w 1282700"/>
              <a:gd name="T23" fmla="*/ 554037 h 647700"/>
              <a:gd name="T24" fmla="*/ 1004916 w 1282700"/>
              <a:gd name="T25" fmla="*/ 554036 h 647700"/>
              <a:gd name="T26" fmla="*/ 1040753 w 1282700"/>
              <a:gd name="T27" fmla="*/ 546716 h 647700"/>
              <a:gd name="T28" fmla="*/ 1070010 w 1282700"/>
              <a:gd name="T29" fmla="*/ 526913 h 647700"/>
              <a:gd name="T30" fmla="*/ 1089731 w 1282700"/>
              <a:gd name="T31" fmla="*/ 497587 h 647700"/>
              <a:gd name="T32" fmla="*/ 1096946 w 1282700"/>
              <a:gd name="T33" fmla="*/ 461929 h 647700"/>
              <a:gd name="T34" fmla="*/ 1096961 w 1282700"/>
              <a:gd name="T35" fmla="*/ 92107 h 647700"/>
              <a:gd name="T36" fmla="*/ 1096091 w 1282700"/>
              <a:gd name="T37" fmla="*/ 79604 h 647700"/>
              <a:gd name="T38" fmla="*/ 1084289 w 1282700"/>
              <a:gd name="T39" fmla="*/ 45609 h 647700"/>
              <a:gd name="T40" fmla="*/ 1060999 w 1282700"/>
              <a:gd name="T41" fmla="*/ 19185 h 647700"/>
              <a:gd name="T42" fmla="*/ 1029177 w 1282700"/>
              <a:gd name="T43" fmla="*/ 3288 h 647700"/>
              <a:gd name="T44" fmla="*/ 1004682 w 1282700"/>
              <a:gd name="T45" fmla="*/ 0 h 6477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282700" h="647700">
                <a:moveTo>
                  <a:pt x="1174795" y="0"/>
                </a:moveTo>
                <a:lnTo>
                  <a:pt x="107630" y="0"/>
                </a:lnTo>
                <a:lnTo>
                  <a:pt x="65724" y="8558"/>
                </a:lnTo>
                <a:lnTo>
                  <a:pt x="31514" y="31708"/>
                </a:lnTo>
                <a:lnTo>
                  <a:pt x="8454" y="65992"/>
                </a:lnTo>
                <a:lnTo>
                  <a:pt x="18" y="107678"/>
                </a:lnTo>
                <a:lnTo>
                  <a:pt x="0" y="540021"/>
                </a:lnTo>
                <a:lnTo>
                  <a:pt x="1017" y="554637"/>
                </a:lnTo>
                <a:lnTo>
                  <a:pt x="14818" y="594379"/>
                </a:lnTo>
                <a:lnTo>
                  <a:pt x="42050" y="625271"/>
                </a:lnTo>
                <a:lnTo>
                  <a:pt x="79260" y="643855"/>
                </a:lnTo>
                <a:lnTo>
                  <a:pt x="107903" y="647700"/>
                </a:lnTo>
                <a:lnTo>
                  <a:pt x="1175069" y="647699"/>
                </a:lnTo>
                <a:lnTo>
                  <a:pt x="1216974" y="639141"/>
                </a:lnTo>
                <a:lnTo>
                  <a:pt x="1251184" y="615991"/>
                </a:lnTo>
                <a:lnTo>
                  <a:pt x="1274245" y="581707"/>
                </a:lnTo>
                <a:lnTo>
                  <a:pt x="1282681" y="540021"/>
                </a:lnTo>
                <a:lnTo>
                  <a:pt x="1282699" y="107678"/>
                </a:lnTo>
                <a:lnTo>
                  <a:pt x="1281681" y="93062"/>
                </a:lnTo>
                <a:lnTo>
                  <a:pt x="1267881" y="53320"/>
                </a:lnTo>
                <a:lnTo>
                  <a:pt x="1240648" y="22428"/>
                </a:lnTo>
                <a:lnTo>
                  <a:pt x="1203438" y="3844"/>
                </a:lnTo>
                <a:lnTo>
                  <a:pt x="1174795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11" name="object 50"/>
          <p:cNvSpPr>
            <a:spLocks/>
          </p:cNvSpPr>
          <p:nvPr/>
        </p:nvSpPr>
        <p:spPr bwMode="auto">
          <a:xfrm>
            <a:off x="4468813" y="3363913"/>
            <a:ext cx="1096962" cy="554037"/>
          </a:xfrm>
          <a:custGeom>
            <a:avLst/>
            <a:gdLst>
              <a:gd name="T0" fmla="*/ 0 w 1282700"/>
              <a:gd name="T1" fmla="*/ 92341 h 647700"/>
              <a:gd name="T2" fmla="*/ 7230 w 1282700"/>
              <a:gd name="T3" fmla="*/ 56448 h 647700"/>
              <a:gd name="T4" fmla="*/ 26951 w 1282700"/>
              <a:gd name="T5" fmla="*/ 27123 h 647700"/>
              <a:gd name="T6" fmla="*/ 56208 w 1282700"/>
              <a:gd name="T7" fmla="*/ 7320 h 647700"/>
              <a:gd name="T8" fmla="*/ 92045 w 1282700"/>
              <a:gd name="T9" fmla="*/ 0 h 647700"/>
              <a:gd name="T10" fmla="*/ 1004682 w 1282700"/>
              <a:gd name="T11" fmla="*/ 0 h 647700"/>
              <a:gd name="T12" fmla="*/ 1017185 w 1282700"/>
              <a:gd name="T13" fmla="*/ 840 h 647700"/>
              <a:gd name="T14" fmla="*/ 1051194 w 1282700"/>
              <a:gd name="T15" fmla="*/ 12570 h 647700"/>
              <a:gd name="T16" fmla="*/ 1077656 w 1282700"/>
              <a:gd name="T17" fmla="*/ 35814 h 647700"/>
              <a:gd name="T18" fmla="*/ 1093616 w 1282700"/>
              <a:gd name="T19" fmla="*/ 67614 h 647700"/>
              <a:gd name="T20" fmla="*/ 1096961 w 1282700"/>
              <a:gd name="T21" fmla="*/ 461694 h 647700"/>
              <a:gd name="T22" fmla="*/ 1096121 w 1282700"/>
              <a:gd name="T23" fmla="*/ 474206 h 647700"/>
              <a:gd name="T24" fmla="*/ 1084399 w 1282700"/>
              <a:gd name="T25" fmla="*/ 508238 h 647700"/>
              <a:gd name="T26" fmla="*/ 1061171 w 1282700"/>
              <a:gd name="T27" fmla="*/ 534718 h 647700"/>
              <a:gd name="T28" fmla="*/ 1029393 w 1282700"/>
              <a:gd name="T29" fmla="*/ 550688 h 647700"/>
              <a:gd name="T30" fmla="*/ 92279 w 1282700"/>
              <a:gd name="T31" fmla="*/ 554036 h 647700"/>
              <a:gd name="T32" fmla="*/ 79776 w 1282700"/>
              <a:gd name="T33" fmla="*/ 553196 h 647700"/>
              <a:gd name="T34" fmla="*/ 45767 w 1282700"/>
              <a:gd name="T35" fmla="*/ 541466 h 647700"/>
              <a:gd name="T36" fmla="*/ 19305 w 1282700"/>
              <a:gd name="T37" fmla="*/ 518223 h 647700"/>
              <a:gd name="T38" fmla="*/ 3346 w 1282700"/>
              <a:gd name="T39" fmla="*/ 486423 h 647700"/>
              <a:gd name="T40" fmla="*/ 0 w 1282700"/>
              <a:gd name="T41" fmla="*/ 92341 h 6477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282700" h="647700">
                <a:moveTo>
                  <a:pt x="0" y="107952"/>
                </a:moveTo>
                <a:lnTo>
                  <a:pt x="8454" y="65991"/>
                </a:lnTo>
                <a:lnTo>
                  <a:pt x="31514" y="31708"/>
                </a:lnTo>
                <a:lnTo>
                  <a:pt x="65725" y="8558"/>
                </a:lnTo>
                <a:lnTo>
                  <a:pt x="107630" y="0"/>
                </a:lnTo>
                <a:lnTo>
                  <a:pt x="1174795" y="0"/>
                </a:lnTo>
                <a:lnTo>
                  <a:pt x="1189415" y="982"/>
                </a:lnTo>
                <a:lnTo>
                  <a:pt x="1229183" y="14695"/>
                </a:lnTo>
                <a:lnTo>
                  <a:pt x="1260125" y="41868"/>
                </a:lnTo>
                <a:lnTo>
                  <a:pt x="1278787" y="79044"/>
                </a:lnTo>
                <a:lnTo>
                  <a:pt x="1282699" y="539746"/>
                </a:lnTo>
                <a:lnTo>
                  <a:pt x="1281717" y="554373"/>
                </a:lnTo>
                <a:lnTo>
                  <a:pt x="1268010" y="594159"/>
                </a:lnTo>
                <a:lnTo>
                  <a:pt x="1240849" y="625115"/>
                </a:lnTo>
                <a:lnTo>
                  <a:pt x="1203690" y="643785"/>
                </a:lnTo>
                <a:lnTo>
                  <a:pt x="107904" y="647699"/>
                </a:lnTo>
                <a:lnTo>
                  <a:pt x="93284" y="646717"/>
                </a:lnTo>
                <a:lnTo>
                  <a:pt x="53516" y="633004"/>
                </a:lnTo>
                <a:lnTo>
                  <a:pt x="22574" y="605831"/>
                </a:lnTo>
                <a:lnTo>
                  <a:pt x="3912" y="568655"/>
                </a:lnTo>
                <a:lnTo>
                  <a:pt x="0" y="107952"/>
                </a:lnTo>
                <a:close/>
              </a:path>
            </a:pathLst>
          </a:custGeom>
          <a:noFill/>
          <a:ln w="12704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12" name="object 51"/>
          <p:cNvSpPr>
            <a:spLocks noChangeArrowheads="1"/>
          </p:cNvSpPr>
          <p:nvPr/>
        </p:nvSpPr>
        <p:spPr bwMode="auto">
          <a:xfrm>
            <a:off x="4800600" y="3998913"/>
            <a:ext cx="455613" cy="2714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913" name="object 52"/>
          <p:cNvSpPr>
            <a:spLocks noChangeArrowheads="1"/>
          </p:cNvSpPr>
          <p:nvPr/>
        </p:nvSpPr>
        <p:spPr bwMode="auto">
          <a:xfrm>
            <a:off x="4767263" y="3217863"/>
            <a:ext cx="455612" cy="2809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914" name="object 53"/>
          <p:cNvSpPr>
            <a:spLocks noChangeArrowheads="1"/>
          </p:cNvSpPr>
          <p:nvPr/>
        </p:nvSpPr>
        <p:spPr bwMode="auto">
          <a:xfrm>
            <a:off x="4529138" y="3565525"/>
            <a:ext cx="455612" cy="2809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915" name="object 54"/>
          <p:cNvSpPr>
            <a:spLocks noChangeArrowheads="1"/>
          </p:cNvSpPr>
          <p:nvPr/>
        </p:nvSpPr>
        <p:spPr bwMode="auto">
          <a:xfrm>
            <a:off x="5027613" y="3575050"/>
            <a:ext cx="457200" cy="2714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916" name="object 55"/>
          <p:cNvSpPr txBox="1">
            <a:spLocks noChangeArrowheads="1"/>
          </p:cNvSpPr>
          <p:nvPr/>
        </p:nvSpPr>
        <p:spPr bwMode="auto">
          <a:xfrm>
            <a:off x="4535488" y="2946400"/>
            <a:ext cx="944562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8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그룹② ○○○○○</a:t>
            </a:r>
            <a:endParaRPr lang="ko-KR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17" name="object 56"/>
          <p:cNvSpPr txBox="1">
            <a:spLocks noChangeArrowheads="1"/>
          </p:cNvSpPr>
          <p:nvPr/>
        </p:nvSpPr>
        <p:spPr bwMode="auto">
          <a:xfrm>
            <a:off x="4851400" y="4075113"/>
            <a:ext cx="347663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18" name="object 57"/>
          <p:cNvSpPr txBox="1">
            <a:spLocks noChangeArrowheads="1"/>
          </p:cNvSpPr>
          <p:nvPr/>
        </p:nvSpPr>
        <p:spPr bwMode="auto">
          <a:xfrm>
            <a:off x="4576763" y="3646488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19" name="object 58"/>
          <p:cNvSpPr txBox="1">
            <a:spLocks noChangeArrowheads="1"/>
          </p:cNvSpPr>
          <p:nvPr/>
        </p:nvSpPr>
        <p:spPr bwMode="auto">
          <a:xfrm>
            <a:off x="5081588" y="3646488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20" name="object 59"/>
          <p:cNvSpPr txBox="1">
            <a:spLocks noChangeArrowheads="1"/>
          </p:cNvSpPr>
          <p:nvPr/>
        </p:nvSpPr>
        <p:spPr bwMode="auto">
          <a:xfrm>
            <a:off x="4821238" y="3295650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21" name="object 60"/>
          <p:cNvSpPr>
            <a:spLocks/>
          </p:cNvSpPr>
          <p:nvPr/>
        </p:nvSpPr>
        <p:spPr bwMode="auto">
          <a:xfrm>
            <a:off x="5924550" y="2886075"/>
            <a:ext cx="1063625" cy="1520825"/>
          </a:xfrm>
          <a:custGeom>
            <a:avLst/>
            <a:gdLst>
              <a:gd name="T0" fmla="*/ 886350 w 1244600"/>
              <a:gd name="T1" fmla="*/ 0 h 1778000"/>
              <a:gd name="T2" fmla="*/ 177274 w 1244600"/>
              <a:gd name="T3" fmla="*/ 0 h 1778000"/>
              <a:gd name="T4" fmla="*/ 162735 w 1244600"/>
              <a:gd name="T5" fmla="*/ 588 h 1778000"/>
              <a:gd name="T6" fmla="*/ 121242 w 1244600"/>
              <a:gd name="T7" fmla="*/ 9050 h 1778000"/>
              <a:gd name="T8" fmla="*/ 83894 w 1244600"/>
              <a:gd name="T9" fmla="*/ 26595 h 1778000"/>
              <a:gd name="T10" fmla="*/ 51922 w 1244600"/>
              <a:gd name="T11" fmla="*/ 51992 h 1778000"/>
              <a:gd name="T12" fmla="*/ 26560 w 1244600"/>
              <a:gd name="T13" fmla="*/ 84006 h 1778000"/>
              <a:gd name="T14" fmla="*/ 9037 w 1244600"/>
              <a:gd name="T15" fmla="*/ 121404 h 1778000"/>
              <a:gd name="T16" fmla="*/ 587 w 1244600"/>
              <a:gd name="T17" fmla="*/ 162953 h 1778000"/>
              <a:gd name="T18" fmla="*/ 0 w 1244600"/>
              <a:gd name="T19" fmla="*/ 177512 h 1778000"/>
              <a:gd name="T20" fmla="*/ 0 w 1244600"/>
              <a:gd name="T21" fmla="*/ 1343312 h 1778000"/>
              <a:gd name="T22" fmla="*/ 5151 w 1244600"/>
              <a:gd name="T23" fmla="*/ 1385970 h 1778000"/>
              <a:gd name="T24" fmla="*/ 19786 w 1244600"/>
              <a:gd name="T25" fmla="*/ 1424889 h 1778000"/>
              <a:gd name="T26" fmla="*/ 42673 w 1244600"/>
              <a:gd name="T27" fmla="*/ 1458836 h 1778000"/>
              <a:gd name="T28" fmla="*/ 72579 w 1244600"/>
              <a:gd name="T29" fmla="*/ 1486575 h 1778000"/>
              <a:gd name="T30" fmla="*/ 108272 w 1244600"/>
              <a:gd name="T31" fmla="*/ 1506875 h 1778000"/>
              <a:gd name="T32" fmla="*/ 148520 w 1244600"/>
              <a:gd name="T33" fmla="*/ 1518501 h 1778000"/>
              <a:gd name="T34" fmla="*/ 177274 w 1244600"/>
              <a:gd name="T35" fmla="*/ 1520825 h 1778000"/>
              <a:gd name="T36" fmla="*/ 886350 w 1244600"/>
              <a:gd name="T37" fmla="*/ 1520825 h 1778000"/>
              <a:gd name="T38" fmla="*/ 928951 w 1244600"/>
              <a:gd name="T39" fmla="*/ 1515665 h 1778000"/>
              <a:gd name="T40" fmla="*/ 967818 w 1244600"/>
              <a:gd name="T41" fmla="*/ 1501011 h 1778000"/>
              <a:gd name="T42" fmla="*/ 1001718 w 1244600"/>
              <a:gd name="T43" fmla="*/ 1478094 h 1778000"/>
              <a:gd name="T44" fmla="*/ 1029421 w 1244600"/>
              <a:gd name="T45" fmla="*/ 1448149 h 1778000"/>
              <a:gd name="T46" fmla="*/ 1049693 w 1244600"/>
              <a:gd name="T47" fmla="*/ 1412408 h 1778000"/>
              <a:gd name="T48" fmla="*/ 1061305 w 1244600"/>
              <a:gd name="T49" fmla="*/ 1372105 h 1778000"/>
              <a:gd name="T50" fmla="*/ 1063625 w 1244600"/>
              <a:gd name="T51" fmla="*/ 1343312 h 1778000"/>
              <a:gd name="T52" fmla="*/ 1063625 w 1244600"/>
              <a:gd name="T53" fmla="*/ 177512 h 1778000"/>
              <a:gd name="T54" fmla="*/ 1058473 w 1244600"/>
              <a:gd name="T55" fmla="*/ 134854 h 1778000"/>
              <a:gd name="T56" fmla="*/ 1043838 w 1244600"/>
              <a:gd name="T57" fmla="*/ 95935 h 1778000"/>
              <a:gd name="T58" fmla="*/ 1020952 w 1244600"/>
              <a:gd name="T59" fmla="*/ 61989 h 1778000"/>
              <a:gd name="T60" fmla="*/ 991046 w 1244600"/>
              <a:gd name="T61" fmla="*/ 34249 h 1778000"/>
              <a:gd name="T62" fmla="*/ 955353 w 1244600"/>
              <a:gd name="T63" fmla="*/ 13949 h 1778000"/>
              <a:gd name="T64" fmla="*/ 915105 w 1244600"/>
              <a:gd name="T65" fmla="*/ 2323 h 1778000"/>
              <a:gd name="T66" fmla="*/ 886350 w 1244600"/>
              <a:gd name="T67" fmla="*/ 0 h 177800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244600" h="1778000">
                <a:moveTo>
                  <a:pt x="1037162" y="0"/>
                </a:moveTo>
                <a:lnTo>
                  <a:pt x="207437" y="0"/>
                </a:lnTo>
                <a:lnTo>
                  <a:pt x="190424" y="687"/>
                </a:lnTo>
                <a:lnTo>
                  <a:pt x="141871" y="10580"/>
                </a:lnTo>
                <a:lnTo>
                  <a:pt x="98168" y="31092"/>
                </a:lnTo>
                <a:lnTo>
                  <a:pt x="60757" y="60784"/>
                </a:lnTo>
                <a:lnTo>
                  <a:pt x="31079" y="98212"/>
                </a:lnTo>
                <a:lnTo>
                  <a:pt x="10575" y="141934"/>
                </a:lnTo>
                <a:lnTo>
                  <a:pt x="687" y="190509"/>
                </a:lnTo>
                <a:lnTo>
                  <a:pt x="0" y="207530"/>
                </a:lnTo>
                <a:lnTo>
                  <a:pt x="0" y="1570469"/>
                </a:lnTo>
                <a:lnTo>
                  <a:pt x="6028" y="1620341"/>
                </a:lnTo>
                <a:lnTo>
                  <a:pt x="23153" y="1665841"/>
                </a:lnTo>
                <a:lnTo>
                  <a:pt x="49934" y="1705528"/>
                </a:lnTo>
                <a:lnTo>
                  <a:pt x="84928" y="1737958"/>
                </a:lnTo>
                <a:lnTo>
                  <a:pt x="126694" y="1761691"/>
                </a:lnTo>
                <a:lnTo>
                  <a:pt x="173790" y="1775283"/>
                </a:lnTo>
                <a:lnTo>
                  <a:pt x="207437" y="1778000"/>
                </a:lnTo>
                <a:lnTo>
                  <a:pt x="1037162" y="1778000"/>
                </a:lnTo>
                <a:lnTo>
                  <a:pt x="1087011" y="1771968"/>
                </a:lnTo>
                <a:lnTo>
                  <a:pt x="1132491" y="1754835"/>
                </a:lnTo>
                <a:lnTo>
                  <a:pt x="1172160" y="1728043"/>
                </a:lnTo>
                <a:lnTo>
                  <a:pt x="1204576" y="1693034"/>
                </a:lnTo>
                <a:lnTo>
                  <a:pt x="1228298" y="1651249"/>
                </a:lnTo>
                <a:lnTo>
                  <a:pt x="1241885" y="1604131"/>
                </a:lnTo>
                <a:lnTo>
                  <a:pt x="1244600" y="1570469"/>
                </a:lnTo>
                <a:lnTo>
                  <a:pt x="1244600" y="207530"/>
                </a:lnTo>
                <a:lnTo>
                  <a:pt x="1238571" y="157658"/>
                </a:lnTo>
                <a:lnTo>
                  <a:pt x="1221446" y="112158"/>
                </a:lnTo>
                <a:lnTo>
                  <a:pt x="1194666" y="72471"/>
                </a:lnTo>
                <a:lnTo>
                  <a:pt x="1159672" y="40041"/>
                </a:lnTo>
                <a:lnTo>
                  <a:pt x="1117906" y="16308"/>
                </a:lnTo>
                <a:lnTo>
                  <a:pt x="1070809" y="2716"/>
                </a:lnTo>
                <a:lnTo>
                  <a:pt x="1037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22" name="object 61"/>
          <p:cNvSpPr>
            <a:spLocks/>
          </p:cNvSpPr>
          <p:nvPr/>
        </p:nvSpPr>
        <p:spPr bwMode="auto">
          <a:xfrm>
            <a:off x="5924550" y="2886075"/>
            <a:ext cx="1063625" cy="1520825"/>
          </a:xfrm>
          <a:custGeom>
            <a:avLst/>
            <a:gdLst>
              <a:gd name="T0" fmla="*/ 0 w 1244600"/>
              <a:gd name="T1" fmla="*/ 177512 h 1778000"/>
              <a:gd name="T2" fmla="*/ 5151 w 1244600"/>
              <a:gd name="T3" fmla="*/ 134854 h 1778000"/>
              <a:gd name="T4" fmla="*/ 19786 w 1244600"/>
              <a:gd name="T5" fmla="*/ 95935 h 1778000"/>
              <a:gd name="T6" fmla="*/ 42673 w 1244600"/>
              <a:gd name="T7" fmla="*/ 61989 h 1778000"/>
              <a:gd name="T8" fmla="*/ 72578 w 1244600"/>
              <a:gd name="T9" fmla="*/ 34249 h 1778000"/>
              <a:gd name="T10" fmla="*/ 108271 w 1244600"/>
              <a:gd name="T11" fmla="*/ 13949 h 1778000"/>
              <a:gd name="T12" fmla="*/ 148520 w 1244600"/>
              <a:gd name="T13" fmla="*/ 2323 h 1778000"/>
              <a:gd name="T14" fmla="*/ 177274 w 1244600"/>
              <a:gd name="T15" fmla="*/ 0 h 1778000"/>
              <a:gd name="T16" fmla="*/ 886349 w 1244600"/>
              <a:gd name="T17" fmla="*/ 0 h 1778000"/>
              <a:gd name="T18" fmla="*/ 928951 w 1244600"/>
              <a:gd name="T19" fmla="*/ 5159 h 1778000"/>
              <a:gd name="T20" fmla="*/ 967818 w 1244600"/>
              <a:gd name="T21" fmla="*/ 19813 h 1778000"/>
              <a:gd name="T22" fmla="*/ 1001718 w 1244600"/>
              <a:gd name="T23" fmla="*/ 42730 h 1778000"/>
              <a:gd name="T24" fmla="*/ 1029421 w 1244600"/>
              <a:gd name="T25" fmla="*/ 72675 h 1778000"/>
              <a:gd name="T26" fmla="*/ 1049693 w 1244600"/>
              <a:gd name="T27" fmla="*/ 108417 h 1778000"/>
              <a:gd name="T28" fmla="*/ 1061304 w 1244600"/>
              <a:gd name="T29" fmla="*/ 148719 h 1778000"/>
              <a:gd name="T30" fmla="*/ 1063624 w 1244600"/>
              <a:gd name="T31" fmla="*/ 177512 h 1778000"/>
              <a:gd name="T32" fmla="*/ 1063624 w 1244600"/>
              <a:gd name="T33" fmla="*/ 1343312 h 1778000"/>
              <a:gd name="T34" fmla="*/ 1058473 w 1244600"/>
              <a:gd name="T35" fmla="*/ 1385970 h 1778000"/>
              <a:gd name="T36" fmla="*/ 1043838 w 1244600"/>
              <a:gd name="T37" fmla="*/ 1424889 h 1778000"/>
              <a:gd name="T38" fmla="*/ 1020952 w 1244600"/>
              <a:gd name="T39" fmla="*/ 1458836 h 1778000"/>
              <a:gd name="T40" fmla="*/ 991046 w 1244600"/>
              <a:gd name="T41" fmla="*/ 1486575 h 1778000"/>
              <a:gd name="T42" fmla="*/ 955353 w 1244600"/>
              <a:gd name="T43" fmla="*/ 1506875 h 1778000"/>
              <a:gd name="T44" fmla="*/ 915105 w 1244600"/>
              <a:gd name="T45" fmla="*/ 1518501 h 1778000"/>
              <a:gd name="T46" fmla="*/ 886349 w 1244600"/>
              <a:gd name="T47" fmla="*/ 1520825 h 1778000"/>
              <a:gd name="T48" fmla="*/ 177274 w 1244600"/>
              <a:gd name="T49" fmla="*/ 1520825 h 1778000"/>
              <a:gd name="T50" fmla="*/ 134673 w 1244600"/>
              <a:gd name="T51" fmla="*/ 1515665 h 1778000"/>
              <a:gd name="T52" fmla="*/ 95807 w 1244600"/>
              <a:gd name="T53" fmla="*/ 1501011 h 1778000"/>
              <a:gd name="T54" fmla="*/ 61906 w 1244600"/>
              <a:gd name="T55" fmla="*/ 1478094 h 1778000"/>
              <a:gd name="T56" fmla="*/ 34203 w 1244600"/>
              <a:gd name="T57" fmla="*/ 1448149 h 1778000"/>
              <a:gd name="T58" fmla="*/ 13931 w 1244600"/>
              <a:gd name="T59" fmla="*/ 1412408 h 1778000"/>
              <a:gd name="T60" fmla="*/ 2320 w 1244600"/>
              <a:gd name="T61" fmla="*/ 1372105 h 1778000"/>
              <a:gd name="T62" fmla="*/ 0 w 1244600"/>
              <a:gd name="T63" fmla="*/ 1343312 h 1778000"/>
              <a:gd name="T64" fmla="*/ 0 w 1244600"/>
              <a:gd name="T65" fmla="*/ 177512 h 17780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44600" h="1778000">
                <a:moveTo>
                  <a:pt x="0" y="207530"/>
                </a:moveTo>
                <a:lnTo>
                  <a:pt x="6028" y="157658"/>
                </a:lnTo>
                <a:lnTo>
                  <a:pt x="23153" y="112158"/>
                </a:lnTo>
                <a:lnTo>
                  <a:pt x="49934" y="72471"/>
                </a:lnTo>
                <a:lnTo>
                  <a:pt x="84927" y="40041"/>
                </a:lnTo>
                <a:lnTo>
                  <a:pt x="126693" y="16308"/>
                </a:lnTo>
                <a:lnTo>
                  <a:pt x="173790" y="2716"/>
                </a:lnTo>
                <a:lnTo>
                  <a:pt x="207437" y="0"/>
                </a:lnTo>
                <a:lnTo>
                  <a:pt x="1037161" y="0"/>
                </a:lnTo>
                <a:lnTo>
                  <a:pt x="1087011" y="6031"/>
                </a:lnTo>
                <a:lnTo>
                  <a:pt x="1132491" y="23164"/>
                </a:lnTo>
                <a:lnTo>
                  <a:pt x="1172160" y="49956"/>
                </a:lnTo>
                <a:lnTo>
                  <a:pt x="1204576" y="84965"/>
                </a:lnTo>
                <a:lnTo>
                  <a:pt x="1228298" y="126750"/>
                </a:lnTo>
                <a:lnTo>
                  <a:pt x="1241884" y="173868"/>
                </a:lnTo>
                <a:lnTo>
                  <a:pt x="1244599" y="207530"/>
                </a:lnTo>
                <a:lnTo>
                  <a:pt x="1244599" y="1570469"/>
                </a:lnTo>
                <a:lnTo>
                  <a:pt x="1238571" y="1620341"/>
                </a:lnTo>
                <a:lnTo>
                  <a:pt x="1221446" y="1665841"/>
                </a:lnTo>
                <a:lnTo>
                  <a:pt x="1194666" y="1705528"/>
                </a:lnTo>
                <a:lnTo>
                  <a:pt x="1159672" y="1737958"/>
                </a:lnTo>
                <a:lnTo>
                  <a:pt x="1117906" y="1761691"/>
                </a:lnTo>
                <a:lnTo>
                  <a:pt x="1070809" y="1775283"/>
                </a:lnTo>
                <a:lnTo>
                  <a:pt x="1037161" y="1778000"/>
                </a:lnTo>
                <a:lnTo>
                  <a:pt x="207437" y="1778000"/>
                </a:lnTo>
                <a:lnTo>
                  <a:pt x="157588" y="1771968"/>
                </a:lnTo>
                <a:lnTo>
                  <a:pt x="112108" y="1754835"/>
                </a:lnTo>
                <a:lnTo>
                  <a:pt x="72439" y="1728043"/>
                </a:lnTo>
                <a:lnTo>
                  <a:pt x="40023" y="1693034"/>
                </a:lnTo>
                <a:lnTo>
                  <a:pt x="16301" y="1651249"/>
                </a:lnTo>
                <a:lnTo>
                  <a:pt x="2715" y="1604131"/>
                </a:lnTo>
                <a:lnTo>
                  <a:pt x="0" y="1570469"/>
                </a:lnTo>
                <a:lnTo>
                  <a:pt x="0" y="207530"/>
                </a:lnTo>
                <a:close/>
              </a:path>
            </a:pathLst>
          </a:custGeom>
          <a:noFill/>
          <a:ln w="12702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23" name="object 62"/>
          <p:cNvSpPr>
            <a:spLocks noChangeArrowheads="1"/>
          </p:cNvSpPr>
          <p:nvPr/>
        </p:nvSpPr>
        <p:spPr bwMode="auto">
          <a:xfrm>
            <a:off x="6243638" y="3760788"/>
            <a:ext cx="457200" cy="2825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924" name="object 63"/>
          <p:cNvSpPr>
            <a:spLocks noChangeArrowheads="1"/>
          </p:cNvSpPr>
          <p:nvPr/>
        </p:nvSpPr>
        <p:spPr bwMode="auto">
          <a:xfrm>
            <a:off x="6234113" y="3348038"/>
            <a:ext cx="455612" cy="2825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925" name="object 64"/>
          <p:cNvSpPr txBox="1">
            <a:spLocks noChangeArrowheads="1"/>
          </p:cNvSpPr>
          <p:nvPr/>
        </p:nvSpPr>
        <p:spPr bwMode="auto">
          <a:xfrm>
            <a:off x="6024563" y="2946400"/>
            <a:ext cx="944562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8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그룹③ ○○○○○</a:t>
            </a:r>
            <a:endParaRPr lang="ko-KR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26" name="object 65"/>
          <p:cNvSpPr txBox="1">
            <a:spLocks noChangeArrowheads="1"/>
          </p:cNvSpPr>
          <p:nvPr/>
        </p:nvSpPr>
        <p:spPr bwMode="auto">
          <a:xfrm>
            <a:off x="6296025" y="3843338"/>
            <a:ext cx="347663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27" name="object 66"/>
          <p:cNvSpPr txBox="1">
            <a:spLocks noChangeArrowheads="1"/>
          </p:cNvSpPr>
          <p:nvPr/>
        </p:nvSpPr>
        <p:spPr bwMode="auto">
          <a:xfrm>
            <a:off x="6284913" y="3424238"/>
            <a:ext cx="347662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28" name="object 67"/>
          <p:cNvSpPr>
            <a:spLocks/>
          </p:cNvSpPr>
          <p:nvPr/>
        </p:nvSpPr>
        <p:spPr bwMode="auto">
          <a:xfrm>
            <a:off x="5646738" y="3541713"/>
            <a:ext cx="255587" cy="112712"/>
          </a:xfrm>
          <a:custGeom>
            <a:avLst/>
            <a:gdLst>
              <a:gd name="T0" fmla="*/ 142694 w 298450"/>
              <a:gd name="T1" fmla="*/ 0 h 132079"/>
              <a:gd name="T2" fmla="*/ 142692 w 298450"/>
              <a:gd name="T3" fmla="*/ 45252 h 132079"/>
              <a:gd name="T4" fmla="*/ 0 w 298450"/>
              <a:gd name="T5" fmla="*/ 45252 h 132079"/>
              <a:gd name="T6" fmla="*/ 0 w 298450"/>
              <a:gd name="T7" fmla="*/ 66937 h 132079"/>
              <a:gd name="T8" fmla="*/ 142692 w 298450"/>
              <a:gd name="T9" fmla="*/ 66938 h 132079"/>
              <a:gd name="T10" fmla="*/ 142692 w 298450"/>
              <a:gd name="T11" fmla="*/ 112190 h 132079"/>
              <a:gd name="T12" fmla="*/ 255230 w 298450"/>
              <a:gd name="T13" fmla="*/ 56096 h 132079"/>
              <a:gd name="T14" fmla="*/ 142694 w 298450"/>
              <a:gd name="T15" fmla="*/ 0 h 1320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8450" h="132079">
                <a:moveTo>
                  <a:pt x="166624" y="0"/>
                </a:moveTo>
                <a:lnTo>
                  <a:pt x="166622" y="53027"/>
                </a:lnTo>
                <a:lnTo>
                  <a:pt x="0" y="53027"/>
                </a:lnTo>
                <a:lnTo>
                  <a:pt x="0" y="78439"/>
                </a:lnTo>
                <a:lnTo>
                  <a:pt x="166622" y="78440"/>
                </a:lnTo>
                <a:lnTo>
                  <a:pt x="166622" y="131467"/>
                </a:lnTo>
                <a:lnTo>
                  <a:pt x="298033" y="65735"/>
                </a:lnTo>
                <a:lnTo>
                  <a:pt x="166624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29" name="object 68"/>
          <p:cNvSpPr txBox="1">
            <a:spLocks noChangeArrowheads="1"/>
          </p:cNvSpPr>
          <p:nvPr/>
        </p:nvSpPr>
        <p:spPr bwMode="auto">
          <a:xfrm>
            <a:off x="4428053" y="4509910"/>
            <a:ext cx="1460276" cy="2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 indent="5397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ko-KR" altLang="ko-KR" sz="7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주제는 같지만  다른 의미를 지닌 카드는  틀 안에 배치한다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30" name="object 69"/>
          <p:cNvSpPr>
            <a:spLocks/>
          </p:cNvSpPr>
          <p:nvPr/>
        </p:nvSpPr>
        <p:spPr bwMode="auto">
          <a:xfrm>
            <a:off x="4933950" y="4211638"/>
            <a:ext cx="68263" cy="274637"/>
          </a:xfrm>
          <a:custGeom>
            <a:avLst/>
            <a:gdLst>
              <a:gd name="T0" fmla="*/ 39555 w 79375"/>
              <a:gd name="T1" fmla="*/ 67157 h 322579"/>
              <a:gd name="T2" fmla="*/ 28253 w 79375"/>
              <a:gd name="T3" fmla="*/ 67157 h 322579"/>
              <a:gd name="T4" fmla="*/ 28253 w 79375"/>
              <a:gd name="T5" fmla="*/ 95439 h 322579"/>
              <a:gd name="T6" fmla="*/ 39555 w 79375"/>
              <a:gd name="T7" fmla="*/ 95439 h 322579"/>
              <a:gd name="T8" fmla="*/ 39555 w 79375"/>
              <a:gd name="T9" fmla="*/ 67157 h 322579"/>
              <a:gd name="T10" fmla="*/ 33904 w 79375"/>
              <a:gd name="T11" fmla="*/ 0 h 322579"/>
              <a:gd name="T12" fmla="*/ 0 w 79375"/>
              <a:gd name="T13" fmla="*/ 67157 h 322579"/>
              <a:gd name="T14" fmla="*/ 67807 w 79375"/>
              <a:gd name="T15" fmla="*/ 67157 h 322579"/>
              <a:gd name="T16" fmla="*/ 33904 w 79375"/>
              <a:gd name="T17" fmla="*/ 0 h 322579"/>
              <a:gd name="T18" fmla="*/ 39555 w 79375"/>
              <a:gd name="T19" fmla="*/ 106632 h 322579"/>
              <a:gd name="T20" fmla="*/ 28253 w 79375"/>
              <a:gd name="T21" fmla="*/ 106632 h 322579"/>
              <a:gd name="T22" fmla="*/ 28253 w 79375"/>
              <a:gd name="T23" fmla="*/ 140209 h 322579"/>
              <a:gd name="T24" fmla="*/ 39554 w 79375"/>
              <a:gd name="T25" fmla="*/ 140209 h 322579"/>
              <a:gd name="T26" fmla="*/ 39555 w 79375"/>
              <a:gd name="T27" fmla="*/ 106632 h 322579"/>
              <a:gd name="T28" fmla="*/ 39554 w 79375"/>
              <a:gd name="T29" fmla="*/ 151403 h 322579"/>
              <a:gd name="T30" fmla="*/ 28253 w 79375"/>
              <a:gd name="T31" fmla="*/ 151403 h 322579"/>
              <a:gd name="T32" fmla="*/ 28253 w 79375"/>
              <a:gd name="T33" fmla="*/ 184983 h 322579"/>
              <a:gd name="T34" fmla="*/ 39554 w 79375"/>
              <a:gd name="T35" fmla="*/ 184983 h 322579"/>
              <a:gd name="T36" fmla="*/ 39554 w 79375"/>
              <a:gd name="T37" fmla="*/ 151403 h 322579"/>
              <a:gd name="T38" fmla="*/ 39554 w 79375"/>
              <a:gd name="T39" fmla="*/ 196176 h 322579"/>
              <a:gd name="T40" fmla="*/ 28253 w 79375"/>
              <a:gd name="T41" fmla="*/ 196176 h 322579"/>
              <a:gd name="T42" fmla="*/ 28253 w 79375"/>
              <a:gd name="T43" fmla="*/ 229754 h 322579"/>
              <a:gd name="T44" fmla="*/ 39554 w 79375"/>
              <a:gd name="T45" fmla="*/ 229754 h 322579"/>
              <a:gd name="T46" fmla="*/ 39554 w 79375"/>
              <a:gd name="T47" fmla="*/ 196176 h 322579"/>
              <a:gd name="T48" fmla="*/ 39554 w 79375"/>
              <a:gd name="T49" fmla="*/ 240947 h 322579"/>
              <a:gd name="T50" fmla="*/ 28253 w 79375"/>
              <a:gd name="T51" fmla="*/ 240947 h 322579"/>
              <a:gd name="T52" fmla="*/ 28253 w 79375"/>
              <a:gd name="T53" fmla="*/ 274525 h 322579"/>
              <a:gd name="T54" fmla="*/ 39554 w 79375"/>
              <a:gd name="T55" fmla="*/ 274525 h 322579"/>
              <a:gd name="T56" fmla="*/ 39554 w 79375"/>
              <a:gd name="T57" fmla="*/ 240947 h 3225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79375" h="322579">
                <a:moveTo>
                  <a:pt x="45994" y="78880"/>
                </a:moveTo>
                <a:lnTo>
                  <a:pt x="32852" y="78880"/>
                </a:lnTo>
                <a:lnTo>
                  <a:pt x="32852" y="112099"/>
                </a:lnTo>
                <a:lnTo>
                  <a:pt x="45994" y="112099"/>
                </a:lnTo>
                <a:lnTo>
                  <a:pt x="45994" y="78880"/>
                </a:lnTo>
                <a:close/>
              </a:path>
              <a:path w="79375" h="322579">
                <a:moveTo>
                  <a:pt x="39423" y="0"/>
                </a:moveTo>
                <a:lnTo>
                  <a:pt x="0" y="78880"/>
                </a:lnTo>
                <a:lnTo>
                  <a:pt x="78845" y="78880"/>
                </a:lnTo>
                <a:lnTo>
                  <a:pt x="39423" y="0"/>
                </a:lnTo>
                <a:close/>
              </a:path>
              <a:path w="79375" h="322579">
                <a:moveTo>
                  <a:pt x="45994" y="125246"/>
                </a:moveTo>
                <a:lnTo>
                  <a:pt x="32852" y="125246"/>
                </a:lnTo>
                <a:lnTo>
                  <a:pt x="32852" y="164685"/>
                </a:lnTo>
                <a:lnTo>
                  <a:pt x="45993" y="164685"/>
                </a:lnTo>
                <a:lnTo>
                  <a:pt x="45994" y="125246"/>
                </a:lnTo>
                <a:close/>
              </a:path>
              <a:path w="79375" h="322579">
                <a:moveTo>
                  <a:pt x="45993" y="177833"/>
                </a:moveTo>
                <a:lnTo>
                  <a:pt x="32852" y="177833"/>
                </a:lnTo>
                <a:lnTo>
                  <a:pt x="32852" y="217274"/>
                </a:lnTo>
                <a:lnTo>
                  <a:pt x="45993" y="217274"/>
                </a:lnTo>
                <a:lnTo>
                  <a:pt x="45993" y="177833"/>
                </a:lnTo>
                <a:close/>
              </a:path>
              <a:path w="79375" h="322579">
                <a:moveTo>
                  <a:pt x="45993" y="230421"/>
                </a:moveTo>
                <a:lnTo>
                  <a:pt x="32852" y="230421"/>
                </a:lnTo>
                <a:lnTo>
                  <a:pt x="32852" y="269861"/>
                </a:lnTo>
                <a:lnTo>
                  <a:pt x="45993" y="269861"/>
                </a:lnTo>
                <a:lnTo>
                  <a:pt x="45993" y="230421"/>
                </a:lnTo>
                <a:close/>
              </a:path>
              <a:path w="79375" h="322579">
                <a:moveTo>
                  <a:pt x="45993" y="283008"/>
                </a:moveTo>
                <a:lnTo>
                  <a:pt x="32852" y="283008"/>
                </a:lnTo>
                <a:lnTo>
                  <a:pt x="32852" y="322447"/>
                </a:lnTo>
                <a:lnTo>
                  <a:pt x="45993" y="322447"/>
                </a:lnTo>
                <a:lnTo>
                  <a:pt x="45993" y="28300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31" name="object 70"/>
          <p:cNvSpPr txBox="1">
            <a:spLocks noChangeArrowheads="1"/>
          </p:cNvSpPr>
          <p:nvPr/>
        </p:nvSpPr>
        <p:spPr bwMode="auto">
          <a:xfrm>
            <a:off x="3929063" y="2532063"/>
            <a:ext cx="1104900" cy="2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65088" indent="-5397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ko-KR" altLang="ko-KR" sz="7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 안의 카드를  대표 하는 표찰을  적는다</a:t>
            </a:r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32" name="object 71"/>
          <p:cNvSpPr txBox="1">
            <a:spLocks noChangeArrowheads="1"/>
          </p:cNvSpPr>
          <p:nvPr/>
        </p:nvSpPr>
        <p:spPr bwMode="auto">
          <a:xfrm>
            <a:off x="5158191" y="2627912"/>
            <a:ext cx="1311665" cy="2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638" indent="-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ko-KR" altLang="ko-KR" sz="70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두장의 카드의  상위 개념을 나타내는  카드를 배치한다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33" name="object 72"/>
          <p:cNvSpPr>
            <a:spLocks noChangeArrowheads="1"/>
          </p:cNvSpPr>
          <p:nvPr/>
        </p:nvSpPr>
        <p:spPr bwMode="auto">
          <a:xfrm>
            <a:off x="1074738" y="3922713"/>
            <a:ext cx="457200" cy="358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934" name="object 73"/>
          <p:cNvSpPr>
            <a:spLocks noChangeArrowheads="1"/>
          </p:cNvSpPr>
          <p:nvPr/>
        </p:nvSpPr>
        <p:spPr bwMode="auto">
          <a:xfrm>
            <a:off x="1541463" y="3922713"/>
            <a:ext cx="457200" cy="358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935" name="object 74"/>
          <p:cNvSpPr>
            <a:spLocks noChangeArrowheads="1"/>
          </p:cNvSpPr>
          <p:nvPr/>
        </p:nvSpPr>
        <p:spPr bwMode="auto">
          <a:xfrm>
            <a:off x="2009775" y="3922713"/>
            <a:ext cx="455613" cy="358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6936" name="object 75"/>
          <p:cNvSpPr txBox="1">
            <a:spLocks noChangeArrowheads="1"/>
          </p:cNvSpPr>
          <p:nvPr/>
        </p:nvSpPr>
        <p:spPr bwMode="auto">
          <a:xfrm>
            <a:off x="1120775" y="4037013"/>
            <a:ext cx="347663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37" name="object 76"/>
          <p:cNvSpPr txBox="1">
            <a:spLocks noChangeArrowheads="1"/>
          </p:cNvSpPr>
          <p:nvPr/>
        </p:nvSpPr>
        <p:spPr bwMode="auto">
          <a:xfrm>
            <a:off x="1589088" y="4035425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38" name="object 77"/>
          <p:cNvSpPr txBox="1">
            <a:spLocks noChangeArrowheads="1"/>
          </p:cNvSpPr>
          <p:nvPr/>
        </p:nvSpPr>
        <p:spPr bwMode="auto">
          <a:xfrm>
            <a:off x="2062163" y="4035425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39" name="object 78"/>
          <p:cNvSpPr>
            <a:spLocks/>
          </p:cNvSpPr>
          <p:nvPr/>
        </p:nvSpPr>
        <p:spPr bwMode="auto">
          <a:xfrm>
            <a:off x="5229225" y="2849563"/>
            <a:ext cx="534988" cy="473075"/>
          </a:xfrm>
          <a:custGeom>
            <a:avLst/>
            <a:gdLst>
              <a:gd name="T0" fmla="*/ 0 w 625475"/>
              <a:gd name="T1" fmla="*/ 472558 h 553085"/>
              <a:gd name="T2" fmla="*/ 54298 w 625475"/>
              <a:gd name="T3" fmla="*/ 432150 h 553085"/>
              <a:gd name="T4" fmla="*/ 61396 w 625475"/>
              <a:gd name="T5" fmla="*/ 423716 h 553085"/>
              <a:gd name="T6" fmla="*/ 28277 w 625475"/>
              <a:gd name="T7" fmla="*/ 402632 h 553085"/>
              <a:gd name="T8" fmla="*/ 46864 w 625475"/>
              <a:gd name="T9" fmla="*/ 423716 h 553085"/>
              <a:gd name="T10" fmla="*/ 55039 w 625475"/>
              <a:gd name="T11" fmla="*/ 416503 h 553085"/>
              <a:gd name="T12" fmla="*/ 63469 w 625475"/>
              <a:gd name="T13" fmla="*/ 409066 h 553085"/>
              <a:gd name="T14" fmla="*/ 96194 w 625475"/>
              <a:gd name="T15" fmla="*/ 395187 h 553085"/>
              <a:gd name="T16" fmla="*/ 122481 w 625475"/>
              <a:gd name="T17" fmla="*/ 357002 h 553085"/>
              <a:gd name="T18" fmla="*/ 104625 w 625475"/>
              <a:gd name="T19" fmla="*/ 387750 h 553085"/>
              <a:gd name="T20" fmla="*/ 122481 w 625475"/>
              <a:gd name="T21" fmla="*/ 357002 h 553085"/>
              <a:gd name="T22" fmla="*/ 130912 w 625475"/>
              <a:gd name="T23" fmla="*/ 349566 h 553085"/>
              <a:gd name="T24" fmla="*/ 163635 w 625475"/>
              <a:gd name="T25" fmla="*/ 335686 h 553085"/>
              <a:gd name="T26" fmla="*/ 189922 w 625475"/>
              <a:gd name="T27" fmla="*/ 297502 h 553085"/>
              <a:gd name="T28" fmla="*/ 172066 w 625475"/>
              <a:gd name="T29" fmla="*/ 328250 h 553085"/>
              <a:gd name="T30" fmla="*/ 189922 w 625475"/>
              <a:gd name="T31" fmla="*/ 297502 h 553085"/>
              <a:gd name="T32" fmla="*/ 198352 w 625475"/>
              <a:gd name="T33" fmla="*/ 290065 h 553085"/>
              <a:gd name="T34" fmla="*/ 231078 w 625475"/>
              <a:gd name="T35" fmla="*/ 276186 h 553085"/>
              <a:gd name="T36" fmla="*/ 257363 w 625475"/>
              <a:gd name="T37" fmla="*/ 238001 h 553085"/>
              <a:gd name="T38" fmla="*/ 239507 w 625475"/>
              <a:gd name="T39" fmla="*/ 268748 h 553085"/>
              <a:gd name="T40" fmla="*/ 257363 w 625475"/>
              <a:gd name="T41" fmla="*/ 238001 h 553085"/>
              <a:gd name="T42" fmla="*/ 265793 w 625475"/>
              <a:gd name="T43" fmla="*/ 230563 h 553085"/>
              <a:gd name="T44" fmla="*/ 298518 w 625475"/>
              <a:gd name="T45" fmla="*/ 216686 h 553085"/>
              <a:gd name="T46" fmla="*/ 324805 w 625475"/>
              <a:gd name="T47" fmla="*/ 178501 h 553085"/>
              <a:gd name="T48" fmla="*/ 306949 w 625475"/>
              <a:gd name="T49" fmla="*/ 209247 h 553085"/>
              <a:gd name="T50" fmla="*/ 324805 w 625475"/>
              <a:gd name="T51" fmla="*/ 178501 h 553085"/>
              <a:gd name="T52" fmla="*/ 333236 w 625475"/>
              <a:gd name="T53" fmla="*/ 171063 h 553085"/>
              <a:gd name="T54" fmla="*/ 365959 w 625475"/>
              <a:gd name="T55" fmla="*/ 157184 h 553085"/>
              <a:gd name="T56" fmla="*/ 392246 w 625475"/>
              <a:gd name="T57" fmla="*/ 119001 h 553085"/>
              <a:gd name="T58" fmla="*/ 374390 w 625475"/>
              <a:gd name="T59" fmla="*/ 149748 h 553085"/>
              <a:gd name="T60" fmla="*/ 392246 w 625475"/>
              <a:gd name="T61" fmla="*/ 119001 h 553085"/>
              <a:gd name="T62" fmla="*/ 400677 w 625475"/>
              <a:gd name="T63" fmla="*/ 111563 h 553085"/>
              <a:gd name="T64" fmla="*/ 433400 w 625475"/>
              <a:gd name="T65" fmla="*/ 97685 h 553085"/>
              <a:gd name="T66" fmla="*/ 459688 w 625475"/>
              <a:gd name="T67" fmla="*/ 59501 h 553085"/>
              <a:gd name="T68" fmla="*/ 441832 w 625475"/>
              <a:gd name="T69" fmla="*/ 90247 h 553085"/>
              <a:gd name="T70" fmla="*/ 459688 w 625475"/>
              <a:gd name="T71" fmla="*/ 59501 h 553085"/>
              <a:gd name="T72" fmla="*/ 468118 w 625475"/>
              <a:gd name="T73" fmla="*/ 52063 h 553085"/>
              <a:gd name="T74" fmla="*/ 500843 w 625475"/>
              <a:gd name="T75" fmla="*/ 38183 h 553085"/>
              <a:gd name="T76" fmla="*/ 527129 w 625475"/>
              <a:gd name="T77" fmla="*/ 0 h 553085"/>
              <a:gd name="T78" fmla="*/ 509273 w 625475"/>
              <a:gd name="T79" fmla="*/ 30747 h 553085"/>
              <a:gd name="T80" fmla="*/ 527129 w 625475"/>
              <a:gd name="T81" fmla="*/ 0 h 55308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25475" h="553085">
                <a:moveTo>
                  <a:pt x="33060" y="470728"/>
                </a:moveTo>
                <a:lnTo>
                  <a:pt x="0" y="552481"/>
                </a:lnTo>
                <a:lnTo>
                  <a:pt x="85210" y="529890"/>
                </a:lnTo>
                <a:lnTo>
                  <a:pt x="63482" y="505239"/>
                </a:lnTo>
                <a:lnTo>
                  <a:pt x="73040" y="496806"/>
                </a:lnTo>
                <a:lnTo>
                  <a:pt x="71781" y="495378"/>
                </a:lnTo>
                <a:lnTo>
                  <a:pt x="54790" y="495378"/>
                </a:lnTo>
                <a:lnTo>
                  <a:pt x="33060" y="470728"/>
                </a:lnTo>
                <a:close/>
              </a:path>
              <a:path w="625475" h="553085">
                <a:moveTo>
                  <a:pt x="64348" y="486945"/>
                </a:moveTo>
                <a:lnTo>
                  <a:pt x="54790" y="495378"/>
                </a:lnTo>
                <a:lnTo>
                  <a:pt x="71781" y="495378"/>
                </a:lnTo>
                <a:lnTo>
                  <a:pt x="64348" y="486945"/>
                </a:lnTo>
                <a:close/>
              </a:path>
              <a:path w="625475" h="553085">
                <a:moveTo>
                  <a:pt x="103772" y="452164"/>
                </a:moveTo>
                <a:lnTo>
                  <a:pt x="74204" y="478250"/>
                </a:lnTo>
                <a:lnTo>
                  <a:pt x="82896" y="488110"/>
                </a:lnTo>
                <a:lnTo>
                  <a:pt x="112464" y="462024"/>
                </a:lnTo>
                <a:lnTo>
                  <a:pt x="103772" y="452164"/>
                </a:lnTo>
                <a:close/>
              </a:path>
              <a:path w="625475" h="553085">
                <a:moveTo>
                  <a:pt x="143197" y="417381"/>
                </a:moveTo>
                <a:lnTo>
                  <a:pt x="113629" y="443468"/>
                </a:lnTo>
                <a:lnTo>
                  <a:pt x="122321" y="453329"/>
                </a:lnTo>
                <a:lnTo>
                  <a:pt x="151888" y="427243"/>
                </a:lnTo>
                <a:lnTo>
                  <a:pt x="143197" y="417381"/>
                </a:lnTo>
                <a:close/>
              </a:path>
              <a:path w="625475" h="553085">
                <a:moveTo>
                  <a:pt x="182620" y="382600"/>
                </a:moveTo>
                <a:lnTo>
                  <a:pt x="153054" y="408687"/>
                </a:lnTo>
                <a:lnTo>
                  <a:pt x="161744" y="418547"/>
                </a:lnTo>
                <a:lnTo>
                  <a:pt x="191312" y="392460"/>
                </a:lnTo>
                <a:lnTo>
                  <a:pt x="182620" y="382600"/>
                </a:lnTo>
                <a:close/>
              </a:path>
              <a:path w="625475" h="553085">
                <a:moveTo>
                  <a:pt x="222045" y="347818"/>
                </a:moveTo>
                <a:lnTo>
                  <a:pt x="192477" y="373904"/>
                </a:lnTo>
                <a:lnTo>
                  <a:pt x="201169" y="383766"/>
                </a:lnTo>
                <a:lnTo>
                  <a:pt x="230737" y="357678"/>
                </a:lnTo>
                <a:lnTo>
                  <a:pt x="222045" y="347818"/>
                </a:lnTo>
                <a:close/>
              </a:path>
              <a:path w="625475" h="553085">
                <a:moveTo>
                  <a:pt x="261470" y="313035"/>
                </a:moveTo>
                <a:lnTo>
                  <a:pt x="231901" y="339123"/>
                </a:lnTo>
                <a:lnTo>
                  <a:pt x="240593" y="348983"/>
                </a:lnTo>
                <a:lnTo>
                  <a:pt x="270162" y="322897"/>
                </a:lnTo>
                <a:lnTo>
                  <a:pt x="261470" y="313035"/>
                </a:lnTo>
                <a:close/>
              </a:path>
              <a:path w="625475" h="553085">
                <a:moveTo>
                  <a:pt x="300893" y="278254"/>
                </a:moveTo>
                <a:lnTo>
                  <a:pt x="271326" y="304341"/>
                </a:lnTo>
                <a:lnTo>
                  <a:pt x="280017" y="314201"/>
                </a:lnTo>
                <a:lnTo>
                  <a:pt x="309585" y="288114"/>
                </a:lnTo>
                <a:lnTo>
                  <a:pt x="300893" y="278254"/>
                </a:lnTo>
                <a:close/>
              </a:path>
              <a:path w="625475" h="553085">
                <a:moveTo>
                  <a:pt x="340318" y="243472"/>
                </a:moveTo>
                <a:lnTo>
                  <a:pt x="310749" y="269558"/>
                </a:lnTo>
                <a:lnTo>
                  <a:pt x="319441" y="279419"/>
                </a:lnTo>
                <a:lnTo>
                  <a:pt x="349009" y="253333"/>
                </a:lnTo>
                <a:lnTo>
                  <a:pt x="340318" y="243472"/>
                </a:lnTo>
                <a:close/>
              </a:path>
              <a:path w="625475" h="553085">
                <a:moveTo>
                  <a:pt x="379742" y="208691"/>
                </a:moveTo>
                <a:lnTo>
                  <a:pt x="350174" y="234777"/>
                </a:lnTo>
                <a:lnTo>
                  <a:pt x="358866" y="244637"/>
                </a:lnTo>
                <a:lnTo>
                  <a:pt x="388434" y="218551"/>
                </a:lnTo>
                <a:lnTo>
                  <a:pt x="379742" y="208691"/>
                </a:lnTo>
                <a:close/>
              </a:path>
              <a:path w="625475" h="553085">
                <a:moveTo>
                  <a:pt x="419166" y="173909"/>
                </a:moveTo>
                <a:lnTo>
                  <a:pt x="389599" y="199995"/>
                </a:lnTo>
                <a:lnTo>
                  <a:pt x="398291" y="209856"/>
                </a:lnTo>
                <a:lnTo>
                  <a:pt x="427857" y="183768"/>
                </a:lnTo>
                <a:lnTo>
                  <a:pt x="419166" y="173909"/>
                </a:lnTo>
                <a:close/>
              </a:path>
              <a:path w="625475" h="553085">
                <a:moveTo>
                  <a:pt x="458590" y="139127"/>
                </a:moveTo>
                <a:lnTo>
                  <a:pt x="429022" y="165214"/>
                </a:lnTo>
                <a:lnTo>
                  <a:pt x="437714" y="175074"/>
                </a:lnTo>
                <a:lnTo>
                  <a:pt x="467282" y="148987"/>
                </a:lnTo>
                <a:lnTo>
                  <a:pt x="458590" y="139127"/>
                </a:lnTo>
                <a:close/>
              </a:path>
              <a:path w="625475" h="553085">
                <a:moveTo>
                  <a:pt x="498015" y="104345"/>
                </a:moveTo>
                <a:lnTo>
                  <a:pt x="468447" y="130431"/>
                </a:lnTo>
                <a:lnTo>
                  <a:pt x="477137" y="140291"/>
                </a:lnTo>
                <a:lnTo>
                  <a:pt x="506705" y="114206"/>
                </a:lnTo>
                <a:lnTo>
                  <a:pt x="498015" y="104345"/>
                </a:lnTo>
                <a:close/>
              </a:path>
              <a:path w="625475" h="553085">
                <a:moveTo>
                  <a:pt x="537439" y="69564"/>
                </a:moveTo>
                <a:lnTo>
                  <a:pt x="507871" y="95650"/>
                </a:lnTo>
                <a:lnTo>
                  <a:pt x="516563" y="105510"/>
                </a:lnTo>
                <a:lnTo>
                  <a:pt x="546130" y="79424"/>
                </a:lnTo>
                <a:lnTo>
                  <a:pt x="537439" y="69564"/>
                </a:lnTo>
                <a:close/>
              </a:path>
              <a:path w="625475" h="553085">
                <a:moveTo>
                  <a:pt x="576863" y="34781"/>
                </a:moveTo>
                <a:lnTo>
                  <a:pt x="547295" y="60868"/>
                </a:lnTo>
                <a:lnTo>
                  <a:pt x="555986" y="70728"/>
                </a:lnTo>
                <a:lnTo>
                  <a:pt x="585555" y="44641"/>
                </a:lnTo>
                <a:lnTo>
                  <a:pt x="576863" y="34781"/>
                </a:lnTo>
                <a:close/>
              </a:path>
              <a:path w="625475" h="553085">
                <a:moveTo>
                  <a:pt x="616287" y="0"/>
                </a:moveTo>
                <a:lnTo>
                  <a:pt x="586719" y="26085"/>
                </a:lnTo>
                <a:lnTo>
                  <a:pt x="595411" y="35947"/>
                </a:lnTo>
                <a:lnTo>
                  <a:pt x="624978" y="9860"/>
                </a:lnTo>
                <a:lnTo>
                  <a:pt x="616287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40" name="object 79"/>
          <p:cNvSpPr>
            <a:spLocks/>
          </p:cNvSpPr>
          <p:nvPr/>
        </p:nvSpPr>
        <p:spPr bwMode="auto">
          <a:xfrm>
            <a:off x="4629150" y="2751138"/>
            <a:ext cx="296863" cy="219075"/>
          </a:xfrm>
          <a:custGeom>
            <a:avLst/>
            <a:gdLst>
              <a:gd name="T0" fmla="*/ 224392 w 347979"/>
              <a:gd name="T1" fmla="*/ 158970 h 255269"/>
              <a:gd name="T2" fmla="*/ 217810 w 347979"/>
              <a:gd name="T3" fmla="*/ 168104 h 255269"/>
              <a:gd name="T4" fmla="*/ 238758 w 347979"/>
              <a:gd name="T5" fmla="*/ 183393 h 255269"/>
              <a:gd name="T6" fmla="*/ 222305 w 347979"/>
              <a:gd name="T7" fmla="*/ 206228 h 255269"/>
              <a:gd name="T8" fmla="*/ 296503 w 347979"/>
              <a:gd name="T9" fmla="*/ 218569 h 255269"/>
              <a:gd name="T10" fmla="*/ 273598 w 347979"/>
              <a:gd name="T11" fmla="*/ 174260 h 255269"/>
              <a:gd name="T12" fmla="*/ 245341 w 347979"/>
              <a:gd name="T13" fmla="*/ 174260 h 255269"/>
              <a:gd name="T14" fmla="*/ 224392 w 347979"/>
              <a:gd name="T15" fmla="*/ 158970 h 255269"/>
              <a:gd name="T16" fmla="*/ 261794 w 347979"/>
              <a:gd name="T17" fmla="*/ 151425 h 255269"/>
              <a:gd name="T18" fmla="*/ 245341 w 347979"/>
              <a:gd name="T19" fmla="*/ 174260 h 255269"/>
              <a:gd name="T20" fmla="*/ 273598 w 347979"/>
              <a:gd name="T21" fmla="*/ 174260 h 255269"/>
              <a:gd name="T22" fmla="*/ 261794 w 347979"/>
              <a:gd name="T23" fmla="*/ 151425 h 255269"/>
              <a:gd name="T24" fmla="*/ 188090 w 347979"/>
              <a:gd name="T25" fmla="*/ 132475 h 255269"/>
              <a:gd name="T26" fmla="*/ 181508 w 347979"/>
              <a:gd name="T27" fmla="*/ 141608 h 255269"/>
              <a:gd name="T28" fmla="*/ 208735 w 347979"/>
              <a:gd name="T29" fmla="*/ 161480 h 255269"/>
              <a:gd name="T30" fmla="*/ 215315 w 347979"/>
              <a:gd name="T31" fmla="*/ 152346 h 255269"/>
              <a:gd name="T32" fmla="*/ 188090 w 347979"/>
              <a:gd name="T33" fmla="*/ 132475 h 255269"/>
              <a:gd name="T34" fmla="*/ 151788 w 347979"/>
              <a:gd name="T35" fmla="*/ 105980 h 255269"/>
              <a:gd name="T36" fmla="*/ 145206 w 347979"/>
              <a:gd name="T37" fmla="*/ 115114 h 255269"/>
              <a:gd name="T38" fmla="*/ 172433 w 347979"/>
              <a:gd name="T39" fmla="*/ 134985 h 255269"/>
              <a:gd name="T40" fmla="*/ 179014 w 347979"/>
              <a:gd name="T41" fmla="*/ 125851 h 255269"/>
              <a:gd name="T42" fmla="*/ 151788 w 347979"/>
              <a:gd name="T43" fmla="*/ 105980 h 255269"/>
              <a:gd name="T44" fmla="*/ 115486 w 347979"/>
              <a:gd name="T45" fmla="*/ 79485 h 255269"/>
              <a:gd name="T46" fmla="*/ 108904 w 347979"/>
              <a:gd name="T47" fmla="*/ 88618 h 255269"/>
              <a:gd name="T48" fmla="*/ 136131 w 347979"/>
              <a:gd name="T49" fmla="*/ 108490 h 255269"/>
              <a:gd name="T50" fmla="*/ 142712 w 347979"/>
              <a:gd name="T51" fmla="*/ 99355 h 255269"/>
              <a:gd name="T52" fmla="*/ 115486 w 347979"/>
              <a:gd name="T53" fmla="*/ 79485 h 255269"/>
              <a:gd name="T54" fmla="*/ 79184 w 347979"/>
              <a:gd name="T55" fmla="*/ 52989 h 255269"/>
              <a:gd name="T56" fmla="*/ 72604 w 347979"/>
              <a:gd name="T57" fmla="*/ 62123 h 255269"/>
              <a:gd name="T58" fmla="*/ 99830 w 347979"/>
              <a:gd name="T59" fmla="*/ 81995 h 255269"/>
              <a:gd name="T60" fmla="*/ 106411 w 347979"/>
              <a:gd name="T61" fmla="*/ 72861 h 255269"/>
              <a:gd name="T62" fmla="*/ 79184 w 347979"/>
              <a:gd name="T63" fmla="*/ 52989 h 255269"/>
              <a:gd name="T64" fmla="*/ 42882 w 347979"/>
              <a:gd name="T65" fmla="*/ 26495 h 255269"/>
              <a:gd name="T66" fmla="*/ 36301 w 347979"/>
              <a:gd name="T67" fmla="*/ 35629 h 255269"/>
              <a:gd name="T68" fmla="*/ 63527 w 347979"/>
              <a:gd name="T69" fmla="*/ 55500 h 255269"/>
              <a:gd name="T70" fmla="*/ 70109 w 347979"/>
              <a:gd name="T71" fmla="*/ 46367 h 255269"/>
              <a:gd name="T72" fmla="*/ 42882 w 347979"/>
              <a:gd name="T73" fmla="*/ 26495 h 255269"/>
              <a:gd name="T74" fmla="*/ 6580 w 347979"/>
              <a:gd name="T75" fmla="*/ 0 h 255269"/>
              <a:gd name="T76" fmla="*/ 0 w 347979"/>
              <a:gd name="T77" fmla="*/ 9133 h 255269"/>
              <a:gd name="T78" fmla="*/ 27225 w 347979"/>
              <a:gd name="T79" fmla="*/ 29005 h 255269"/>
              <a:gd name="T80" fmla="*/ 33808 w 347979"/>
              <a:gd name="T81" fmla="*/ 19871 h 255269"/>
              <a:gd name="T82" fmla="*/ 6580 w 347979"/>
              <a:gd name="T83" fmla="*/ 0 h 25526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47979" h="255269">
                <a:moveTo>
                  <a:pt x="263029" y="185234"/>
                </a:moveTo>
                <a:lnTo>
                  <a:pt x="255314" y="195877"/>
                </a:lnTo>
                <a:lnTo>
                  <a:pt x="279869" y="213692"/>
                </a:lnTo>
                <a:lnTo>
                  <a:pt x="260583" y="240300"/>
                </a:lnTo>
                <a:lnTo>
                  <a:pt x="347557" y="254679"/>
                </a:lnTo>
                <a:lnTo>
                  <a:pt x="320708" y="203050"/>
                </a:lnTo>
                <a:lnTo>
                  <a:pt x="287585" y="203050"/>
                </a:lnTo>
                <a:lnTo>
                  <a:pt x="263029" y="185234"/>
                </a:lnTo>
                <a:close/>
              </a:path>
              <a:path w="347979" h="255269">
                <a:moveTo>
                  <a:pt x="306871" y="176442"/>
                </a:moveTo>
                <a:lnTo>
                  <a:pt x="287585" y="203050"/>
                </a:lnTo>
                <a:lnTo>
                  <a:pt x="320708" y="203050"/>
                </a:lnTo>
                <a:lnTo>
                  <a:pt x="306871" y="176442"/>
                </a:lnTo>
                <a:close/>
              </a:path>
              <a:path w="347979" h="255269">
                <a:moveTo>
                  <a:pt x="220477" y="154362"/>
                </a:moveTo>
                <a:lnTo>
                  <a:pt x="212761" y="165004"/>
                </a:lnTo>
                <a:lnTo>
                  <a:pt x="244676" y="188159"/>
                </a:lnTo>
                <a:lnTo>
                  <a:pt x="252390" y="177515"/>
                </a:lnTo>
                <a:lnTo>
                  <a:pt x="220477" y="154362"/>
                </a:lnTo>
                <a:close/>
              </a:path>
              <a:path w="347979" h="255269">
                <a:moveTo>
                  <a:pt x="177924" y="123489"/>
                </a:moveTo>
                <a:lnTo>
                  <a:pt x="170209" y="134132"/>
                </a:lnTo>
                <a:lnTo>
                  <a:pt x="202124" y="157286"/>
                </a:lnTo>
                <a:lnTo>
                  <a:pt x="209838" y="146643"/>
                </a:lnTo>
                <a:lnTo>
                  <a:pt x="177924" y="123489"/>
                </a:lnTo>
                <a:close/>
              </a:path>
              <a:path w="347979" h="255269">
                <a:moveTo>
                  <a:pt x="135371" y="92617"/>
                </a:moveTo>
                <a:lnTo>
                  <a:pt x="127656" y="103259"/>
                </a:lnTo>
                <a:lnTo>
                  <a:pt x="159571" y="126414"/>
                </a:lnTo>
                <a:lnTo>
                  <a:pt x="167285" y="115770"/>
                </a:lnTo>
                <a:lnTo>
                  <a:pt x="135371" y="92617"/>
                </a:lnTo>
                <a:close/>
              </a:path>
              <a:path w="347979" h="255269">
                <a:moveTo>
                  <a:pt x="92819" y="61744"/>
                </a:moveTo>
                <a:lnTo>
                  <a:pt x="85105" y="72387"/>
                </a:lnTo>
                <a:lnTo>
                  <a:pt x="117019" y="95542"/>
                </a:lnTo>
                <a:lnTo>
                  <a:pt x="124734" y="84899"/>
                </a:lnTo>
                <a:lnTo>
                  <a:pt x="92819" y="61744"/>
                </a:lnTo>
                <a:close/>
              </a:path>
              <a:path w="347979" h="255269">
                <a:moveTo>
                  <a:pt x="50266" y="30872"/>
                </a:moveTo>
                <a:lnTo>
                  <a:pt x="42552" y="41515"/>
                </a:lnTo>
                <a:lnTo>
                  <a:pt x="74466" y="64669"/>
                </a:lnTo>
                <a:lnTo>
                  <a:pt x="82181" y="54027"/>
                </a:lnTo>
                <a:lnTo>
                  <a:pt x="50266" y="30872"/>
                </a:lnTo>
                <a:close/>
              </a:path>
              <a:path w="347979" h="255269">
                <a:moveTo>
                  <a:pt x="7713" y="0"/>
                </a:moveTo>
                <a:lnTo>
                  <a:pt x="0" y="10642"/>
                </a:lnTo>
                <a:lnTo>
                  <a:pt x="31913" y="33797"/>
                </a:lnTo>
                <a:lnTo>
                  <a:pt x="39629" y="23154"/>
                </a:lnTo>
                <a:lnTo>
                  <a:pt x="7713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41" name="object 80"/>
          <p:cNvSpPr>
            <a:spLocks/>
          </p:cNvSpPr>
          <p:nvPr/>
        </p:nvSpPr>
        <p:spPr bwMode="auto">
          <a:xfrm>
            <a:off x="2730500" y="2038350"/>
            <a:ext cx="4333875" cy="2705100"/>
          </a:xfrm>
          <a:custGeom>
            <a:avLst/>
            <a:gdLst>
              <a:gd name="T0" fmla="*/ 0 w 5067300"/>
              <a:gd name="T1" fmla="*/ 312545 h 3162300"/>
              <a:gd name="T2" fmla="*/ 4087 w 5067300"/>
              <a:gd name="T3" fmla="*/ 261849 h 3162300"/>
              <a:gd name="T4" fmla="*/ 15923 w 5067300"/>
              <a:gd name="T5" fmla="*/ 213757 h 3162300"/>
              <a:gd name="T6" fmla="*/ 34863 w 5067300"/>
              <a:gd name="T7" fmla="*/ 168912 h 3162300"/>
              <a:gd name="T8" fmla="*/ 60264 w 5067300"/>
              <a:gd name="T9" fmla="*/ 127960 h 3162300"/>
              <a:gd name="T10" fmla="*/ 91484 w 5067300"/>
              <a:gd name="T11" fmla="*/ 91542 h 3162300"/>
              <a:gd name="T12" fmla="*/ 127879 w 5067300"/>
              <a:gd name="T13" fmla="*/ 60303 h 3162300"/>
              <a:gd name="T14" fmla="*/ 168806 w 5067300"/>
              <a:gd name="T15" fmla="*/ 34885 h 3162300"/>
              <a:gd name="T16" fmla="*/ 213622 w 5067300"/>
              <a:gd name="T17" fmla="*/ 15933 h 3162300"/>
              <a:gd name="T18" fmla="*/ 261683 w 5067300"/>
              <a:gd name="T19" fmla="*/ 4091 h 3162300"/>
              <a:gd name="T20" fmla="*/ 312347 w 5067300"/>
              <a:gd name="T21" fmla="*/ 0 h 3162300"/>
              <a:gd name="T22" fmla="*/ 4021527 w 5067300"/>
              <a:gd name="T23" fmla="*/ 0 h 3162300"/>
              <a:gd name="T24" fmla="*/ 4072191 w 5067300"/>
              <a:gd name="T25" fmla="*/ 4091 h 3162300"/>
              <a:gd name="T26" fmla="*/ 4120253 w 5067300"/>
              <a:gd name="T27" fmla="*/ 15933 h 3162300"/>
              <a:gd name="T28" fmla="*/ 4165068 w 5067300"/>
              <a:gd name="T29" fmla="*/ 34885 h 3162300"/>
              <a:gd name="T30" fmla="*/ 4205995 w 5067300"/>
              <a:gd name="T31" fmla="*/ 60303 h 3162300"/>
              <a:gd name="T32" fmla="*/ 4242390 w 5067300"/>
              <a:gd name="T33" fmla="*/ 91542 h 3162300"/>
              <a:gd name="T34" fmla="*/ 4273610 w 5067300"/>
              <a:gd name="T35" fmla="*/ 127960 h 3162300"/>
              <a:gd name="T36" fmla="*/ 4299011 w 5067300"/>
              <a:gd name="T37" fmla="*/ 168912 h 3162300"/>
              <a:gd name="T38" fmla="*/ 4317951 w 5067300"/>
              <a:gd name="T39" fmla="*/ 213757 h 3162300"/>
              <a:gd name="T40" fmla="*/ 4329787 w 5067300"/>
              <a:gd name="T41" fmla="*/ 261849 h 3162300"/>
              <a:gd name="T42" fmla="*/ 4333875 w 5067300"/>
              <a:gd name="T43" fmla="*/ 312545 h 3162300"/>
              <a:gd name="T44" fmla="*/ 4333875 w 5067300"/>
              <a:gd name="T45" fmla="*/ 2392554 h 3162300"/>
              <a:gd name="T46" fmla="*/ 4329787 w 5067300"/>
              <a:gd name="T47" fmla="*/ 2443250 h 3162300"/>
              <a:gd name="T48" fmla="*/ 4317951 w 5067300"/>
              <a:gd name="T49" fmla="*/ 2491343 h 3162300"/>
              <a:gd name="T50" fmla="*/ 4299011 w 5067300"/>
              <a:gd name="T51" fmla="*/ 2536187 h 3162300"/>
              <a:gd name="T52" fmla="*/ 4273610 w 5067300"/>
              <a:gd name="T53" fmla="*/ 2577139 h 3162300"/>
              <a:gd name="T54" fmla="*/ 4242390 w 5067300"/>
              <a:gd name="T55" fmla="*/ 2613557 h 3162300"/>
              <a:gd name="T56" fmla="*/ 4205995 w 5067300"/>
              <a:gd name="T57" fmla="*/ 2644796 h 3162300"/>
              <a:gd name="T58" fmla="*/ 4165068 w 5067300"/>
              <a:gd name="T59" fmla="*/ 2670214 h 3162300"/>
              <a:gd name="T60" fmla="*/ 4120253 w 5067300"/>
              <a:gd name="T61" fmla="*/ 2689166 h 3162300"/>
              <a:gd name="T62" fmla="*/ 4072191 w 5067300"/>
              <a:gd name="T63" fmla="*/ 2701009 h 3162300"/>
              <a:gd name="T64" fmla="*/ 4021527 w 5067300"/>
              <a:gd name="T65" fmla="*/ 2705100 h 3162300"/>
              <a:gd name="T66" fmla="*/ 312347 w 5067300"/>
              <a:gd name="T67" fmla="*/ 2705100 h 3162300"/>
              <a:gd name="T68" fmla="*/ 261683 w 5067300"/>
              <a:gd name="T69" fmla="*/ 2701009 h 3162300"/>
              <a:gd name="T70" fmla="*/ 213622 w 5067300"/>
              <a:gd name="T71" fmla="*/ 2689166 h 3162300"/>
              <a:gd name="T72" fmla="*/ 168806 w 5067300"/>
              <a:gd name="T73" fmla="*/ 2670214 h 3162300"/>
              <a:gd name="T74" fmla="*/ 127879 w 5067300"/>
              <a:gd name="T75" fmla="*/ 2644796 h 3162300"/>
              <a:gd name="T76" fmla="*/ 91484 w 5067300"/>
              <a:gd name="T77" fmla="*/ 2613557 h 3162300"/>
              <a:gd name="T78" fmla="*/ 60264 w 5067300"/>
              <a:gd name="T79" fmla="*/ 2577139 h 3162300"/>
              <a:gd name="T80" fmla="*/ 34863 w 5067300"/>
              <a:gd name="T81" fmla="*/ 2536187 h 3162300"/>
              <a:gd name="T82" fmla="*/ 15923 w 5067300"/>
              <a:gd name="T83" fmla="*/ 2491343 h 3162300"/>
              <a:gd name="T84" fmla="*/ 4087 w 5067300"/>
              <a:gd name="T85" fmla="*/ 2443250 h 3162300"/>
              <a:gd name="T86" fmla="*/ 0 w 5067300"/>
              <a:gd name="T87" fmla="*/ 2392554 h 3162300"/>
              <a:gd name="T88" fmla="*/ 0 w 5067300"/>
              <a:gd name="T89" fmla="*/ 312545 h 31623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067300" h="3162300">
                <a:moveTo>
                  <a:pt x="0" y="365370"/>
                </a:moveTo>
                <a:lnTo>
                  <a:pt x="4779" y="306105"/>
                </a:lnTo>
                <a:lnTo>
                  <a:pt x="18618" y="249885"/>
                </a:lnTo>
                <a:lnTo>
                  <a:pt x="40763" y="197461"/>
                </a:lnTo>
                <a:lnTo>
                  <a:pt x="70463" y="149587"/>
                </a:lnTo>
                <a:lnTo>
                  <a:pt x="106966" y="107014"/>
                </a:lnTo>
                <a:lnTo>
                  <a:pt x="149520" y="70495"/>
                </a:lnTo>
                <a:lnTo>
                  <a:pt x="197373" y="40781"/>
                </a:lnTo>
                <a:lnTo>
                  <a:pt x="249773" y="18626"/>
                </a:lnTo>
                <a:lnTo>
                  <a:pt x="305968" y="4782"/>
                </a:lnTo>
                <a:lnTo>
                  <a:pt x="365206" y="0"/>
                </a:lnTo>
                <a:lnTo>
                  <a:pt x="4702093" y="0"/>
                </a:lnTo>
                <a:lnTo>
                  <a:pt x="4761331" y="4782"/>
                </a:lnTo>
                <a:lnTo>
                  <a:pt x="4817526" y="18626"/>
                </a:lnTo>
                <a:lnTo>
                  <a:pt x="4869926" y="40781"/>
                </a:lnTo>
                <a:lnTo>
                  <a:pt x="4917779" y="70495"/>
                </a:lnTo>
                <a:lnTo>
                  <a:pt x="4960333" y="107014"/>
                </a:lnTo>
                <a:lnTo>
                  <a:pt x="4996836" y="149587"/>
                </a:lnTo>
                <a:lnTo>
                  <a:pt x="5026536" y="197461"/>
                </a:lnTo>
                <a:lnTo>
                  <a:pt x="5048681" y="249885"/>
                </a:lnTo>
                <a:lnTo>
                  <a:pt x="5062520" y="306105"/>
                </a:lnTo>
                <a:lnTo>
                  <a:pt x="5067300" y="365370"/>
                </a:lnTo>
                <a:lnTo>
                  <a:pt x="5067300" y="2796929"/>
                </a:lnTo>
                <a:lnTo>
                  <a:pt x="5062520" y="2856194"/>
                </a:lnTo>
                <a:lnTo>
                  <a:pt x="5048681" y="2912415"/>
                </a:lnTo>
                <a:lnTo>
                  <a:pt x="5026536" y="2964838"/>
                </a:lnTo>
                <a:lnTo>
                  <a:pt x="4996836" y="3012712"/>
                </a:lnTo>
                <a:lnTo>
                  <a:pt x="4960333" y="3055285"/>
                </a:lnTo>
                <a:lnTo>
                  <a:pt x="4917779" y="3091804"/>
                </a:lnTo>
                <a:lnTo>
                  <a:pt x="4869926" y="3121518"/>
                </a:lnTo>
                <a:lnTo>
                  <a:pt x="4817526" y="3143673"/>
                </a:lnTo>
                <a:lnTo>
                  <a:pt x="4761331" y="3157518"/>
                </a:lnTo>
                <a:lnTo>
                  <a:pt x="4702093" y="3162300"/>
                </a:lnTo>
                <a:lnTo>
                  <a:pt x="365206" y="3162300"/>
                </a:lnTo>
                <a:lnTo>
                  <a:pt x="305968" y="3157518"/>
                </a:lnTo>
                <a:lnTo>
                  <a:pt x="249773" y="3143673"/>
                </a:lnTo>
                <a:lnTo>
                  <a:pt x="197373" y="3121518"/>
                </a:lnTo>
                <a:lnTo>
                  <a:pt x="149520" y="3091804"/>
                </a:lnTo>
                <a:lnTo>
                  <a:pt x="106966" y="3055285"/>
                </a:lnTo>
                <a:lnTo>
                  <a:pt x="70463" y="3012712"/>
                </a:lnTo>
                <a:lnTo>
                  <a:pt x="40763" y="2964838"/>
                </a:lnTo>
                <a:lnTo>
                  <a:pt x="18618" y="2912415"/>
                </a:lnTo>
                <a:lnTo>
                  <a:pt x="4779" y="2856194"/>
                </a:lnTo>
                <a:lnTo>
                  <a:pt x="0" y="2796929"/>
                </a:lnTo>
                <a:lnTo>
                  <a:pt x="0" y="365370"/>
                </a:lnTo>
                <a:close/>
              </a:path>
            </a:pathLst>
          </a:custGeom>
          <a:noFill/>
          <a:ln w="12704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42" name="object 81"/>
          <p:cNvSpPr>
            <a:spLocks/>
          </p:cNvSpPr>
          <p:nvPr/>
        </p:nvSpPr>
        <p:spPr bwMode="auto">
          <a:xfrm>
            <a:off x="7107238" y="2038350"/>
            <a:ext cx="1217612" cy="2705100"/>
          </a:xfrm>
          <a:custGeom>
            <a:avLst/>
            <a:gdLst>
              <a:gd name="T0" fmla="*/ 0 w 1422400"/>
              <a:gd name="T1" fmla="*/ 202885 h 3162300"/>
              <a:gd name="T2" fmla="*/ 2655 w 1422400"/>
              <a:gd name="T3" fmla="*/ 169976 h 3162300"/>
              <a:gd name="T4" fmla="*/ 15948 w 1422400"/>
              <a:gd name="T5" fmla="*/ 123913 h 3162300"/>
              <a:gd name="T6" fmla="*/ 39155 w 1422400"/>
              <a:gd name="T7" fmla="*/ 83063 h 3162300"/>
              <a:gd name="T8" fmla="*/ 70868 w 1422400"/>
              <a:gd name="T9" fmla="*/ 48838 h 3162300"/>
              <a:gd name="T10" fmla="*/ 109676 w 1422400"/>
              <a:gd name="T11" fmla="*/ 22646 h 3162300"/>
              <a:gd name="T12" fmla="*/ 154170 w 1422400"/>
              <a:gd name="T13" fmla="*/ 5896 h 3162300"/>
              <a:gd name="T14" fmla="*/ 202937 w 1422400"/>
              <a:gd name="T15" fmla="*/ 0 h 3162300"/>
              <a:gd name="T16" fmla="*/ 1014674 w 1422400"/>
              <a:gd name="T17" fmla="*/ 0 h 3162300"/>
              <a:gd name="T18" fmla="*/ 1047591 w 1422400"/>
              <a:gd name="T19" fmla="*/ 2655 h 3162300"/>
              <a:gd name="T20" fmla="*/ 1093666 w 1422400"/>
              <a:gd name="T21" fmla="*/ 15943 h 3162300"/>
              <a:gd name="T22" fmla="*/ 1134526 w 1422400"/>
              <a:gd name="T23" fmla="*/ 39145 h 3162300"/>
              <a:gd name="T24" fmla="*/ 1168761 w 1422400"/>
              <a:gd name="T25" fmla="*/ 70849 h 3162300"/>
              <a:gd name="T26" fmla="*/ 1194961 w 1422400"/>
              <a:gd name="T27" fmla="*/ 109647 h 3162300"/>
              <a:gd name="T28" fmla="*/ 1211714 w 1422400"/>
              <a:gd name="T29" fmla="*/ 154129 h 3162300"/>
              <a:gd name="T30" fmla="*/ 1217612 w 1422400"/>
              <a:gd name="T31" fmla="*/ 202885 h 3162300"/>
              <a:gd name="T32" fmla="*/ 1217612 w 1422400"/>
              <a:gd name="T33" fmla="*/ 2502215 h 3162300"/>
              <a:gd name="T34" fmla="*/ 1214956 w 1422400"/>
              <a:gd name="T35" fmla="*/ 2535123 h 3162300"/>
              <a:gd name="T36" fmla="*/ 1201664 w 1422400"/>
              <a:gd name="T37" fmla="*/ 2581187 h 3162300"/>
              <a:gd name="T38" fmla="*/ 1178456 w 1422400"/>
              <a:gd name="T39" fmla="*/ 2622036 h 3162300"/>
              <a:gd name="T40" fmla="*/ 1146744 w 1422400"/>
              <a:gd name="T41" fmla="*/ 2656261 h 3162300"/>
              <a:gd name="T42" fmla="*/ 1107935 w 1422400"/>
              <a:gd name="T43" fmla="*/ 2682454 h 3162300"/>
              <a:gd name="T44" fmla="*/ 1063442 w 1422400"/>
              <a:gd name="T45" fmla="*/ 2699204 h 3162300"/>
              <a:gd name="T46" fmla="*/ 1014674 w 1422400"/>
              <a:gd name="T47" fmla="*/ 2705100 h 3162300"/>
              <a:gd name="T48" fmla="*/ 202937 w 1422400"/>
              <a:gd name="T49" fmla="*/ 2705100 h 3162300"/>
              <a:gd name="T50" fmla="*/ 170021 w 1422400"/>
              <a:gd name="T51" fmla="*/ 2702445 h 3162300"/>
              <a:gd name="T52" fmla="*/ 123945 w 1422400"/>
              <a:gd name="T53" fmla="*/ 2689156 h 3162300"/>
              <a:gd name="T54" fmla="*/ 83085 w 1422400"/>
              <a:gd name="T55" fmla="*/ 2665955 h 3162300"/>
              <a:gd name="T56" fmla="*/ 48851 w 1422400"/>
              <a:gd name="T57" fmla="*/ 2634251 h 3162300"/>
              <a:gd name="T58" fmla="*/ 22651 w 1422400"/>
              <a:gd name="T59" fmla="*/ 2595452 h 3162300"/>
              <a:gd name="T60" fmla="*/ 5897 w 1422400"/>
              <a:gd name="T61" fmla="*/ 2550970 h 3162300"/>
              <a:gd name="T62" fmla="*/ 0 w 1422400"/>
              <a:gd name="T63" fmla="*/ 2502215 h 3162300"/>
              <a:gd name="T64" fmla="*/ 0 w 1422400"/>
              <a:gd name="T65" fmla="*/ 202885 h 31623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422400" h="3162300">
                <a:moveTo>
                  <a:pt x="0" y="237175"/>
                </a:moveTo>
                <a:lnTo>
                  <a:pt x="3102" y="198704"/>
                </a:lnTo>
                <a:lnTo>
                  <a:pt x="18630" y="144856"/>
                </a:lnTo>
                <a:lnTo>
                  <a:pt x="45740" y="97102"/>
                </a:lnTo>
                <a:lnTo>
                  <a:pt x="82787" y="57092"/>
                </a:lnTo>
                <a:lnTo>
                  <a:pt x="128122" y="26473"/>
                </a:lnTo>
                <a:lnTo>
                  <a:pt x="180099" y="6892"/>
                </a:lnTo>
                <a:lnTo>
                  <a:pt x="237069" y="0"/>
                </a:lnTo>
                <a:lnTo>
                  <a:pt x="1185330" y="0"/>
                </a:lnTo>
                <a:lnTo>
                  <a:pt x="1223784" y="3104"/>
                </a:lnTo>
                <a:lnTo>
                  <a:pt x="1277608" y="18638"/>
                </a:lnTo>
                <a:lnTo>
                  <a:pt x="1325340" y="45761"/>
                </a:lnTo>
                <a:lnTo>
                  <a:pt x="1365333" y="82824"/>
                </a:lnTo>
                <a:lnTo>
                  <a:pt x="1395939" y="128179"/>
                </a:lnTo>
                <a:lnTo>
                  <a:pt x="1415510" y="180179"/>
                </a:lnTo>
                <a:lnTo>
                  <a:pt x="1422400" y="237175"/>
                </a:lnTo>
                <a:lnTo>
                  <a:pt x="1422400" y="2925124"/>
                </a:lnTo>
                <a:lnTo>
                  <a:pt x="1419297" y="2963595"/>
                </a:lnTo>
                <a:lnTo>
                  <a:pt x="1403770" y="3017444"/>
                </a:lnTo>
                <a:lnTo>
                  <a:pt x="1376659" y="3065197"/>
                </a:lnTo>
                <a:lnTo>
                  <a:pt x="1339613" y="3105207"/>
                </a:lnTo>
                <a:lnTo>
                  <a:pt x="1294277" y="3135827"/>
                </a:lnTo>
                <a:lnTo>
                  <a:pt x="1242300" y="3155407"/>
                </a:lnTo>
                <a:lnTo>
                  <a:pt x="1185330" y="3162300"/>
                </a:lnTo>
                <a:lnTo>
                  <a:pt x="237069" y="3162300"/>
                </a:lnTo>
                <a:lnTo>
                  <a:pt x="198616" y="3159196"/>
                </a:lnTo>
                <a:lnTo>
                  <a:pt x="144791" y="3143661"/>
                </a:lnTo>
                <a:lnTo>
                  <a:pt x="97059" y="3116539"/>
                </a:lnTo>
                <a:lnTo>
                  <a:pt x="57067" y="3079476"/>
                </a:lnTo>
                <a:lnTo>
                  <a:pt x="26461" y="3034120"/>
                </a:lnTo>
                <a:lnTo>
                  <a:pt x="6889" y="2982120"/>
                </a:lnTo>
                <a:lnTo>
                  <a:pt x="0" y="2925124"/>
                </a:lnTo>
                <a:lnTo>
                  <a:pt x="0" y="237175"/>
                </a:lnTo>
                <a:close/>
              </a:path>
            </a:pathLst>
          </a:custGeom>
          <a:noFill/>
          <a:ln w="12701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43" name="object 82"/>
          <p:cNvSpPr txBox="1">
            <a:spLocks noChangeArrowheads="1"/>
          </p:cNvSpPr>
          <p:nvPr/>
        </p:nvSpPr>
        <p:spPr bwMode="auto">
          <a:xfrm>
            <a:off x="7173913" y="3192463"/>
            <a:ext cx="10858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ko-KR" altLang="ko-KR" sz="9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배치한 그룹을 관련성을  따라 문장화해  나간다</a:t>
            </a: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44" name="object 83"/>
          <p:cNvSpPr>
            <a:spLocks/>
          </p:cNvSpPr>
          <p:nvPr/>
        </p:nvSpPr>
        <p:spPr bwMode="auto">
          <a:xfrm>
            <a:off x="7602538" y="2152650"/>
            <a:ext cx="227012" cy="239713"/>
          </a:xfrm>
          <a:custGeom>
            <a:avLst/>
            <a:gdLst>
              <a:gd name="T0" fmla="*/ 110952 w 266700"/>
              <a:gd name="T1" fmla="*/ 0 h 279400"/>
              <a:gd name="T2" fmla="*/ 75794 w 266700"/>
              <a:gd name="T3" fmla="*/ 6744 h 279400"/>
              <a:gd name="T4" fmla="*/ 45326 w 266700"/>
              <a:gd name="T5" fmla="*/ 23994 h 279400"/>
              <a:gd name="T6" fmla="*/ 21340 w 266700"/>
              <a:gd name="T7" fmla="*/ 49853 h 279400"/>
              <a:gd name="T8" fmla="*/ 5634 w 266700"/>
              <a:gd name="T9" fmla="*/ 82430 h 279400"/>
              <a:gd name="T10" fmla="*/ 0 w 266700"/>
              <a:gd name="T11" fmla="*/ 119827 h 279400"/>
              <a:gd name="T12" fmla="*/ 249 w 266700"/>
              <a:gd name="T13" fmla="*/ 127829 h 279400"/>
              <a:gd name="T14" fmla="*/ 7832 w 266700"/>
              <a:gd name="T15" fmla="*/ 163446 h 279400"/>
              <a:gd name="T16" fmla="*/ 24970 w 266700"/>
              <a:gd name="T17" fmla="*/ 194172 h 279400"/>
              <a:gd name="T18" fmla="*/ 50283 w 266700"/>
              <a:gd name="T19" fmla="*/ 218256 h 279400"/>
              <a:gd name="T20" fmla="*/ 82395 w 266700"/>
              <a:gd name="T21" fmla="*/ 233948 h 279400"/>
              <a:gd name="T22" fmla="*/ 119926 w 266700"/>
              <a:gd name="T23" fmla="*/ 239495 h 279400"/>
              <a:gd name="T24" fmla="*/ 131692 w 266700"/>
              <a:gd name="T25" fmla="*/ 238149 h 279400"/>
              <a:gd name="T26" fmla="*/ 164392 w 266700"/>
              <a:gd name="T27" fmla="*/ 226873 h 279400"/>
              <a:gd name="T28" fmla="*/ 191887 w 266700"/>
              <a:gd name="T29" fmla="*/ 205961 h 279400"/>
              <a:gd name="T30" fmla="*/ 212488 w 266700"/>
              <a:gd name="T31" fmla="*/ 176984 h 279400"/>
              <a:gd name="T32" fmla="*/ 224510 w 266700"/>
              <a:gd name="T33" fmla="*/ 141512 h 279400"/>
              <a:gd name="T34" fmla="*/ 226923 w 266700"/>
              <a:gd name="T35" fmla="*/ 115031 h 279400"/>
              <a:gd name="T36" fmla="*/ 225822 w 266700"/>
              <a:gd name="T37" fmla="*/ 102420 h 279400"/>
              <a:gd name="T38" fmla="*/ 215514 w 266700"/>
              <a:gd name="T39" fmla="*/ 67327 h 279400"/>
              <a:gd name="T40" fmla="*/ 195959 w 266700"/>
              <a:gd name="T41" fmla="*/ 37773 h 279400"/>
              <a:gd name="T42" fmla="*/ 168781 w 266700"/>
              <a:gd name="T43" fmla="*/ 15593 h 279400"/>
              <a:gd name="T44" fmla="*/ 135603 w 266700"/>
              <a:gd name="T45" fmla="*/ 2624 h 279400"/>
              <a:gd name="T46" fmla="*/ 110952 w 266700"/>
              <a:gd name="T47" fmla="*/ 0 h 2794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66700" h="279400">
                <a:moveTo>
                  <a:pt x="130350" y="0"/>
                </a:moveTo>
                <a:lnTo>
                  <a:pt x="89045" y="7860"/>
                </a:lnTo>
                <a:lnTo>
                  <a:pt x="53250" y="27966"/>
                </a:lnTo>
                <a:lnTo>
                  <a:pt x="25071" y="58107"/>
                </a:lnTo>
                <a:lnTo>
                  <a:pt x="6619" y="96077"/>
                </a:lnTo>
                <a:lnTo>
                  <a:pt x="0" y="139666"/>
                </a:lnTo>
                <a:lnTo>
                  <a:pt x="292" y="148993"/>
                </a:lnTo>
                <a:lnTo>
                  <a:pt x="9201" y="190506"/>
                </a:lnTo>
                <a:lnTo>
                  <a:pt x="29335" y="226319"/>
                </a:lnTo>
                <a:lnTo>
                  <a:pt x="59074" y="254391"/>
                </a:lnTo>
                <a:lnTo>
                  <a:pt x="96800" y="272681"/>
                </a:lnTo>
                <a:lnTo>
                  <a:pt x="140892" y="279146"/>
                </a:lnTo>
                <a:lnTo>
                  <a:pt x="154715" y="277577"/>
                </a:lnTo>
                <a:lnTo>
                  <a:pt x="193132" y="264434"/>
                </a:lnTo>
                <a:lnTo>
                  <a:pt x="225434" y="240060"/>
                </a:lnTo>
                <a:lnTo>
                  <a:pt x="249637" y="206286"/>
                </a:lnTo>
                <a:lnTo>
                  <a:pt x="263760" y="164941"/>
                </a:lnTo>
                <a:lnTo>
                  <a:pt x="266596" y="134076"/>
                </a:lnTo>
                <a:lnTo>
                  <a:pt x="265302" y="119377"/>
                </a:lnTo>
                <a:lnTo>
                  <a:pt x="253192" y="78474"/>
                </a:lnTo>
                <a:lnTo>
                  <a:pt x="230218" y="44027"/>
                </a:lnTo>
                <a:lnTo>
                  <a:pt x="198289" y="18175"/>
                </a:lnTo>
                <a:lnTo>
                  <a:pt x="159310" y="3058"/>
                </a:lnTo>
                <a:lnTo>
                  <a:pt x="130350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6945" name="object 84"/>
          <p:cNvSpPr txBox="1">
            <a:spLocks noChangeArrowheads="1"/>
          </p:cNvSpPr>
          <p:nvPr/>
        </p:nvSpPr>
        <p:spPr bwMode="auto">
          <a:xfrm>
            <a:off x="7659688" y="2195513"/>
            <a:ext cx="1111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46" name="object 85"/>
          <p:cNvSpPr txBox="1">
            <a:spLocks noChangeArrowheads="1"/>
          </p:cNvSpPr>
          <p:nvPr/>
        </p:nvSpPr>
        <p:spPr bwMode="auto">
          <a:xfrm>
            <a:off x="947738" y="5541963"/>
            <a:ext cx="7102475" cy="44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 dirty="0" err="1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KJ법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4000"/>
              </a:lnSpc>
              <a:spcBef>
                <a:spcPts val="38"/>
              </a:spcBef>
            </a:pP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KJ법은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일본의 문화인류학자인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가와키타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지로(1920~2009)가   학술조사를 정리하기  위해 고안한 발상기법이다.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학술취재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등을 통해 얻은 각종 정보를 카드에 문장으로  기록하고 그 카드를 공간 배치해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관련지어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나가는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수렴형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발상 방법이다.</a:t>
            </a:r>
          </a:p>
        </p:txBody>
      </p:sp>
      <p:sp>
        <p:nvSpPr>
          <p:cNvPr id="36947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정의하기 방법론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3"/>
          <p:cNvSpPr txBox="1">
            <a:spLocks noChangeArrowheads="1"/>
          </p:cNvSpPr>
          <p:nvPr/>
        </p:nvSpPr>
        <p:spPr bwMode="auto">
          <a:xfrm>
            <a:off x="8094663" y="550863"/>
            <a:ext cx="109537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15" name="object 6"/>
          <p:cNvSpPr txBox="1">
            <a:spLocks noChangeArrowheads="1"/>
          </p:cNvSpPr>
          <p:nvPr/>
        </p:nvSpPr>
        <p:spPr bwMode="auto">
          <a:xfrm>
            <a:off x="611560" y="1106488"/>
            <a:ext cx="37465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정의하기 실습</a:t>
            </a:r>
            <a:r>
              <a:rPr lang="ko-KR" altLang="ko-KR" sz="19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ko-KR" sz="19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스페이스노아</a:t>
            </a:r>
          </a:p>
        </p:txBody>
      </p:sp>
      <p:sp>
        <p:nvSpPr>
          <p:cNvPr id="38916" name="object 7"/>
          <p:cNvSpPr>
            <a:spLocks noChangeArrowheads="1"/>
          </p:cNvSpPr>
          <p:nvPr/>
        </p:nvSpPr>
        <p:spPr bwMode="auto">
          <a:xfrm>
            <a:off x="2041525" y="1914525"/>
            <a:ext cx="1639888" cy="11826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17" name="object 8"/>
          <p:cNvSpPr>
            <a:spLocks noChangeArrowheads="1"/>
          </p:cNvSpPr>
          <p:nvPr/>
        </p:nvSpPr>
        <p:spPr bwMode="auto">
          <a:xfrm>
            <a:off x="922338" y="3108325"/>
            <a:ext cx="1217612" cy="11398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18" name="object 9"/>
          <p:cNvSpPr>
            <a:spLocks noChangeArrowheads="1"/>
          </p:cNvSpPr>
          <p:nvPr/>
        </p:nvSpPr>
        <p:spPr bwMode="auto">
          <a:xfrm>
            <a:off x="922338" y="1914525"/>
            <a:ext cx="1108075" cy="11826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19" name="object 10"/>
          <p:cNvSpPr>
            <a:spLocks noChangeArrowheads="1"/>
          </p:cNvSpPr>
          <p:nvPr/>
        </p:nvSpPr>
        <p:spPr bwMode="auto">
          <a:xfrm>
            <a:off x="3703638" y="1914525"/>
            <a:ext cx="1117600" cy="118268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20" name="object 11"/>
          <p:cNvSpPr>
            <a:spLocks noChangeArrowheads="1"/>
          </p:cNvSpPr>
          <p:nvPr/>
        </p:nvSpPr>
        <p:spPr bwMode="auto">
          <a:xfrm>
            <a:off x="2149475" y="3108325"/>
            <a:ext cx="2671763" cy="11398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21" name="object 12"/>
          <p:cNvSpPr>
            <a:spLocks noChangeArrowheads="1"/>
          </p:cNvSpPr>
          <p:nvPr/>
        </p:nvSpPr>
        <p:spPr bwMode="auto">
          <a:xfrm>
            <a:off x="922338" y="4259263"/>
            <a:ext cx="3898900" cy="10207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22" name="object 13"/>
          <p:cNvSpPr txBox="1">
            <a:spLocks noChangeArrowheads="1"/>
          </p:cNvSpPr>
          <p:nvPr/>
        </p:nvSpPr>
        <p:spPr bwMode="auto">
          <a:xfrm>
            <a:off x="5083175" y="1965325"/>
            <a:ext cx="29432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관찰하기에서  적은 </a:t>
            </a:r>
            <a:r>
              <a:rPr lang="ko-KR" altLang="ko-KR" sz="11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포스트잇을</a:t>
            </a:r>
            <a:r>
              <a:rPr lang="ko-KR" altLang="ko-KR" sz="11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유사개념으로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25"/>
              </a:spcBef>
            </a:pPr>
            <a:r>
              <a:rPr lang="ko-KR" altLang="ko-KR" sz="11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묶어서 </a:t>
            </a:r>
            <a:r>
              <a:rPr lang="ko-KR" altLang="ko-KR" sz="1100" dirty="0" err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그룹핑하기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23" name="object 14"/>
          <p:cNvSpPr>
            <a:spLocks/>
          </p:cNvSpPr>
          <p:nvPr/>
        </p:nvSpPr>
        <p:spPr bwMode="auto">
          <a:xfrm>
            <a:off x="5240338" y="2473325"/>
            <a:ext cx="1247775" cy="1314450"/>
          </a:xfrm>
          <a:custGeom>
            <a:avLst/>
            <a:gdLst>
              <a:gd name="T0" fmla="*/ 1039807 w 1460500"/>
              <a:gd name="T1" fmla="*/ 0 h 1536700"/>
              <a:gd name="T2" fmla="*/ 207967 w 1460500"/>
              <a:gd name="T3" fmla="*/ 0 h 1536700"/>
              <a:gd name="T4" fmla="*/ 190910 w 1460500"/>
              <a:gd name="T5" fmla="*/ 690 h 1536700"/>
              <a:gd name="T6" fmla="*/ 157989 w 1460500"/>
              <a:gd name="T7" fmla="*/ 6053 h 1536700"/>
              <a:gd name="T8" fmla="*/ 127017 w 1460500"/>
              <a:gd name="T9" fmla="*/ 16369 h 1536700"/>
              <a:gd name="T10" fmla="*/ 85144 w 1460500"/>
              <a:gd name="T11" fmla="*/ 40191 h 1536700"/>
              <a:gd name="T12" fmla="*/ 50061 w 1460500"/>
              <a:gd name="T13" fmla="*/ 72743 h 1536700"/>
              <a:gd name="T14" fmla="*/ 23213 w 1460500"/>
              <a:gd name="T15" fmla="*/ 112578 h 1536700"/>
              <a:gd name="T16" fmla="*/ 6044 w 1460500"/>
              <a:gd name="T17" fmla="*/ 158249 h 1536700"/>
              <a:gd name="T18" fmla="*/ 689 w 1460500"/>
              <a:gd name="T19" fmla="*/ 191224 h 1536700"/>
              <a:gd name="T20" fmla="*/ 0 w 1460500"/>
              <a:gd name="T21" fmla="*/ 208309 h 1536700"/>
              <a:gd name="T22" fmla="*/ 0 w 1460500"/>
              <a:gd name="T23" fmla="*/ 1106140 h 1536700"/>
              <a:gd name="T24" fmla="*/ 2721 w 1460500"/>
              <a:gd name="T25" fmla="*/ 1139928 h 1536700"/>
              <a:gd name="T26" fmla="*/ 10602 w 1460500"/>
              <a:gd name="T27" fmla="*/ 1171982 h 1536700"/>
              <a:gd name="T28" fmla="*/ 31158 w 1460500"/>
              <a:gd name="T29" fmla="*/ 1215868 h 1536700"/>
              <a:gd name="T30" fmla="*/ 60912 w 1460500"/>
              <a:gd name="T31" fmla="*/ 1253437 h 1536700"/>
              <a:gd name="T32" fmla="*/ 98418 w 1460500"/>
              <a:gd name="T33" fmla="*/ 1283240 h 1536700"/>
              <a:gd name="T34" fmla="*/ 142233 w 1460500"/>
              <a:gd name="T35" fmla="*/ 1303830 h 1536700"/>
              <a:gd name="T36" fmla="*/ 174233 w 1460500"/>
              <a:gd name="T37" fmla="*/ 1311723 h 1536700"/>
              <a:gd name="T38" fmla="*/ 207967 w 1460500"/>
              <a:gd name="T39" fmla="*/ 1314450 h 1536700"/>
              <a:gd name="T40" fmla="*/ 1039807 w 1460500"/>
              <a:gd name="T41" fmla="*/ 1314450 h 1536700"/>
              <a:gd name="T42" fmla="*/ 1073541 w 1460500"/>
              <a:gd name="T43" fmla="*/ 1311723 h 1536700"/>
              <a:gd name="T44" fmla="*/ 1105541 w 1460500"/>
              <a:gd name="T45" fmla="*/ 1303830 h 1536700"/>
              <a:gd name="T46" fmla="*/ 1149356 w 1460500"/>
              <a:gd name="T47" fmla="*/ 1283240 h 1536700"/>
              <a:gd name="T48" fmla="*/ 1186863 w 1460500"/>
              <a:gd name="T49" fmla="*/ 1253437 h 1536700"/>
              <a:gd name="T50" fmla="*/ 1216616 w 1460500"/>
              <a:gd name="T51" fmla="*/ 1215868 h 1536700"/>
              <a:gd name="T52" fmla="*/ 1237173 w 1460500"/>
              <a:gd name="T53" fmla="*/ 1171982 h 1536700"/>
              <a:gd name="T54" fmla="*/ 1245053 w 1460500"/>
              <a:gd name="T55" fmla="*/ 1139928 h 1536700"/>
              <a:gd name="T56" fmla="*/ 1247775 w 1460500"/>
              <a:gd name="T57" fmla="*/ 1106140 h 1536700"/>
              <a:gd name="T58" fmla="*/ 1247775 w 1460500"/>
              <a:gd name="T59" fmla="*/ 208309 h 1536700"/>
              <a:gd name="T60" fmla="*/ 1245053 w 1460500"/>
              <a:gd name="T61" fmla="*/ 174520 h 1536700"/>
              <a:gd name="T62" fmla="*/ 1237173 w 1460500"/>
              <a:gd name="T63" fmla="*/ 142466 h 1536700"/>
              <a:gd name="T64" fmla="*/ 1216616 w 1460500"/>
              <a:gd name="T65" fmla="*/ 98580 h 1536700"/>
              <a:gd name="T66" fmla="*/ 1186863 w 1460500"/>
              <a:gd name="T67" fmla="*/ 61012 h 1536700"/>
              <a:gd name="T68" fmla="*/ 1149356 w 1460500"/>
              <a:gd name="T69" fmla="*/ 31209 h 1536700"/>
              <a:gd name="T70" fmla="*/ 1105541 w 1460500"/>
              <a:gd name="T71" fmla="*/ 10619 h 1536700"/>
              <a:gd name="T72" fmla="*/ 1073541 w 1460500"/>
              <a:gd name="T73" fmla="*/ 2726 h 1536700"/>
              <a:gd name="T74" fmla="*/ 1039807 w 1460500"/>
              <a:gd name="T75" fmla="*/ 0 h 15367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60500" h="1536700">
                <a:moveTo>
                  <a:pt x="1217077" y="0"/>
                </a:moveTo>
                <a:lnTo>
                  <a:pt x="243422" y="0"/>
                </a:lnTo>
                <a:lnTo>
                  <a:pt x="223457" y="807"/>
                </a:lnTo>
                <a:lnTo>
                  <a:pt x="184924" y="7077"/>
                </a:lnTo>
                <a:lnTo>
                  <a:pt x="148671" y="19137"/>
                </a:lnTo>
                <a:lnTo>
                  <a:pt x="99660" y="46987"/>
                </a:lnTo>
                <a:lnTo>
                  <a:pt x="58596" y="85043"/>
                </a:lnTo>
                <a:lnTo>
                  <a:pt x="27170" y="131613"/>
                </a:lnTo>
                <a:lnTo>
                  <a:pt x="7074" y="185006"/>
                </a:lnTo>
                <a:lnTo>
                  <a:pt x="806" y="223556"/>
                </a:lnTo>
                <a:lnTo>
                  <a:pt x="0" y="243530"/>
                </a:lnTo>
                <a:lnTo>
                  <a:pt x="0" y="1293168"/>
                </a:lnTo>
                <a:lnTo>
                  <a:pt x="3185" y="1332670"/>
                </a:lnTo>
                <a:lnTo>
                  <a:pt x="12409" y="1370143"/>
                </a:lnTo>
                <a:lnTo>
                  <a:pt x="36470" y="1421450"/>
                </a:lnTo>
                <a:lnTo>
                  <a:pt x="71296" y="1465371"/>
                </a:lnTo>
                <a:lnTo>
                  <a:pt x="115197" y="1500213"/>
                </a:lnTo>
                <a:lnTo>
                  <a:pt x="166481" y="1524284"/>
                </a:lnTo>
                <a:lnTo>
                  <a:pt x="203937" y="1533512"/>
                </a:lnTo>
                <a:lnTo>
                  <a:pt x="243422" y="1536700"/>
                </a:lnTo>
                <a:lnTo>
                  <a:pt x="1217077" y="1536700"/>
                </a:lnTo>
                <a:lnTo>
                  <a:pt x="1256562" y="1533512"/>
                </a:lnTo>
                <a:lnTo>
                  <a:pt x="1294018" y="1524284"/>
                </a:lnTo>
                <a:lnTo>
                  <a:pt x="1345302" y="1500213"/>
                </a:lnTo>
                <a:lnTo>
                  <a:pt x="1389203" y="1465371"/>
                </a:lnTo>
                <a:lnTo>
                  <a:pt x="1424029" y="1421450"/>
                </a:lnTo>
                <a:lnTo>
                  <a:pt x="1448090" y="1370143"/>
                </a:lnTo>
                <a:lnTo>
                  <a:pt x="1457314" y="1332670"/>
                </a:lnTo>
                <a:lnTo>
                  <a:pt x="1460500" y="1293168"/>
                </a:lnTo>
                <a:lnTo>
                  <a:pt x="1460500" y="243530"/>
                </a:lnTo>
                <a:lnTo>
                  <a:pt x="1457314" y="204028"/>
                </a:lnTo>
                <a:lnTo>
                  <a:pt x="1448090" y="166555"/>
                </a:lnTo>
                <a:lnTo>
                  <a:pt x="1424029" y="115248"/>
                </a:lnTo>
                <a:lnTo>
                  <a:pt x="1389203" y="71328"/>
                </a:lnTo>
                <a:lnTo>
                  <a:pt x="1345302" y="36486"/>
                </a:lnTo>
                <a:lnTo>
                  <a:pt x="1294018" y="12415"/>
                </a:lnTo>
                <a:lnTo>
                  <a:pt x="1256562" y="3187"/>
                </a:lnTo>
                <a:lnTo>
                  <a:pt x="1217077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8924" name="object 15"/>
          <p:cNvSpPr>
            <a:spLocks/>
          </p:cNvSpPr>
          <p:nvPr/>
        </p:nvSpPr>
        <p:spPr bwMode="auto">
          <a:xfrm>
            <a:off x="5240338" y="2473325"/>
            <a:ext cx="1247775" cy="1314450"/>
          </a:xfrm>
          <a:custGeom>
            <a:avLst/>
            <a:gdLst>
              <a:gd name="T0" fmla="*/ 0 w 1460500"/>
              <a:gd name="T1" fmla="*/ 208309 h 1536700"/>
              <a:gd name="T2" fmla="*/ 2721 w 1460500"/>
              <a:gd name="T3" fmla="*/ 174520 h 1536700"/>
              <a:gd name="T4" fmla="*/ 10602 w 1460500"/>
              <a:gd name="T5" fmla="*/ 142467 h 1536700"/>
              <a:gd name="T6" fmla="*/ 31158 w 1460500"/>
              <a:gd name="T7" fmla="*/ 98581 h 1536700"/>
              <a:gd name="T8" fmla="*/ 60912 w 1460500"/>
              <a:gd name="T9" fmla="*/ 61012 h 1536700"/>
              <a:gd name="T10" fmla="*/ 98418 w 1460500"/>
              <a:gd name="T11" fmla="*/ 31209 h 1536700"/>
              <a:gd name="T12" fmla="*/ 142234 w 1460500"/>
              <a:gd name="T13" fmla="*/ 10619 h 1536700"/>
              <a:gd name="T14" fmla="*/ 174234 w 1460500"/>
              <a:gd name="T15" fmla="*/ 2726 h 1536700"/>
              <a:gd name="T16" fmla="*/ 207967 w 1460500"/>
              <a:gd name="T17" fmla="*/ 0 h 1536700"/>
              <a:gd name="T18" fmla="*/ 1039807 w 1460500"/>
              <a:gd name="T19" fmla="*/ 0 h 1536700"/>
              <a:gd name="T20" fmla="*/ 1073540 w 1460500"/>
              <a:gd name="T21" fmla="*/ 2726 h 1536700"/>
              <a:gd name="T22" fmla="*/ 1105541 w 1460500"/>
              <a:gd name="T23" fmla="*/ 10619 h 1536700"/>
              <a:gd name="T24" fmla="*/ 1149355 w 1460500"/>
              <a:gd name="T25" fmla="*/ 31209 h 1536700"/>
              <a:gd name="T26" fmla="*/ 1186862 w 1460500"/>
              <a:gd name="T27" fmla="*/ 61012 h 1536700"/>
              <a:gd name="T28" fmla="*/ 1216616 w 1460500"/>
              <a:gd name="T29" fmla="*/ 98581 h 1536700"/>
              <a:gd name="T30" fmla="*/ 1237172 w 1460500"/>
              <a:gd name="T31" fmla="*/ 142467 h 1536700"/>
              <a:gd name="T32" fmla="*/ 1245052 w 1460500"/>
              <a:gd name="T33" fmla="*/ 174520 h 1536700"/>
              <a:gd name="T34" fmla="*/ 1247774 w 1460500"/>
              <a:gd name="T35" fmla="*/ 208309 h 1536700"/>
              <a:gd name="T36" fmla="*/ 1247774 w 1460500"/>
              <a:gd name="T37" fmla="*/ 1106140 h 1536700"/>
              <a:gd name="T38" fmla="*/ 1245052 w 1460500"/>
              <a:gd name="T39" fmla="*/ 1139929 h 1536700"/>
              <a:gd name="T40" fmla="*/ 1237172 w 1460500"/>
              <a:gd name="T41" fmla="*/ 1171982 h 1536700"/>
              <a:gd name="T42" fmla="*/ 1216616 w 1460500"/>
              <a:gd name="T43" fmla="*/ 1215869 h 1536700"/>
              <a:gd name="T44" fmla="*/ 1186862 w 1460500"/>
              <a:gd name="T45" fmla="*/ 1253437 h 1536700"/>
              <a:gd name="T46" fmla="*/ 1149355 w 1460500"/>
              <a:gd name="T47" fmla="*/ 1283240 h 1536700"/>
              <a:gd name="T48" fmla="*/ 1105541 w 1460500"/>
              <a:gd name="T49" fmla="*/ 1303830 h 1536700"/>
              <a:gd name="T50" fmla="*/ 1073540 w 1460500"/>
              <a:gd name="T51" fmla="*/ 1311723 h 1536700"/>
              <a:gd name="T52" fmla="*/ 1039807 w 1460500"/>
              <a:gd name="T53" fmla="*/ 1314450 h 1536700"/>
              <a:gd name="T54" fmla="*/ 207967 w 1460500"/>
              <a:gd name="T55" fmla="*/ 1314450 h 1536700"/>
              <a:gd name="T56" fmla="*/ 174234 w 1460500"/>
              <a:gd name="T57" fmla="*/ 1311723 h 1536700"/>
              <a:gd name="T58" fmla="*/ 142234 w 1460500"/>
              <a:gd name="T59" fmla="*/ 1303830 h 1536700"/>
              <a:gd name="T60" fmla="*/ 98418 w 1460500"/>
              <a:gd name="T61" fmla="*/ 1283240 h 1536700"/>
              <a:gd name="T62" fmla="*/ 60912 w 1460500"/>
              <a:gd name="T63" fmla="*/ 1253437 h 1536700"/>
              <a:gd name="T64" fmla="*/ 31158 w 1460500"/>
              <a:gd name="T65" fmla="*/ 1215869 h 1536700"/>
              <a:gd name="T66" fmla="*/ 10602 w 1460500"/>
              <a:gd name="T67" fmla="*/ 1171982 h 1536700"/>
              <a:gd name="T68" fmla="*/ 2721 w 1460500"/>
              <a:gd name="T69" fmla="*/ 1139929 h 1536700"/>
              <a:gd name="T70" fmla="*/ 0 w 1460500"/>
              <a:gd name="T71" fmla="*/ 1106140 h 1536700"/>
              <a:gd name="T72" fmla="*/ 0 w 1460500"/>
              <a:gd name="T73" fmla="*/ 208309 h 15367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60500" h="1536700">
                <a:moveTo>
                  <a:pt x="0" y="243530"/>
                </a:moveTo>
                <a:lnTo>
                  <a:pt x="3185" y="204028"/>
                </a:lnTo>
                <a:lnTo>
                  <a:pt x="12409" y="166556"/>
                </a:lnTo>
                <a:lnTo>
                  <a:pt x="36470" y="115249"/>
                </a:lnTo>
                <a:lnTo>
                  <a:pt x="71296" y="71328"/>
                </a:lnTo>
                <a:lnTo>
                  <a:pt x="115197" y="36486"/>
                </a:lnTo>
                <a:lnTo>
                  <a:pt x="166482" y="12415"/>
                </a:lnTo>
                <a:lnTo>
                  <a:pt x="203938" y="3187"/>
                </a:lnTo>
                <a:lnTo>
                  <a:pt x="243422" y="0"/>
                </a:lnTo>
                <a:lnTo>
                  <a:pt x="1217077" y="0"/>
                </a:lnTo>
                <a:lnTo>
                  <a:pt x="1256561" y="3187"/>
                </a:lnTo>
                <a:lnTo>
                  <a:pt x="1294017" y="12415"/>
                </a:lnTo>
                <a:lnTo>
                  <a:pt x="1345301" y="36486"/>
                </a:lnTo>
                <a:lnTo>
                  <a:pt x="1389202" y="71328"/>
                </a:lnTo>
                <a:lnTo>
                  <a:pt x="1424029" y="115249"/>
                </a:lnTo>
                <a:lnTo>
                  <a:pt x="1448089" y="166556"/>
                </a:lnTo>
                <a:lnTo>
                  <a:pt x="1457313" y="204028"/>
                </a:lnTo>
                <a:lnTo>
                  <a:pt x="1460499" y="243530"/>
                </a:lnTo>
                <a:lnTo>
                  <a:pt x="1460499" y="1293168"/>
                </a:lnTo>
                <a:lnTo>
                  <a:pt x="1457313" y="1332671"/>
                </a:lnTo>
                <a:lnTo>
                  <a:pt x="1448089" y="1370143"/>
                </a:lnTo>
                <a:lnTo>
                  <a:pt x="1424029" y="1421451"/>
                </a:lnTo>
                <a:lnTo>
                  <a:pt x="1389202" y="1465371"/>
                </a:lnTo>
                <a:lnTo>
                  <a:pt x="1345301" y="1500213"/>
                </a:lnTo>
                <a:lnTo>
                  <a:pt x="1294017" y="1524284"/>
                </a:lnTo>
                <a:lnTo>
                  <a:pt x="1256561" y="1533512"/>
                </a:lnTo>
                <a:lnTo>
                  <a:pt x="1217077" y="1536700"/>
                </a:lnTo>
                <a:lnTo>
                  <a:pt x="243422" y="1536700"/>
                </a:lnTo>
                <a:lnTo>
                  <a:pt x="203938" y="1533512"/>
                </a:lnTo>
                <a:lnTo>
                  <a:pt x="166482" y="1524284"/>
                </a:lnTo>
                <a:lnTo>
                  <a:pt x="115197" y="1500213"/>
                </a:lnTo>
                <a:lnTo>
                  <a:pt x="71296" y="1465371"/>
                </a:lnTo>
                <a:lnTo>
                  <a:pt x="36470" y="1421451"/>
                </a:lnTo>
                <a:lnTo>
                  <a:pt x="12409" y="1370143"/>
                </a:lnTo>
                <a:lnTo>
                  <a:pt x="3185" y="1332671"/>
                </a:lnTo>
                <a:lnTo>
                  <a:pt x="0" y="1293168"/>
                </a:lnTo>
                <a:lnTo>
                  <a:pt x="0" y="243530"/>
                </a:lnTo>
                <a:close/>
              </a:path>
            </a:pathLst>
          </a:custGeom>
          <a:noFill/>
          <a:ln w="12702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8925" name="object 16"/>
          <p:cNvSpPr>
            <a:spLocks noChangeArrowheads="1"/>
          </p:cNvSpPr>
          <p:nvPr/>
        </p:nvSpPr>
        <p:spPr bwMode="auto">
          <a:xfrm>
            <a:off x="5397500" y="2760663"/>
            <a:ext cx="434975" cy="2714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26" name="object 17"/>
          <p:cNvSpPr>
            <a:spLocks noChangeArrowheads="1"/>
          </p:cNvSpPr>
          <p:nvPr/>
        </p:nvSpPr>
        <p:spPr bwMode="auto">
          <a:xfrm>
            <a:off x="5886450" y="2760663"/>
            <a:ext cx="433388" cy="2714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27" name="object 18"/>
          <p:cNvSpPr txBox="1">
            <a:spLocks noChangeArrowheads="1"/>
          </p:cNvSpPr>
          <p:nvPr/>
        </p:nvSpPr>
        <p:spPr bwMode="auto">
          <a:xfrm>
            <a:off x="5381625" y="2541588"/>
            <a:ext cx="94456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8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그룹명 ○○○○○</a:t>
            </a:r>
            <a:endParaRPr lang="ko-KR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28" name="object 19"/>
          <p:cNvSpPr txBox="1">
            <a:spLocks noChangeArrowheads="1"/>
          </p:cNvSpPr>
          <p:nvPr/>
        </p:nvSpPr>
        <p:spPr bwMode="auto">
          <a:xfrm>
            <a:off x="5451475" y="2840038"/>
            <a:ext cx="347663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29" name="object 20"/>
          <p:cNvSpPr txBox="1">
            <a:spLocks noChangeArrowheads="1"/>
          </p:cNvSpPr>
          <p:nvPr/>
        </p:nvSpPr>
        <p:spPr bwMode="auto">
          <a:xfrm>
            <a:off x="5935663" y="2840038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30" name="object 21"/>
          <p:cNvSpPr>
            <a:spLocks noChangeArrowheads="1"/>
          </p:cNvSpPr>
          <p:nvPr/>
        </p:nvSpPr>
        <p:spPr bwMode="auto">
          <a:xfrm>
            <a:off x="5408613" y="3065463"/>
            <a:ext cx="433387" cy="2714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31" name="object 22"/>
          <p:cNvSpPr>
            <a:spLocks noChangeArrowheads="1"/>
          </p:cNvSpPr>
          <p:nvPr/>
        </p:nvSpPr>
        <p:spPr bwMode="auto">
          <a:xfrm>
            <a:off x="5886450" y="3076575"/>
            <a:ext cx="433388" cy="2603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32" name="object 23"/>
          <p:cNvSpPr txBox="1">
            <a:spLocks noChangeArrowheads="1"/>
          </p:cNvSpPr>
          <p:nvPr/>
        </p:nvSpPr>
        <p:spPr bwMode="auto">
          <a:xfrm>
            <a:off x="5457825" y="3148013"/>
            <a:ext cx="347663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33" name="object 24"/>
          <p:cNvSpPr txBox="1">
            <a:spLocks noChangeArrowheads="1"/>
          </p:cNvSpPr>
          <p:nvPr/>
        </p:nvSpPr>
        <p:spPr bwMode="auto">
          <a:xfrm>
            <a:off x="5942013" y="3148013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34" name="object 25"/>
          <p:cNvSpPr>
            <a:spLocks noChangeArrowheads="1"/>
          </p:cNvSpPr>
          <p:nvPr/>
        </p:nvSpPr>
        <p:spPr bwMode="auto">
          <a:xfrm>
            <a:off x="5408613" y="3368675"/>
            <a:ext cx="433387" cy="27146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35" name="object 26"/>
          <p:cNvSpPr>
            <a:spLocks noChangeArrowheads="1"/>
          </p:cNvSpPr>
          <p:nvPr/>
        </p:nvSpPr>
        <p:spPr bwMode="auto">
          <a:xfrm>
            <a:off x="5897563" y="3379788"/>
            <a:ext cx="433387" cy="2714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36" name="object 27"/>
          <p:cNvSpPr txBox="1">
            <a:spLocks noChangeArrowheads="1"/>
          </p:cNvSpPr>
          <p:nvPr/>
        </p:nvSpPr>
        <p:spPr bwMode="auto">
          <a:xfrm>
            <a:off x="5462588" y="3451225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37" name="object 28"/>
          <p:cNvSpPr txBox="1">
            <a:spLocks noChangeArrowheads="1"/>
          </p:cNvSpPr>
          <p:nvPr/>
        </p:nvSpPr>
        <p:spPr bwMode="auto">
          <a:xfrm>
            <a:off x="5946775" y="3452813"/>
            <a:ext cx="347663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38" name="object 29"/>
          <p:cNvSpPr>
            <a:spLocks/>
          </p:cNvSpPr>
          <p:nvPr/>
        </p:nvSpPr>
        <p:spPr bwMode="auto">
          <a:xfrm>
            <a:off x="6770688" y="2495550"/>
            <a:ext cx="1238250" cy="1312863"/>
          </a:xfrm>
          <a:custGeom>
            <a:avLst/>
            <a:gdLst>
              <a:gd name="T0" fmla="*/ 1031869 w 1447800"/>
              <a:gd name="T1" fmla="*/ 0 h 1536700"/>
              <a:gd name="T2" fmla="*/ 206379 w 1447800"/>
              <a:gd name="T3" fmla="*/ 0 h 1536700"/>
              <a:gd name="T4" fmla="*/ 189453 w 1447800"/>
              <a:gd name="T5" fmla="*/ 683 h 1536700"/>
              <a:gd name="T6" fmla="*/ 156783 w 1447800"/>
              <a:gd name="T7" fmla="*/ 5994 h 1536700"/>
              <a:gd name="T8" fmla="*/ 111536 w 1447800"/>
              <a:gd name="T9" fmla="*/ 23021 h 1536700"/>
              <a:gd name="T10" fmla="*/ 72069 w 1447800"/>
              <a:gd name="T11" fmla="*/ 49647 h 1536700"/>
              <a:gd name="T12" fmla="*/ 39818 w 1447800"/>
              <a:gd name="T13" fmla="*/ 84440 h 1536700"/>
              <a:gd name="T14" fmla="*/ 16218 w 1447800"/>
              <a:gd name="T15" fmla="*/ 125967 h 1536700"/>
              <a:gd name="T16" fmla="*/ 2701 w 1447800"/>
              <a:gd name="T17" fmla="*/ 172794 h 1536700"/>
              <a:gd name="T18" fmla="*/ 0 w 1447800"/>
              <a:gd name="T19" fmla="*/ 206249 h 1536700"/>
              <a:gd name="T20" fmla="*/ 0 w 1447800"/>
              <a:gd name="T21" fmla="*/ 1106614 h 1536700"/>
              <a:gd name="T22" fmla="*/ 2701 w 1447800"/>
              <a:gd name="T23" fmla="*/ 1140069 h 1536700"/>
              <a:gd name="T24" fmla="*/ 10521 w 1447800"/>
              <a:gd name="T25" fmla="*/ 1171805 h 1536700"/>
              <a:gd name="T26" fmla="*/ 30919 w 1447800"/>
              <a:gd name="T27" fmla="*/ 1215256 h 1536700"/>
              <a:gd name="T28" fmla="*/ 60447 w 1447800"/>
              <a:gd name="T29" fmla="*/ 1252454 h 1536700"/>
              <a:gd name="T30" fmla="*/ 97667 w 1447800"/>
              <a:gd name="T31" fmla="*/ 1281962 h 1536700"/>
              <a:gd name="T32" fmla="*/ 141147 w 1447800"/>
              <a:gd name="T33" fmla="*/ 1302348 h 1536700"/>
              <a:gd name="T34" fmla="*/ 172903 w 1447800"/>
              <a:gd name="T35" fmla="*/ 1310163 h 1536700"/>
              <a:gd name="T36" fmla="*/ 206379 w 1447800"/>
              <a:gd name="T37" fmla="*/ 1312863 h 1536700"/>
              <a:gd name="T38" fmla="*/ 1031869 w 1447800"/>
              <a:gd name="T39" fmla="*/ 1312863 h 1536700"/>
              <a:gd name="T40" fmla="*/ 1065345 w 1447800"/>
              <a:gd name="T41" fmla="*/ 1310163 h 1536700"/>
              <a:gd name="T42" fmla="*/ 1097102 w 1447800"/>
              <a:gd name="T43" fmla="*/ 1302348 h 1536700"/>
              <a:gd name="T44" fmla="*/ 1140582 w 1447800"/>
              <a:gd name="T45" fmla="*/ 1281962 h 1536700"/>
              <a:gd name="T46" fmla="*/ 1177803 w 1447800"/>
              <a:gd name="T47" fmla="*/ 1252454 h 1536700"/>
              <a:gd name="T48" fmla="*/ 1207329 w 1447800"/>
              <a:gd name="T49" fmla="*/ 1215256 h 1536700"/>
              <a:gd name="T50" fmla="*/ 1227729 w 1447800"/>
              <a:gd name="T51" fmla="*/ 1171805 h 1536700"/>
              <a:gd name="T52" fmla="*/ 1235548 w 1447800"/>
              <a:gd name="T53" fmla="*/ 1140069 h 1536700"/>
              <a:gd name="T54" fmla="*/ 1238250 w 1447800"/>
              <a:gd name="T55" fmla="*/ 1106614 h 1536700"/>
              <a:gd name="T56" fmla="*/ 1238250 w 1447800"/>
              <a:gd name="T57" fmla="*/ 206249 h 1536700"/>
              <a:gd name="T58" fmla="*/ 1235548 w 1447800"/>
              <a:gd name="T59" fmla="*/ 172794 h 1536700"/>
              <a:gd name="T60" fmla="*/ 1227729 w 1447800"/>
              <a:gd name="T61" fmla="*/ 141057 h 1536700"/>
              <a:gd name="T62" fmla="*/ 1207329 w 1447800"/>
              <a:gd name="T63" fmla="*/ 97606 h 1536700"/>
              <a:gd name="T64" fmla="*/ 1177803 w 1447800"/>
              <a:gd name="T65" fmla="*/ 60409 h 1536700"/>
              <a:gd name="T66" fmla="*/ 1140582 w 1447800"/>
              <a:gd name="T67" fmla="*/ 30901 h 1536700"/>
              <a:gd name="T68" fmla="*/ 1097102 w 1447800"/>
              <a:gd name="T69" fmla="*/ 10514 h 1536700"/>
              <a:gd name="T70" fmla="*/ 1065345 w 1447800"/>
              <a:gd name="T71" fmla="*/ 2699 h 1536700"/>
              <a:gd name="T72" fmla="*/ 1031869 w 1447800"/>
              <a:gd name="T73" fmla="*/ 0 h 15367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47800" h="1536700">
                <a:moveTo>
                  <a:pt x="1206493" y="0"/>
                </a:moveTo>
                <a:lnTo>
                  <a:pt x="241305" y="0"/>
                </a:lnTo>
                <a:lnTo>
                  <a:pt x="221514" y="800"/>
                </a:lnTo>
                <a:lnTo>
                  <a:pt x="183316" y="7016"/>
                </a:lnTo>
                <a:lnTo>
                  <a:pt x="130411" y="26946"/>
                </a:lnTo>
                <a:lnTo>
                  <a:pt x="84265" y="58112"/>
                </a:lnTo>
                <a:lnTo>
                  <a:pt x="46557" y="98837"/>
                </a:lnTo>
                <a:lnTo>
                  <a:pt x="18962" y="147444"/>
                </a:lnTo>
                <a:lnTo>
                  <a:pt x="3158" y="202254"/>
                </a:lnTo>
                <a:lnTo>
                  <a:pt x="0" y="241413"/>
                </a:lnTo>
                <a:lnTo>
                  <a:pt x="0" y="1295286"/>
                </a:lnTo>
                <a:lnTo>
                  <a:pt x="3158" y="1334445"/>
                </a:lnTo>
                <a:lnTo>
                  <a:pt x="12301" y="1371592"/>
                </a:lnTo>
                <a:lnTo>
                  <a:pt x="36152" y="1422452"/>
                </a:lnTo>
                <a:lnTo>
                  <a:pt x="70676" y="1465991"/>
                </a:lnTo>
                <a:lnTo>
                  <a:pt x="114195" y="1500530"/>
                </a:lnTo>
                <a:lnTo>
                  <a:pt x="165033" y="1524392"/>
                </a:lnTo>
                <a:lnTo>
                  <a:pt x="202163" y="1533540"/>
                </a:lnTo>
                <a:lnTo>
                  <a:pt x="241305" y="1536700"/>
                </a:lnTo>
                <a:lnTo>
                  <a:pt x="1206493" y="1536700"/>
                </a:lnTo>
                <a:lnTo>
                  <a:pt x="1245634" y="1533540"/>
                </a:lnTo>
                <a:lnTo>
                  <a:pt x="1282765" y="1524392"/>
                </a:lnTo>
                <a:lnTo>
                  <a:pt x="1333603" y="1500530"/>
                </a:lnTo>
                <a:lnTo>
                  <a:pt x="1377123" y="1465991"/>
                </a:lnTo>
                <a:lnTo>
                  <a:pt x="1411646" y="1422452"/>
                </a:lnTo>
                <a:lnTo>
                  <a:pt x="1435498" y="1371592"/>
                </a:lnTo>
                <a:lnTo>
                  <a:pt x="1444641" y="1334445"/>
                </a:lnTo>
                <a:lnTo>
                  <a:pt x="1447800" y="1295286"/>
                </a:lnTo>
                <a:lnTo>
                  <a:pt x="1447800" y="241413"/>
                </a:lnTo>
                <a:lnTo>
                  <a:pt x="1444641" y="202254"/>
                </a:lnTo>
                <a:lnTo>
                  <a:pt x="1435498" y="165107"/>
                </a:lnTo>
                <a:lnTo>
                  <a:pt x="1411646" y="114247"/>
                </a:lnTo>
                <a:lnTo>
                  <a:pt x="1377123" y="70708"/>
                </a:lnTo>
                <a:lnTo>
                  <a:pt x="1333603" y="36169"/>
                </a:lnTo>
                <a:lnTo>
                  <a:pt x="1282765" y="12307"/>
                </a:lnTo>
                <a:lnTo>
                  <a:pt x="1245634" y="3159"/>
                </a:lnTo>
                <a:lnTo>
                  <a:pt x="1206493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8939" name="object 30"/>
          <p:cNvSpPr>
            <a:spLocks/>
          </p:cNvSpPr>
          <p:nvPr/>
        </p:nvSpPr>
        <p:spPr bwMode="auto">
          <a:xfrm>
            <a:off x="6770688" y="2495550"/>
            <a:ext cx="1238250" cy="1312863"/>
          </a:xfrm>
          <a:custGeom>
            <a:avLst/>
            <a:gdLst>
              <a:gd name="T0" fmla="*/ 0 w 1447800"/>
              <a:gd name="T1" fmla="*/ 206249 h 1536700"/>
              <a:gd name="T2" fmla="*/ 2701 w 1447800"/>
              <a:gd name="T3" fmla="*/ 172794 h 1536700"/>
              <a:gd name="T4" fmla="*/ 10521 w 1447800"/>
              <a:gd name="T5" fmla="*/ 141058 h 1536700"/>
              <a:gd name="T6" fmla="*/ 30920 w 1447800"/>
              <a:gd name="T7" fmla="*/ 97606 h 1536700"/>
              <a:gd name="T8" fmla="*/ 60447 w 1447800"/>
              <a:gd name="T9" fmla="*/ 60409 h 1536700"/>
              <a:gd name="T10" fmla="*/ 97667 w 1447800"/>
              <a:gd name="T11" fmla="*/ 30901 h 1536700"/>
              <a:gd name="T12" fmla="*/ 141148 w 1447800"/>
              <a:gd name="T13" fmla="*/ 10514 h 1536700"/>
              <a:gd name="T14" fmla="*/ 172903 w 1447800"/>
              <a:gd name="T15" fmla="*/ 2699 h 1536700"/>
              <a:gd name="T16" fmla="*/ 206379 w 1447800"/>
              <a:gd name="T17" fmla="*/ 0 h 1536700"/>
              <a:gd name="T18" fmla="*/ 1031870 w 1447800"/>
              <a:gd name="T19" fmla="*/ 0 h 1536700"/>
              <a:gd name="T20" fmla="*/ 1065346 w 1447800"/>
              <a:gd name="T21" fmla="*/ 2699 h 1536700"/>
              <a:gd name="T22" fmla="*/ 1097102 w 1447800"/>
              <a:gd name="T23" fmla="*/ 10514 h 1536700"/>
              <a:gd name="T24" fmla="*/ 1140582 w 1447800"/>
              <a:gd name="T25" fmla="*/ 30901 h 1536700"/>
              <a:gd name="T26" fmla="*/ 1177803 w 1447800"/>
              <a:gd name="T27" fmla="*/ 60409 h 1536700"/>
              <a:gd name="T28" fmla="*/ 1207329 w 1447800"/>
              <a:gd name="T29" fmla="*/ 97606 h 1536700"/>
              <a:gd name="T30" fmla="*/ 1227728 w 1447800"/>
              <a:gd name="T31" fmla="*/ 141058 h 1536700"/>
              <a:gd name="T32" fmla="*/ 1235548 w 1447800"/>
              <a:gd name="T33" fmla="*/ 172794 h 1536700"/>
              <a:gd name="T34" fmla="*/ 1238249 w 1447800"/>
              <a:gd name="T35" fmla="*/ 206249 h 1536700"/>
              <a:gd name="T36" fmla="*/ 1238249 w 1447800"/>
              <a:gd name="T37" fmla="*/ 1106614 h 1536700"/>
              <a:gd name="T38" fmla="*/ 1235548 w 1447800"/>
              <a:gd name="T39" fmla="*/ 1140069 h 1536700"/>
              <a:gd name="T40" fmla="*/ 1227728 w 1447800"/>
              <a:gd name="T41" fmla="*/ 1171804 h 1536700"/>
              <a:gd name="T42" fmla="*/ 1207329 w 1447800"/>
              <a:gd name="T43" fmla="*/ 1215256 h 1536700"/>
              <a:gd name="T44" fmla="*/ 1177803 w 1447800"/>
              <a:gd name="T45" fmla="*/ 1252454 h 1536700"/>
              <a:gd name="T46" fmla="*/ 1140582 w 1447800"/>
              <a:gd name="T47" fmla="*/ 1281962 h 1536700"/>
              <a:gd name="T48" fmla="*/ 1097102 w 1447800"/>
              <a:gd name="T49" fmla="*/ 1302348 h 1536700"/>
              <a:gd name="T50" fmla="*/ 1065346 w 1447800"/>
              <a:gd name="T51" fmla="*/ 1310163 h 1536700"/>
              <a:gd name="T52" fmla="*/ 1031870 w 1447800"/>
              <a:gd name="T53" fmla="*/ 1312863 h 1536700"/>
              <a:gd name="T54" fmla="*/ 206379 w 1447800"/>
              <a:gd name="T55" fmla="*/ 1312863 h 1536700"/>
              <a:gd name="T56" fmla="*/ 172903 w 1447800"/>
              <a:gd name="T57" fmla="*/ 1310163 h 1536700"/>
              <a:gd name="T58" fmla="*/ 141148 w 1447800"/>
              <a:gd name="T59" fmla="*/ 1302348 h 1536700"/>
              <a:gd name="T60" fmla="*/ 97667 w 1447800"/>
              <a:gd name="T61" fmla="*/ 1281962 h 1536700"/>
              <a:gd name="T62" fmla="*/ 60447 w 1447800"/>
              <a:gd name="T63" fmla="*/ 1252454 h 1536700"/>
              <a:gd name="T64" fmla="*/ 30920 w 1447800"/>
              <a:gd name="T65" fmla="*/ 1215256 h 1536700"/>
              <a:gd name="T66" fmla="*/ 10521 w 1447800"/>
              <a:gd name="T67" fmla="*/ 1171804 h 1536700"/>
              <a:gd name="T68" fmla="*/ 2701 w 1447800"/>
              <a:gd name="T69" fmla="*/ 1140069 h 1536700"/>
              <a:gd name="T70" fmla="*/ 0 w 1447800"/>
              <a:gd name="T71" fmla="*/ 1106614 h 1536700"/>
              <a:gd name="T72" fmla="*/ 0 w 1447800"/>
              <a:gd name="T73" fmla="*/ 206249 h 15367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47800" h="1536700">
                <a:moveTo>
                  <a:pt x="0" y="241413"/>
                </a:moveTo>
                <a:lnTo>
                  <a:pt x="3158" y="202254"/>
                </a:lnTo>
                <a:lnTo>
                  <a:pt x="12301" y="165108"/>
                </a:lnTo>
                <a:lnTo>
                  <a:pt x="36153" y="114247"/>
                </a:lnTo>
                <a:lnTo>
                  <a:pt x="70676" y="70708"/>
                </a:lnTo>
                <a:lnTo>
                  <a:pt x="114195" y="36169"/>
                </a:lnTo>
                <a:lnTo>
                  <a:pt x="165034" y="12307"/>
                </a:lnTo>
                <a:lnTo>
                  <a:pt x="202164" y="3159"/>
                </a:lnTo>
                <a:lnTo>
                  <a:pt x="241305" y="0"/>
                </a:lnTo>
                <a:lnTo>
                  <a:pt x="1206494" y="0"/>
                </a:lnTo>
                <a:lnTo>
                  <a:pt x="1245635" y="3159"/>
                </a:lnTo>
                <a:lnTo>
                  <a:pt x="1282765" y="12307"/>
                </a:lnTo>
                <a:lnTo>
                  <a:pt x="1333603" y="36169"/>
                </a:lnTo>
                <a:lnTo>
                  <a:pt x="1377123" y="70708"/>
                </a:lnTo>
                <a:lnTo>
                  <a:pt x="1411646" y="114247"/>
                </a:lnTo>
                <a:lnTo>
                  <a:pt x="1435497" y="165108"/>
                </a:lnTo>
                <a:lnTo>
                  <a:pt x="1444641" y="202254"/>
                </a:lnTo>
                <a:lnTo>
                  <a:pt x="1447799" y="241413"/>
                </a:lnTo>
                <a:lnTo>
                  <a:pt x="1447799" y="1295286"/>
                </a:lnTo>
                <a:lnTo>
                  <a:pt x="1444641" y="1334445"/>
                </a:lnTo>
                <a:lnTo>
                  <a:pt x="1435497" y="1371591"/>
                </a:lnTo>
                <a:lnTo>
                  <a:pt x="1411646" y="1422452"/>
                </a:lnTo>
                <a:lnTo>
                  <a:pt x="1377123" y="1465991"/>
                </a:lnTo>
                <a:lnTo>
                  <a:pt x="1333603" y="1500530"/>
                </a:lnTo>
                <a:lnTo>
                  <a:pt x="1282765" y="1524392"/>
                </a:lnTo>
                <a:lnTo>
                  <a:pt x="1245635" y="1533540"/>
                </a:lnTo>
                <a:lnTo>
                  <a:pt x="1206494" y="1536700"/>
                </a:lnTo>
                <a:lnTo>
                  <a:pt x="241305" y="1536700"/>
                </a:lnTo>
                <a:lnTo>
                  <a:pt x="202164" y="1533540"/>
                </a:lnTo>
                <a:lnTo>
                  <a:pt x="165034" y="1524392"/>
                </a:lnTo>
                <a:lnTo>
                  <a:pt x="114195" y="1500530"/>
                </a:lnTo>
                <a:lnTo>
                  <a:pt x="70676" y="1465991"/>
                </a:lnTo>
                <a:lnTo>
                  <a:pt x="36153" y="1422452"/>
                </a:lnTo>
                <a:lnTo>
                  <a:pt x="12301" y="1371591"/>
                </a:lnTo>
                <a:lnTo>
                  <a:pt x="3158" y="1334445"/>
                </a:lnTo>
                <a:lnTo>
                  <a:pt x="0" y="1295286"/>
                </a:lnTo>
                <a:lnTo>
                  <a:pt x="0" y="241413"/>
                </a:lnTo>
                <a:close/>
              </a:path>
            </a:pathLst>
          </a:custGeom>
          <a:noFill/>
          <a:ln w="12702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8940" name="object 31"/>
          <p:cNvSpPr>
            <a:spLocks noChangeArrowheads="1"/>
          </p:cNvSpPr>
          <p:nvPr/>
        </p:nvSpPr>
        <p:spPr bwMode="auto">
          <a:xfrm>
            <a:off x="6927850" y="2782888"/>
            <a:ext cx="434975" cy="2714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41" name="object 32"/>
          <p:cNvSpPr>
            <a:spLocks noChangeArrowheads="1"/>
          </p:cNvSpPr>
          <p:nvPr/>
        </p:nvSpPr>
        <p:spPr bwMode="auto">
          <a:xfrm>
            <a:off x="7405688" y="2782888"/>
            <a:ext cx="434975" cy="2714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42" name="object 33"/>
          <p:cNvSpPr txBox="1">
            <a:spLocks noChangeArrowheads="1"/>
          </p:cNvSpPr>
          <p:nvPr/>
        </p:nvSpPr>
        <p:spPr bwMode="auto">
          <a:xfrm>
            <a:off x="6908800" y="2560638"/>
            <a:ext cx="94456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8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그룹명 ○○○○○</a:t>
            </a:r>
            <a:endParaRPr lang="ko-KR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43" name="object 34"/>
          <p:cNvSpPr txBox="1">
            <a:spLocks noChangeArrowheads="1"/>
          </p:cNvSpPr>
          <p:nvPr/>
        </p:nvSpPr>
        <p:spPr bwMode="auto">
          <a:xfrm>
            <a:off x="6978650" y="2859088"/>
            <a:ext cx="347663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44" name="object 35"/>
          <p:cNvSpPr txBox="1">
            <a:spLocks noChangeArrowheads="1"/>
          </p:cNvSpPr>
          <p:nvPr/>
        </p:nvSpPr>
        <p:spPr bwMode="auto">
          <a:xfrm>
            <a:off x="7464425" y="2859088"/>
            <a:ext cx="346075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45" name="object 36"/>
          <p:cNvSpPr>
            <a:spLocks noChangeArrowheads="1"/>
          </p:cNvSpPr>
          <p:nvPr/>
        </p:nvSpPr>
        <p:spPr bwMode="auto">
          <a:xfrm>
            <a:off x="6927850" y="3087688"/>
            <a:ext cx="446088" cy="2714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46" name="object 37"/>
          <p:cNvSpPr>
            <a:spLocks noChangeArrowheads="1"/>
          </p:cNvSpPr>
          <p:nvPr/>
        </p:nvSpPr>
        <p:spPr bwMode="auto">
          <a:xfrm>
            <a:off x="7416800" y="3097213"/>
            <a:ext cx="434975" cy="26193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47" name="object 38"/>
          <p:cNvSpPr txBox="1">
            <a:spLocks noChangeArrowheads="1"/>
          </p:cNvSpPr>
          <p:nvPr/>
        </p:nvSpPr>
        <p:spPr bwMode="auto">
          <a:xfrm>
            <a:off x="6985000" y="3167063"/>
            <a:ext cx="347663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48" name="object 39"/>
          <p:cNvSpPr txBox="1">
            <a:spLocks noChangeArrowheads="1"/>
          </p:cNvSpPr>
          <p:nvPr/>
        </p:nvSpPr>
        <p:spPr bwMode="auto">
          <a:xfrm>
            <a:off x="7469188" y="3167063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49" name="object 40"/>
          <p:cNvSpPr>
            <a:spLocks noChangeArrowheads="1"/>
          </p:cNvSpPr>
          <p:nvPr/>
        </p:nvSpPr>
        <p:spPr bwMode="auto">
          <a:xfrm>
            <a:off x="6938963" y="3390900"/>
            <a:ext cx="434975" cy="27146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50" name="object 41"/>
          <p:cNvSpPr>
            <a:spLocks noChangeArrowheads="1"/>
          </p:cNvSpPr>
          <p:nvPr/>
        </p:nvSpPr>
        <p:spPr bwMode="auto">
          <a:xfrm>
            <a:off x="7416800" y="3402013"/>
            <a:ext cx="446088" cy="2603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51" name="object 42"/>
          <p:cNvSpPr txBox="1">
            <a:spLocks noChangeArrowheads="1"/>
          </p:cNvSpPr>
          <p:nvPr/>
        </p:nvSpPr>
        <p:spPr bwMode="auto">
          <a:xfrm>
            <a:off x="6989763" y="3470275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52" name="object 43"/>
          <p:cNvSpPr txBox="1">
            <a:spLocks noChangeArrowheads="1"/>
          </p:cNvSpPr>
          <p:nvPr/>
        </p:nvSpPr>
        <p:spPr bwMode="auto">
          <a:xfrm>
            <a:off x="7475538" y="3471863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53" name="object 44"/>
          <p:cNvSpPr>
            <a:spLocks/>
          </p:cNvSpPr>
          <p:nvPr/>
        </p:nvSpPr>
        <p:spPr bwMode="auto">
          <a:xfrm>
            <a:off x="5240338" y="3940175"/>
            <a:ext cx="1247775" cy="1312863"/>
          </a:xfrm>
          <a:custGeom>
            <a:avLst/>
            <a:gdLst>
              <a:gd name="T0" fmla="*/ 1039807 w 1460500"/>
              <a:gd name="T1" fmla="*/ 0 h 1536700"/>
              <a:gd name="T2" fmla="*/ 207967 w 1460500"/>
              <a:gd name="T3" fmla="*/ 0 h 1536700"/>
              <a:gd name="T4" fmla="*/ 190910 w 1460500"/>
              <a:gd name="T5" fmla="*/ 689 h 1536700"/>
              <a:gd name="T6" fmla="*/ 157989 w 1460500"/>
              <a:gd name="T7" fmla="*/ 6046 h 1536700"/>
              <a:gd name="T8" fmla="*/ 127017 w 1460500"/>
              <a:gd name="T9" fmla="*/ 16349 h 1536700"/>
              <a:gd name="T10" fmla="*/ 85144 w 1460500"/>
              <a:gd name="T11" fmla="*/ 40143 h 1536700"/>
              <a:gd name="T12" fmla="*/ 50061 w 1460500"/>
              <a:gd name="T13" fmla="*/ 72656 h 1536700"/>
              <a:gd name="T14" fmla="*/ 23213 w 1460500"/>
              <a:gd name="T15" fmla="*/ 112443 h 1536700"/>
              <a:gd name="T16" fmla="*/ 6044 w 1460500"/>
              <a:gd name="T17" fmla="*/ 158060 h 1536700"/>
              <a:gd name="T18" fmla="*/ 689 w 1460500"/>
              <a:gd name="T19" fmla="*/ 190994 h 1536700"/>
              <a:gd name="T20" fmla="*/ 0 w 1460500"/>
              <a:gd name="T21" fmla="*/ 208058 h 1536700"/>
              <a:gd name="T22" fmla="*/ 0 w 1460500"/>
              <a:gd name="T23" fmla="*/ 1104805 h 1536700"/>
              <a:gd name="T24" fmla="*/ 2721 w 1460500"/>
              <a:gd name="T25" fmla="*/ 1138553 h 1536700"/>
              <a:gd name="T26" fmla="*/ 10602 w 1460500"/>
              <a:gd name="T27" fmla="*/ 1170568 h 1536700"/>
              <a:gd name="T28" fmla="*/ 31158 w 1460500"/>
              <a:gd name="T29" fmla="*/ 1214401 h 1536700"/>
              <a:gd name="T30" fmla="*/ 60912 w 1460500"/>
              <a:gd name="T31" fmla="*/ 1251925 h 1536700"/>
              <a:gd name="T32" fmla="*/ 98418 w 1460500"/>
              <a:gd name="T33" fmla="*/ 1281692 h 1536700"/>
              <a:gd name="T34" fmla="*/ 142233 w 1460500"/>
              <a:gd name="T35" fmla="*/ 1302256 h 1536700"/>
              <a:gd name="T36" fmla="*/ 174233 w 1460500"/>
              <a:gd name="T37" fmla="*/ 1310140 h 1536700"/>
              <a:gd name="T38" fmla="*/ 207967 w 1460500"/>
              <a:gd name="T39" fmla="*/ 1312864 h 1536700"/>
              <a:gd name="T40" fmla="*/ 1039807 w 1460500"/>
              <a:gd name="T41" fmla="*/ 1312864 h 1536700"/>
              <a:gd name="T42" fmla="*/ 1073541 w 1460500"/>
              <a:gd name="T43" fmla="*/ 1310140 h 1536700"/>
              <a:gd name="T44" fmla="*/ 1105541 w 1460500"/>
              <a:gd name="T45" fmla="*/ 1302256 h 1536700"/>
              <a:gd name="T46" fmla="*/ 1149356 w 1460500"/>
              <a:gd name="T47" fmla="*/ 1281692 h 1536700"/>
              <a:gd name="T48" fmla="*/ 1186863 w 1460500"/>
              <a:gd name="T49" fmla="*/ 1251925 h 1536700"/>
              <a:gd name="T50" fmla="*/ 1216616 w 1460500"/>
              <a:gd name="T51" fmla="*/ 1214401 h 1536700"/>
              <a:gd name="T52" fmla="*/ 1237173 w 1460500"/>
              <a:gd name="T53" fmla="*/ 1170568 h 1536700"/>
              <a:gd name="T54" fmla="*/ 1245053 w 1460500"/>
              <a:gd name="T55" fmla="*/ 1138553 h 1536700"/>
              <a:gd name="T56" fmla="*/ 1247775 w 1460500"/>
              <a:gd name="T57" fmla="*/ 1104805 h 1536700"/>
              <a:gd name="T58" fmla="*/ 1247775 w 1460500"/>
              <a:gd name="T59" fmla="*/ 208058 h 1536700"/>
              <a:gd name="T60" fmla="*/ 1245053 w 1460500"/>
              <a:gd name="T61" fmla="*/ 174310 h 1536700"/>
              <a:gd name="T62" fmla="*/ 1237173 w 1460500"/>
              <a:gd name="T63" fmla="*/ 142295 h 1536700"/>
              <a:gd name="T64" fmla="*/ 1216616 w 1460500"/>
              <a:gd name="T65" fmla="*/ 98462 h 1536700"/>
              <a:gd name="T66" fmla="*/ 1186863 w 1460500"/>
              <a:gd name="T67" fmla="*/ 60938 h 1536700"/>
              <a:gd name="T68" fmla="*/ 1149356 w 1460500"/>
              <a:gd name="T69" fmla="*/ 31171 h 1536700"/>
              <a:gd name="T70" fmla="*/ 1105541 w 1460500"/>
              <a:gd name="T71" fmla="*/ 10607 h 1536700"/>
              <a:gd name="T72" fmla="*/ 1073541 w 1460500"/>
              <a:gd name="T73" fmla="*/ 2723 h 1536700"/>
              <a:gd name="T74" fmla="*/ 1039807 w 1460500"/>
              <a:gd name="T75" fmla="*/ 0 h 15367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60500" h="1536700">
                <a:moveTo>
                  <a:pt x="1217077" y="0"/>
                </a:moveTo>
                <a:lnTo>
                  <a:pt x="243422" y="0"/>
                </a:lnTo>
                <a:lnTo>
                  <a:pt x="223457" y="807"/>
                </a:lnTo>
                <a:lnTo>
                  <a:pt x="184924" y="7077"/>
                </a:lnTo>
                <a:lnTo>
                  <a:pt x="148671" y="19137"/>
                </a:lnTo>
                <a:lnTo>
                  <a:pt x="99660" y="46987"/>
                </a:lnTo>
                <a:lnTo>
                  <a:pt x="58596" y="85044"/>
                </a:lnTo>
                <a:lnTo>
                  <a:pt x="27170" y="131614"/>
                </a:lnTo>
                <a:lnTo>
                  <a:pt x="7074" y="185008"/>
                </a:lnTo>
                <a:lnTo>
                  <a:pt x="806" y="223558"/>
                </a:lnTo>
                <a:lnTo>
                  <a:pt x="0" y="243531"/>
                </a:lnTo>
                <a:lnTo>
                  <a:pt x="0" y="1293169"/>
                </a:lnTo>
                <a:lnTo>
                  <a:pt x="3185" y="1332671"/>
                </a:lnTo>
                <a:lnTo>
                  <a:pt x="12409" y="1370144"/>
                </a:lnTo>
                <a:lnTo>
                  <a:pt x="36470" y="1421451"/>
                </a:lnTo>
                <a:lnTo>
                  <a:pt x="71296" y="1465372"/>
                </a:lnTo>
                <a:lnTo>
                  <a:pt x="115197" y="1500214"/>
                </a:lnTo>
                <a:lnTo>
                  <a:pt x="166481" y="1524285"/>
                </a:lnTo>
                <a:lnTo>
                  <a:pt x="203937" y="1533513"/>
                </a:lnTo>
                <a:lnTo>
                  <a:pt x="243422" y="1536701"/>
                </a:lnTo>
                <a:lnTo>
                  <a:pt x="1217077" y="1536701"/>
                </a:lnTo>
                <a:lnTo>
                  <a:pt x="1256562" y="1533513"/>
                </a:lnTo>
                <a:lnTo>
                  <a:pt x="1294018" y="1524285"/>
                </a:lnTo>
                <a:lnTo>
                  <a:pt x="1345302" y="1500214"/>
                </a:lnTo>
                <a:lnTo>
                  <a:pt x="1389203" y="1465372"/>
                </a:lnTo>
                <a:lnTo>
                  <a:pt x="1424029" y="1421451"/>
                </a:lnTo>
                <a:lnTo>
                  <a:pt x="1448090" y="1370144"/>
                </a:lnTo>
                <a:lnTo>
                  <a:pt x="1457314" y="1332671"/>
                </a:lnTo>
                <a:lnTo>
                  <a:pt x="1460500" y="1293169"/>
                </a:lnTo>
                <a:lnTo>
                  <a:pt x="1460500" y="243531"/>
                </a:lnTo>
                <a:lnTo>
                  <a:pt x="1457314" y="204029"/>
                </a:lnTo>
                <a:lnTo>
                  <a:pt x="1448090" y="166556"/>
                </a:lnTo>
                <a:lnTo>
                  <a:pt x="1424029" y="115249"/>
                </a:lnTo>
                <a:lnTo>
                  <a:pt x="1389203" y="71328"/>
                </a:lnTo>
                <a:lnTo>
                  <a:pt x="1345302" y="36486"/>
                </a:lnTo>
                <a:lnTo>
                  <a:pt x="1294018" y="12415"/>
                </a:lnTo>
                <a:lnTo>
                  <a:pt x="1256562" y="3187"/>
                </a:lnTo>
                <a:lnTo>
                  <a:pt x="1217077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8954" name="object 45"/>
          <p:cNvSpPr>
            <a:spLocks/>
          </p:cNvSpPr>
          <p:nvPr/>
        </p:nvSpPr>
        <p:spPr bwMode="auto">
          <a:xfrm>
            <a:off x="5240338" y="3940175"/>
            <a:ext cx="1247775" cy="1312863"/>
          </a:xfrm>
          <a:custGeom>
            <a:avLst/>
            <a:gdLst>
              <a:gd name="T0" fmla="*/ 0 w 1460500"/>
              <a:gd name="T1" fmla="*/ 208058 h 1536700"/>
              <a:gd name="T2" fmla="*/ 2721 w 1460500"/>
              <a:gd name="T3" fmla="*/ 174310 h 1536700"/>
              <a:gd name="T4" fmla="*/ 10602 w 1460500"/>
              <a:gd name="T5" fmla="*/ 142295 h 1536700"/>
              <a:gd name="T6" fmla="*/ 31158 w 1460500"/>
              <a:gd name="T7" fmla="*/ 98462 h 1536700"/>
              <a:gd name="T8" fmla="*/ 60912 w 1460500"/>
              <a:gd name="T9" fmla="*/ 60938 h 1536700"/>
              <a:gd name="T10" fmla="*/ 98418 w 1460500"/>
              <a:gd name="T11" fmla="*/ 31171 h 1536700"/>
              <a:gd name="T12" fmla="*/ 142234 w 1460500"/>
              <a:gd name="T13" fmla="*/ 10607 h 1536700"/>
              <a:gd name="T14" fmla="*/ 174234 w 1460500"/>
              <a:gd name="T15" fmla="*/ 2723 h 1536700"/>
              <a:gd name="T16" fmla="*/ 207967 w 1460500"/>
              <a:gd name="T17" fmla="*/ 0 h 1536700"/>
              <a:gd name="T18" fmla="*/ 1039807 w 1460500"/>
              <a:gd name="T19" fmla="*/ 0 h 1536700"/>
              <a:gd name="T20" fmla="*/ 1073540 w 1460500"/>
              <a:gd name="T21" fmla="*/ 2723 h 1536700"/>
              <a:gd name="T22" fmla="*/ 1105541 w 1460500"/>
              <a:gd name="T23" fmla="*/ 10607 h 1536700"/>
              <a:gd name="T24" fmla="*/ 1149355 w 1460500"/>
              <a:gd name="T25" fmla="*/ 31171 h 1536700"/>
              <a:gd name="T26" fmla="*/ 1186862 w 1460500"/>
              <a:gd name="T27" fmla="*/ 60938 h 1536700"/>
              <a:gd name="T28" fmla="*/ 1216616 w 1460500"/>
              <a:gd name="T29" fmla="*/ 98462 h 1536700"/>
              <a:gd name="T30" fmla="*/ 1237172 w 1460500"/>
              <a:gd name="T31" fmla="*/ 142295 h 1536700"/>
              <a:gd name="T32" fmla="*/ 1245052 w 1460500"/>
              <a:gd name="T33" fmla="*/ 174310 h 1536700"/>
              <a:gd name="T34" fmla="*/ 1247774 w 1460500"/>
              <a:gd name="T35" fmla="*/ 208058 h 1536700"/>
              <a:gd name="T36" fmla="*/ 1247774 w 1460500"/>
              <a:gd name="T37" fmla="*/ 1104804 h 1536700"/>
              <a:gd name="T38" fmla="*/ 1245052 w 1460500"/>
              <a:gd name="T39" fmla="*/ 1138552 h 1536700"/>
              <a:gd name="T40" fmla="*/ 1237172 w 1460500"/>
              <a:gd name="T41" fmla="*/ 1170567 h 1536700"/>
              <a:gd name="T42" fmla="*/ 1216616 w 1460500"/>
              <a:gd name="T43" fmla="*/ 1214400 h 1536700"/>
              <a:gd name="T44" fmla="*/ 1186862 w 1460500"/>
              <a:gd name="T45" fmla="*/ 1251924 h 1536700"/>
              <a:gd name="T46" fmla="*/ 1149355 w 1460500"/>
              <a:gd name="T47" fmla="*/ 1281691 h 1536700"/>
              <a:gd name="T48" fmla="*/ 1105541 w 1460500"/>
              <a:gd name="T49" fmla="*/ 1302256 h 1536700"/>
              <a:gd name="T50" fmla="*/ 1073540 w 1460500"/>
              <a:gd name="T51" fmla="*/ 1310139 h 1536700"/>
              <a:gd name="T52" fmla="*/ 1039807 w 1460500"/>
              <a:gd name="T53" fmla="*/ 1312863 h 1536700"/>
              <a:gd name="T54" fmla="*/ 207967 w 1460500"/>
              <a:gd name="T55" fmla="*/ 1312863 h 1536700"/>
              <a:gd name="T56" fmla="*/ 174234 w 1460500"/>
              <a:gd name="T57" fmla="*/ 1310139 h 1536700"/>
              <a:gd name="T58" fmla="*/ 142234 w 1460500"/>
              <a:gd name="T59" fmla="*/ 1302256 h 1536700"/>
              <a:gd name="T60" fmla="*/ 98418 w 1460500"/>
              <a:gd name="T61" fmla="*/ 1281691 h 1536700"/>
              <a:gd name="T62" fmla="*/ 60912 w 1460500"/>
              <a:gd name="T63" fmla="*/ 1251924 h 1536700"/>
              <a:gd name="T64" fmla="*/ 31158 w 1460500"/>
              <a:gd name="T65" fmla="*/ 1214400 h 1536700"/>
              <a:gd name="T66" fmla="*/ 10602 w 1460500"/>
              <a:gd name="T67" fmla="*/ 1170567 h 1536700"/>
              <a:gd name="T68" fmla="*/ 2721 w 1460500"/>
              <a:gd name="T69" fmla="*/ 1138552 h 1536700"/>
              <a:gd name="T70" fmla="*/ 0 w 1460500"/>
              <a:gd name="T71" fmla="*/ 1104804 h 1536700"/>
              <a:gd name="T72" fmla="*/ 0 w 1460500"/>
              <a:gd name="T73" fmla="*/ 208058 h 15367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60500" h="1536700">
                <a:moveTo>
                  <a:pt x="0" y="243531"/>
                </a:moveTo>
                <a:lnTo>
                  <a:pt x="3185" y="204029"/>
                </a:lnTo>
                <a:lnTo>
                  <a:pt x="12409" y="166556"/>
                </a:lnTo>
                <a:lnTo>
                  <a:pt x="36470" y="115249"/>
                </a:lnTo>
                <a:lnTo>
                  <a:pt x="71296" y="71328"/>
                </a:lnTo>
                <a:lnTo>
                  <a:pt x="115197" y="36486"/>
                </a:lnTo>
                <a:lnTo>
                  <a:pt x="166482" y="12415"/>
                </a:lnTo>
                <a:lnTo>
                  <a:pt x="203938" y="3187"/>
                </a:lnTo>
                <a:lnTo>
                  <a:pt x="243422" y="0"/>
                </a:lnTo>
                <a:lnTo>
                  <a:pt x="1217077" y="0"/>
                </a:lnTo>
                <a:lnTo>
                  <a:pt x="1256561" y="3187"/>
                </a:lnTo>
                <a:lnTo>
                  <a:pt x="1294017" y="12415"/>
                </a:lnTo>
                <a:lnTo>
                  <a:pt x="1345301" y="36486"/>
                </a:lnTo>
                <a:lnTo>
                  <a:pt x="1389202" y="71328"/>
                </a:lnTo>
                <a:lnTo>
                  <a:pt x="1424029" y="115249"/>
                </a:lnTo>
                <a:lnTo>
                  <a:pt x="1448089" y="166556"/>
                </a:lnTo>
                <a:lnTo>
                  <a:pt x="1457313" y="204029"/>
                </a:lnTo>
                <a:lnTo>
                  <a:pt x="1460499" y="243531"/>
                </a:lnTo>
                <a:lnTo>
                  <a:pt x="1460499" y="1293168"/>
                </a:lnTo>
                <a:lnTo>
                  <a:pt x="1457313" y="1332670"/>
                </a:lnTo>
                <a:lnTo>
                  <a:pt x="1448089" y="1370143"/>
                </a:lnTo>
                <a:lnTo>
                  <a:pt x="1424029" y="1421450"/>
                </a:lnTo>
                <a:lnTo>
                  <a:pt x="1389202" y="1465371"/>
                </a:lnTo>
                <a:lnTo>
                  <a:pt x="1345301" y="1500213"/>
                </a:lnTo>
                <a:lnTo>
                  <a:pt x="1294017" y="1524284"/>
                </a:lnTo>
                <a:lnTo>
                  <a:pt x="1256561" y="1533512"/>
                </a:lnTo>
                <a:lnTo>
                  <a:pt x="1217077" y="1536700"/>
                </a:lnTo>
                <a:lnTo>
                  <a:pt x="243422" y="1536700"/>
                </a:lnTo>
                <a:lnTo>
                  <a:pt x="203938" y="1533512"/>
                </a:lnTo>
                <a:lnTo>
                  <a:pt x="166482" y="1524284"/>
                </a:lnTo>
                <a:lnTo>
                  <a:pt x="115197" y="1500213"/>
                </a:lnTo>
                <a:lnTo>
                  <a:pt x="71296" y="1465371"/>
                </a:lnTo>
                <a:lnTo>
                  <a:pt x="36470" y="1421450"/>
                </a:lnTo>
                <a:lnTo>
                  <a:pt x="12409" y="1370143"/>
                </a:lnTo>
                <a:lnTo>
                  <a:pt x="3185" y="1332670"/>
                </a:lnTo>
                <a:lnTo>
                  <a:pt x="0" y="1293168"/>
                </a:lnTo>
                <a:lnTo>
                  <a:pt x="0" y="243531"/>
                </a:lnTo>
                <a:close/>
              </a:path>
            </a:pathLst>
          </a:custGeom>
          <a:noFill/>
          <a:ln w="12702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8955" name="object 46"/>
          <p:cNvSpPr>
            <a:spLocks noChangeArrowheads="1"/>
          </p:cNvSpPr>
          <p:nvPr/>
        </p:nvSpPr>
        <p:spPr bwMode="auto">
          <a:xfrm>
            <a:off x="5397500" y="4227513"/>
            <a:ext cx="434975" cy="2714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56" name="object 47"/>
          <p:cNvSpPr>
            <a:spLocks noChangeArrowheads="1"/>
          </p:cNvSpPr>
          <p:nvPr/>
        </p:nvSpPr>
        <p:spPr bwMode="auto">
          <a:xfrm>
            <a:off x="5886450" y="4227513"/>
            <a:ext cx="433388" cy="2714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57" name="object 48"/>
          <p:cNvSpPr txBox="1">
            <a:spLocks noChangeArrowheads="1"/>
          </p:cNvSpPr>
          <p:nvPr/>
        </p:nvSpPr>
        <p:spPr bwMode="auto">
          <a:xfrm>
            <a:off x="5381625" y="4008438"/>
            <a:ext cx="94456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8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그룹명 ○○○○○</a:t>
            </a:r>
            <a:endParaRPr lang="ko-KR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58" name="object 49"/>
          <p:cNvSpPr txBox="1">
            <a:spLocks noChangeArrowheads="1"/>
          </p:cNvSpPr>
          <p:nvPr/>
        </p:nvSpPr>
        <p:spPr bwMode="auto">
          <a:xfrm>
            <a:off x="5451475" y="4306888"/>
            <a:ext cx="347663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59" name="object 50"/>
          <p:cNvSpPr txBox="1">
            <a:spLocks noChangeArrowheads="1"/>
          </p:cNvSpPr>
          <p:nvPr/>
        </p:nvSpPr>
        <p:spPr bwMode="auto">
          <a:xfrm>
            <a:off x="5935663" y="4306888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60" name="object 51"/>
          <p:cNvSpPr>
            <a:spLocks noChangeArrowheads="1"/>
          </p:cNvSpPr>
          <p:nvPr/>
        </p:nvSpPr>
        <p:spPr bwMode="auto">
          <a:xfrm>
            <a:off x="5408613" y="4530725"/>
            <a:ext cx="433387" cy="27146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61" name="object 52"/>
          <p:cNvSpPr>
            <a:spLocks noChangeArrowheads="1"/>
          </p:cNvSpPr>
          <p:nvPr/>
        </p:nvSpPr>
        <p:spPr bwMode="auto">
          <a:xfrm>
            <a:off x="5886450" y="4541838"/>
            <a:ext cx="433388" cy="2603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62" name="object 53"/>
          <p:cNvSpPr txBox="1">
            <a:spLocks noChangeArrowheads="1"/>
          </p:cNvSpPr>
          <p:nvPr/>
        </p:nvSpPr>
        <p:spPr bwMode="auto">
          <a:xfrm>
            <a:off x="5457825" y="4614863"/>
            <a:ext cx="347663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63" name="object 54"/>
          <p:cNvSpPr txBox="1">
            <a:spLocks noChangeArrowheads="1"/>
          </p:cNvSpPr>
          <p:nvPr/>
        </p:nvSpPr>
        <p:spPr bwMode="auto">
          <a:xfrm>
            <a:off x="5942013" y="4614863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64" name="object 55"/>
          <p:cNvSpPr>
            <a:spLocks noChangeArrowheads="1"/>
          </p:cNvSpPr>
          <p:nvPr/>
        </p:nvSpPr>
        <p:spPr bwMode="auto">
          <a:xfrm>
            <a:off x="5408613" y="4835525"/>
            <a:ext cx="433387" cy="27146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65" name="object 56"/>
          <p:cNvSpPr>
            <a:spLocks noChangeArrowheads="1"/>
          </p:cNvSpPr>
          <p:nvPr/>
        </p:nvSpPr>
        <p:spPr bwMode="auto">
          <a:xfrm>
            <a:off x="5897563" y="4846638"/>
            <a:ext cx="433387" cy="2714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66" name="object 57"/>
          <p:cNvSpPr txBox="1">
            <a:spLocks noChangeArrowheads="1"/>
          </p:cNvSpPr>
          <p:nvPr/>
        </p:nvSpPr>
        <p:spPr bwMode="auto">
          <a:xfrm>
            <a:off x="5462588" y="4918075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67" name="object 58"/>
          <p:cNvSpPr txBox="1">
            <a:spLocks noChangeArrowheads="1"/>
          </p:cNvSpPr>
          <p:nvPr/>
        </p:nvSpPr>
        <p:spPr bwMode="auto">
          <a:xfrm>
            <a:off x="5946775" y="4919663"/>
            <a:ext cx="347663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68" name="object 59"/>
          <p:cNvSpPr>
            <a:spLocks/>
          </p:cNvSpPr>
          <p:nvPr/>
        </p:nvSpPr>
        <p:spPr bwMode="auto">
          <a:xfrm>
            <a:off x="6770688" y="3960813"/>
            <a:ext cx="1238250" cy="1314450"/>
          </a:xfrm>
          <a:custGeom>
            <a:avLst/>
            <a:gdLst>
              <a:gd name="T0" fmla="*/ 1031869 w 1447800"/>
              <a:gd name="T1" fmla="*/ 0 h 1536700"/>
              <a:gd name="T2" fmla="*/ 206379 w 1447800"/>
              <a:gd name="T3" fmla="*/ 0 h 1536700"/>
              <a:gd name="T4" fmla="*/ 189453 w 1447800"/>
              <a:gd name="T5" fmla="*/ 684 h 1536700"/>
              <a:gd name="T6" fmla="*/ 156783 w 1447800"/>
              <a:gd name="T7" fmla="*/ 6001 h 1536700"/>
              <a:gd name="T8" fmla="*/ 111536 w 1447800"/>
              <a:gd name="T9" fmla="*/ 23049 h 1536700"/>
              <a:gd name="T10" fmla="*/ 72069 w 1447800"/>
              <a:gd name="T11" fmla="*/ 49707 h 1536700"/>
              <a:gd name="T12" fmla="*/ 39818 w 1447800"/>
              <a:gd name="T13" fmla="*/ 84542 h 1536700"/>
              <a:gd name="T14" fmla="*/ 16218 w 1447800"/>
              <a:gd name="T15" fmla="*/ 126119 h 1536700"/>
              <a:gd name="T16" fmla="*/ 2701 w 1447800"/>
              <a:gd name="T17" fmla="*/ 173002 h 1536700"/>
              <a:gd name="T18" fmla="*/ 0 w 1447800"/>
              <a:gd name="T19" fmla="*/ 206498 h 1536700"/>
              <a:gd name="T20" fmla="*/ 0 w 1447800"/>
              <a:gd name="T21" fmla="*/ 1107951 h 1536700"/>
              <a:gd name="T22" fmla="*/ 2701 w 1447800"/>
              <a:gd name="T23" fmla="*/ 1141447 h 1536700"/>
              <a:gd name="T24" fmla="*/ 10521 w 1447800"/>
              <a:gd name="T25" fmla="*/ 1173221 h 1536700"/>
              <a:gd name="T26" fmla="*/ 30919 w 1447800"/>
              <a:gd name="T27" fmla="*/ 1216725 h 1536700"/>
              <a:gd name="T28" fmla="*/ 60447 w 1447800"/>
              <a:gd name="T29" fmla="*/ 1253968 h 1536700"/>
              <a:gd name="T30" fmla="*/ 97667 w 1447800"/>
              <a:gd name="T31" fmla="*/ 1283511 h 1536700"/>
              <a:gd name="T32" fmla="*/ 141147 w 1447800"/>
              <a:gd name="T33" fmla="*/ 1303922 h 1536700"/>
              <a:gd name="T34" fmla="*/ 172903 w 1447800"/>
              <a:gd name="T35" fmla="*/ 1311747 h 1536700"/>
              <a:gd name="T36" fmla="*/ 206379 w 1447800"/>
              <a:gd name="T37" fmla="*/ 1314450 h 1536700"/>
              <a:gd name="T38" fmla="*/ 1031869 w 1447800"/>
              <a:gd name="T39" fmla="*/ 1314450 h 1536700"/>
              <a:gd name="T40" fmla="*/ 1065345 w 1447800"/>
              <a:gd name="T41" fmla="*/ 1311747 h 1536700"/>
              <a:gd name="T42" fmla="*/ 1097102 w 1447800"/>
              <a:gd name="T43" fmla="*/ 1303922 h 1536700"/>
              <a:gd name="T44" fmla="*/ 1140582 w 1447800"/>
              <a:gd name="T45" fmla="*/ 1283511 h 1536700"/>
              <a:gd name="T46" fmla="*/ 1177803 w 1447800"/>
              <a:gd name="T47" fmla="*/ 1253968 h 1536700"/>
              <a:gd name="T48" fmla="*/ 1207329 w 1447800"/>
              <a:gd name="T49" fmla="*/ 1216725 h 1536700"/>
              <a:gd name="T50" fmla="*/ 1227729 w 1447800"/>
              <a:gd name="T51" fmla="*/ 1173221 h 1536700"/>
              <a:gd name="T52" fmla="*/ 1235548 w 1447800"/>
              <a:gd name="T53" fmla="*/ 1141447 h 1536700"/>
              <a:gd name="T54" fmla="*/ 1238250 w 1447800"/>
              <a:gd name="T55" fmla="*/ 1107951 h 1536700"/>
              <a:gd name="T56" fmla="*/ 1238250 w 1447800"/>
              <a:gd name="T57" fmla="*/ 206498 h 1536700"/>
              <a:gd name="T58" fmla="*/ 1235548 w 1447800"/>
              <a:gd name="T59" fmla="*/ 173002 h 1536700"/>
              <a:gd name="T60" fmla="*/ 1227729 w 1447800"/>
              <a:gd name="T61" fmla="*/ 141228 h 1536700"/>
              <a:gd name="T62" fmla="*/ 1207329 w 1447800"/>
              <a:gd name="T63" fmla="*/ 97724 h 1536700"/>
              <a:gd name="T64" fmla="*/ 1177803 w 1447800"/>
              <a:gd name="T65" fmla="*/ 60482 h 1536700"/>
              <a:gd name="T66" fmla="*/ 1140582 w 1447800"/>
              <a:gd name="T67" fmla="*/ 30938 h 1536700"/>
              <a:gd name="T68" fmla="*/ 1097102 w 1447800"/>
              <a:gd name="T69" fmla="*/ 10527 h 1536700"/>
              <a:gd name="T70" fmla="*/ 1065345 w 1447800"/>
              <a:gd name="T71" fmla="*/ 2702 h 1536700"/>
              <a:gd name="T72" fmla="*/ 1031869 w 1447800"/>
              <a:gd name="T73" fmla="*/ 0 h 15367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47800" h="1536700">
                <a:moveTo>
                  <a:pt x="1206493" y="0"/>
                </a:moveTo>
                <a:lnTo>
                  <a:pt x="241305" y="0"/>
                </a:lnTo>
                <a:lnTo>
                  <a:pt x="221514" y="800"/>
                </a:lnTo>
                <a:lnTo>
                  <a:pt x="183316" y="7016"/>
                </a:lnTo>
                <a:lnTo>
                  <a:pt x="130411" y="26946"/>
                </a:lnTo>
                <a:lnTo>
                  <a:pt x="84265" y="58112"/>
                </a:lnTo>
                <a:lnTo>
                  <a:pt x="46557" y="98837"/>
                </a:lnTo>
                <a:lnTo>
                  <a:pt x="18962" y="147444"/>
                </a:lnTo>
                <a:lnTo>
                  <a:pt x="3158" y="202254"/>
                </a:lnTo>
                <a:lnTo>
                  <a:pt x="0" y="241413"/>
                </a:lnTo>
                <a:lnTo>
                  <a:pt x="0" y="1295286"/>
                </a:lnTo>
                <a:lnTo>
                  <a:pt x="3158" y="1334445"/>
                </a:lnTo>
                <a:lnTo>
                  <a:pt x="12301" y="1371592"/>
                </a:lnTo>
                <a:lnTo>
                  <a:pt x="36152" y="1422452"/>
                </a:lnTo>
                <a:lnTo>
                  <a:pt x="70676" y="1465991"/>
                </a:lnTo>
                <a:lnTo>
                  <a:pt x="114195" y="1500530"/>
                </a:lnTo>
                <a:lnTo>
                  <a:pt x="165033" y="1524392"/>
                </a:lnTo>
                <a:lnTo>
                  <a:pt x="202163" y="1533540"/>
                </a:lnTo>
                <a:lnTo>
                  <a:pt x="241305" y="1536700"/>
                </a:lnTo>
                <a:lnTo>
                  <a:pt x="1206493" y="1536700"/>
                </a:lnTo>
                <a:lnTo>
                  <a:pt x="1245634" y="1533540"/>
                </a:lnTo>
                <a:lnTo>
                  <a:pt x="1282765" y="1524392"/>
                </a:lnTo>
                <a:lnTo>
                  <a:pt x="1333603" y="1500530"/>
                </a:lnTo>
                <a:lnTo>
                  <a:pt x="1377123" y="1465991"/>
                </a:lnTo>
                <a:lnTo>
                  <a:pt x="1411646" y="1422452"/>
                </a:lnTo>
                <a:lnTo>
                  <a:pt x="1435498" y="1371592"/>
                </a:lnTo>
                <a:lnTo>
                  <a:pt x="1444641" y="1334445"/>
                </a:lnTo>
                <a:lnTo>
                  <a:pt x="1447800" y="1295286"/>
                </a:lnTo>
                <a:lnTo>
                  <a:pt x="1447800" y="241413"/>
                </a:lnTo>
                <a:lnTo>
                  <a:pt x="1444641" y="202254"/>
                </a:lnTo>
                <a:lnTo>
                  <a:pt x="1435498" y="165107"/>
                </a:lnTo>
                <a:lnTo>
                  <a:pt x="1411646" y="114247"/>
                </a:lnTo>
                <a:lnTo>
                  <a:pt x="1377123" y="70708"/>
                </a:lnTo>
                <a:lnTo>
                  <a:pt x="1333603" y="36169"/>
                </a:lnTo>
                <a:lnTo>
                  <a:pt x="1282765" y="12307"/>
                </a:lnTo>
                <a:lnTo>
                  <a:pt x="1245634" y="3159"/>
                </a:lnTo>
                <a:lnTo>
                  <a:pt x="1206493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8969" name="object 60"/>
          <p:cNvSpPr>
            <a:spLocks/>
          </p:cNvSpPr>
          <p:nvPr/>
        </p:nvSpPr>
        <p:spPr bwMode="auto">
          <a:xfrm>
            <a:off x="6770688" y="3960813"/>
            <a:ext cx="1238250" cy="1314450"/>
          </a:xfrm>
          <a:custGeom>
            <a:avLst/>
            <a:gdLst>
              <a:gd name="T0" fmla="*/ 0 w 1447800"/>
              <a:gd name="T1" fmla="*/ 206498 h 1536700"/>
              <a:gd name="T2" fmla="*/ 2701 w 1447800"/>
              <a:gd name="T3" fmla="*/ 173003 h 1536700"/>
              <a:gd name="T4" fmla="*/ 10521 w 1447800"/>
              <a:gd name="T5" fmla="*/ 141229 h 1536700"/>
              <a:gd name="T6" fmla="*/ 30920 w 1447800"/>
              <a:gd name="T7" fmla="*/ 97724 h 1536700"/>
              <a:gd name="T8" fmla="*/ 60447 w 1447800"/>
              <a:gd name="T9" fmla="*/ 60482 h 1536700"/>
              <a:gd name="T10" fmla="*/ 97667 w 1447800"/>
              <a:gd name="T11" fmla="*/ 30938 h 1536700"/>
              <a:gd name="T12" fmla="*/ 141148 w 1447800"/>
              <a:gd name="T13" fmla="*/ 10527 h 1536700"/>
              <a:gd name="T14" fmla="*/ 172903 w 1447800"/>
              <a:gd name="T15" fmla="*/ 2702 h 1536700"/>
              <a:gd name="T16" fmla="*/ 206379 w 1447800"/>
              <a:gd name="T17" fmla="*/ 0 h 1536700"/>
              <a:gd name="T18" fmla="*/ 1031870 w 1447800"/>
              <a:gd name="T19" fmla="*/ 0 h 1536700"/>
              <a:gd name="T20" fmla="*/ 1065346 w 1447800"/>
              <a:gd name="T21" fmla="*/ 2702 h 1536700"/>
              <a:gd name="T22" fmla="*/ 1097102 w 1447800"/>
              <a:gd name="T23" fmla="*/ 10527 h 1536700"/>
              <a:gd name="T24" fmla="*/ 1140582 w 1447800"/>
              <a:gd name="T25" fmla="*/ 30938 h 1536700"/>
              <a:gd name="T26" fmla="*/ 1177803 w 1447800"/>
              <a:gd name="T27" fmla="*/ 60482 h 1536700"/>
              <a:gd name="T28" fmla="*/ 1207329 w 1447800"/>
              <a:gd name="T29" fmla="*/ 97724 h 1536700"/>
              <a:gd name="T30" fmla="*/ 1227728 w 1447800"/>
              <a:gd name="T31" fmla="*/ 141229 h 1536700"/>
              <a:gd name="T32" fmla="*/ 1235548 w 1447800"/>
              <a:gd name="T33" fmla="*/ 173003 h 1536700"/>
              <a:gd name="T34" fmla="*/ 1238249 w 1447800"/>
              <a:gd name="T35" fmla="*/ 206498 h 1536700"/>
              <a:gd name="T36" fmla="*/ 1238249 w 1447800"/>
              <a:gd name="T37" fmla="*/ 1107951 h 1536700"/>
              <a:gd name="T38" fmla="*/ 1235548 w 1447800"/>
              <a:gd name="T39" fmla="*/ 1141447 h 1536700"/>
              <a:gd name="T40" fmla="*/ 1227728 w 1447800"/>
              <a:gd name="T41" fmla="*/ 1173221 h 1536700"/>
              <a:gd name="T42" fmla="*/ 1207329 w 1447800"/>
              <a:gd name="T43" fmla="*/ 1216726 h 1536700"/>
              <a:gd name="T44" fmla="*/ 1177803 w 1447800"/>
              <a:gd name="T45" fmla="*/ 1253968 h 1536700"/>
              <a:gd name="T46" fmla="*/ 1140582 w 1447800"/>
              <a:gd name="T47" fmla="*/ 1283512 h 1536700"/>
              <a:gd name="T48" fmla="*/ 1097102 w 1447800"/>
              <a:gd name="T49" fmla="*/ 1303923 h 1536700"/>
              <a:gd name="T50" fmla="*/ 1065346 w 1447800"/>
              <a:gd name="T51" fmla="*/ 1311747 h 1536700"/>
              <a:gd name="T52" fmla="*/ 1031870 w 1447800"/>
              <a:gd name="T53" fmla="*/ 1314450 h 1536700"/>
              <a:gd name="T54" fmla="*/ 206379 w 1447800"/>
              <a:gd name="T55" fmla="*/ 1314450 h 1536700"/>
              <a:gd name="T56" fmla="*/ 172903 w 1447800"/>
              <a:gd name="T57" fmla="*/ 1311747 h 1536700"/>
              <a:gd name="T58" fmla="*/ 141148 w 1447800"/>
              <a:gd name="T59" fmla="*/ 1303923 h 1536700"/>
              <a:gd name="T60" fmla="*/ 97667 w 1447800"/>
              <a:gd name="T61" fmla="*/ 1283512 h 1536700"/>
              <a:gd name="T62" fmla="*/ 60447 w 1447800"/>
              <a:gd name="T63" fmla="*/ 1253968 h 1536700"/>
              <a:gd name="T64" fmla="*/ 30920 w 1447800"/>
              <a:gd name="T65" fmla="*/ 1216726 h 1536700"/>
              <a:gd name="T66" fmla="*/ 10521 w 1447800"/>
              <a:gd name="T67" fmla="*/ 1173221 h 1536700"/>
              <a:gd name="T68" fmla="*/ 2701 w 1447800"/>
              <a:gd name="T69" fmla="*/ 1141447 h 1536700"/>
              <a:gd name="T70" fmla="*/ 0 w 1447800"/>
              <a:gd name="T71" fmla="*/ 1107951 h 1536700"/>
              <a:gd name="T72" fmla="*/ 0 w 1447800"/>
              <a:gd name="T73" fmla="*/ 206498 h 15367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47800" h="1536700">
                <a:moveTo>
                  <a:pt x="0" y="241413"/>
                </a:moveTo>
                <a:lnTo>
                  <a:pt x="3158" y="202255"/>
                </a:lnTo>
                <a:lnTo>
                  <a:pt x="12301" y="165108"/>
                </a:lnTo>
                <a:lnTo>
                  <a:pt x="36153" y="114247"/>
                </a:lnTo>
                <a:lnTo>
                  <a:pt x="70676" y="70708"/>
                </a:lnTo>
                <a:lnTo>
                  <a:pt x="114195" y="36169"/>
                </a:lnTo>
                <a:lnTo>
                  <a:pt x="165034" y="12307"/>
                </a:lnTo>
                <a:lnTo>
                  <a:pt x="202164" y="3159"/>
                </a:lnTo>
                <a:lnTo>
                  <a:pt x="241305" y="0"/>
                </a:lnTo>
                <a:lnTo>
                  <a:pt x="1206494" y="0"/>
                </a:lnTo>
                <a:lnTo>
                  <a:pt x="1245635" y="3159"/>
                </a:lnTo>
                <a:lnTo>
                  <a:pt x="1282765" y="12307"/>
                </a:lnTo>
                <a:lnTo>
                  <a:pt x="1333603" y="36169"/>
                </a:lnTo>
                <a:lnTo>
                  <a:pt x="1377123" y="70708"/>
                </a:lnTo>
                <a:lnTo>
                  <a:pt x="1411646" y="114247"/>
                </a:lnTo>
                <a:lnTo>
                  <a:pt x="1435497" y="165108"/>
                </a:lnTo>
                <a:lnTo>
                  <a:pt x="1444641" y="202255"/>
                </a:lnTo>
                <a:lnTo>
                  <a:pt x="1447799" y="241413"/>
                </a:lnTo>
                <a:lnTo>
                  <a:pt x="1447799" y="1295286"/>
                </a:lnTo>
                <a:lnTo>
                  <a:pt x="1444641" y="1334445"/>
                </a:lnTo>
                <a:lnTo>
                  <a:pt x="1435497" y="1371592"/>
                </a:lnTo>
                <a:lnTo>
                  <a:pt x="1411646" y="1422453"/>
                </a:lnTo>
                <a:lnTo>
                  <a:pt x="1377123" y="1465992"/>
                </a:lnTo>
                <a:lnTo>
                  <a:pt x="1333603" y="1500531"/>
                </a:lnTo>
                <a:lnTo>
                  <a:pt x="1282765" y="1524393"/>
                </a:lnTo>
                <a:lnTo>
                  <a:pt x="1245635" y="1533540"/>
                </a:lnTo>
                <a:lnTo>
                  <a:pt x="1206494" y="1536700"/>
                </a:lnTo>
                <a:lnTo>
                  <a:pt x="241305" y="1536700"/>
                </a:lnTo>
                <a:lnTo>
                  <a:pt x="202164" y="1533540"/>
                </a:lnTo>
                <a:lnTo>
                  <a:pt x="165034" y="1524393"/>
                </a:lnTo>
                <a:lnTo>
                  <a:pt x="114195" y="1500531"/>
                </a:lnTo>
                <a:lnTo>
                  <a:pt x="70676" y="1465992"/>
                </a:lnTo>
                <a:lnTo>
                  <a:pt x="36153" y="1422453"/>
                </a:lnTo>
                <a:lnTo>
                  <a:pt x="12301" y="1371592"/>
                </a:lnTo>
                <a:lnTo>
                  <a:pt x="3158" y="1334445"/>
                </a:lnTo>
                <a:lnTo>
                  <a:pt x="0" y="1295286"/>
                </a:lnTo>
                <a:lnTo>
                  <a:pt x="0" y="241413"/>
                </a:lnTo>
                <a:close/>
              </a:path>
            </a:pathLst>
          </a:custGeom>
          <a:noFill/>
          <a:ln w="12702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8970" name="object 61"/>
          <p:cNvSpPr>
            <a:spLocks noChangeArrowheads="1"/>
          </p:cNvSpPr>
          <p:nvPr/>
        </p:nvSpPr>
        <p:spPr bwMode="auto">
          <a:xfrm>
            <a:off x="6927850" y="4248150"/>
            <a:ext cx="434975" cy="2730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71" name="object 62"/>
          <p:cNvSpPr>
            <a:spLocks noChangeArrowheads="1"/>
          </p:cNvSpPr>
          <p:nvPr/>
        </p:nvSpPr>
        <p:spPr bwMode="auto">
          <a:xfrm>
            <a:off x="7405688" y="4248150"/>
            <a:ext cx="434975" cy="2730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72" name="object 63"/>
          <p:cNvSpPr txBox="1">
            <a:spLocks noChangeArrowheads="1"/>
          </p:cNvSpPr>
          <p:nvPr/>
        </p:nvSpPr>
        <p:spPr bwMode="auto">
          <a:xfrm>
            <a:off x="6908800" y="4027488"/>
            <a:ext cx="944563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8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그룹명 ○○○○○</a:t>
            </a:r>
            <a:endParaRPr lang="ko-KR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73" name="object 64"/>
          <p:cNvSpPr txBox="1">
            <a:spLocks noChangeArrowheads="1"/>
          </p:cNvSpPr>
          <p:nvPr/>
        </p:nvSpPr>
        <p:spPr bwMode="auto">
          <a:xfrm>
            <a:off x="6978650" y="4325938"/>
            <a:ext cx="347663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74" name="object 65"/>
          <p:cNvSpPr txBox="1">
            <a:spLocks noChangeArrowheads="1"/>
          </p:cNvSpPr>
          <p:nvPr/>
        </p:nvSpPr>
        <p:spPr bwMode="auto">
          <a:xfrm>
            <a:off x="7464425" y="4325938"/>
            <a:ext cx="346075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75" name="object 66"/>
          <p:cNvSpPr>
            <a:spLocks noChangeArrowheads="1"/>
          </p:cNvSpPr>
          <p:nvPr/>
        </p:nvSpPr>
        <p:spPr bwMode="auto">
          <a:xfrm>
            <a:off x="6927850" y="4552950"/>
            <a:ext cx="446088" cy="27146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76" name="object 67"/>
          <p:cNvSpPr>
            <a:spLocks noChangeArrowheads="1"/>
          </p:cNvSpPr>
          <p:nvPr/>
        </p:nvSpPr>
        <p:spPr bwMode="auto">
          <a:xfrm>
            <a:off x="7416800" y="4564063"/>
            <a:ext cx="434975" cy="2603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77" name="object 68"/>
          <p:cNvSpPr txBox="1">
            <a:spLocks noChangeArrowheads="1"/>
          </p:cNvSpPr>
          <p:nvPr/>
        </p:nvSpPr>
        <p:spPr bwMode="auto">
          <a:xfrm>
            <a:off x="6985000" y="4632325"/>
            <a:ext cx="347663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78" name="object 69"/>
          <p:cNvSpPr txBox="1">
            <a:spLocks noChangeArrowheads="1"/>
          </p:cNvSpPr>
          <p:nvPr/>
        </p:nvSpPr>
        <p:spPr bwMode="auto">
          <a:xfrm>
            <a:off x="7469188" y="4633913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79" name="object 70"/>
          <p:cNvSpPr>
            <a:spLocks noChangeArrowheads="1"/>
          </p:cNvSpPr>
          <p:nvPr/>
        </p:nvSpPr>
        <p:spPr bwMode="auto">
          <a:xfrm>
            <a:off x="6938963" y="4857750"/>
            <a:ext cx="434975" cy="27146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80" name="object 71"/>
          <p:cNvSpPr>
            <a:spLocks noChangeArrowheads="1"/>
          </p:cNvSpPr>
          <p:nvPr/>
        </p:nvSpPr>
        <p:spPr bwMode="auto">
          <a:xfrm>
            <a:off x="7416800" y="4867275"/>
            <a:ext cx="446088" cy="26193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8981" name="object 72"/>
          <p:cNvSpPr txBox="1">
            <a:spLocks noChangeArrowheads="1"/>
          </p:cNvSpPr>
          <p:nvPr/>
        </p:nvSpPr>
        <p:spPr bwMode="auto">
          <a:xfrm>
            <a:off x="6989763" y="4937125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82" name="object 73"/>
          <p:cNvSpPr txBox="1">
            <a:spLocks noChangeArrowheads="1"/>
          </p:cNvSpPr>
          <p:nvPr/>
        </p:nvSpPr>
        <p:spPr bwMode="auto">
          <a:xfrm>
            <a:off x="7475538" y="4938713"/>
            <a:ext cx="347662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○○○○○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83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4.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정의하기 실습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3"/>
          <p:cNvSpPr txBox="1">
            <a:spLocks noChangeArrowheads="1"/>
          </p:cNvSpPr>
          <p:nvPr/>
        </p:nvSpPr>
        <p:spPr bwMode="auto">
          <a:xfrm>
            <a:off x="8094663" y="550863"/>
            <a:ext cx="1079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39" name="object 5"/>
          <p:cNvSpPr>
            <a:spLocks/>
          </p:cNvSpPr>
          <p:nvPr/>
        </p:nvSpPr>
        <p:spPr bwMode="auto">
          <a:xfrm>
            <a:off x="2801938" y="2163763"/>
            <a:ext cx="1781175" cy="3051175"/>
          </a:xfrm>
          <a:custGeom>
            <a:avLst/>
            <a:gdLst>
              <a:gd name="T0" fmla="*/ 1043088 w 2082800"/>
              <a:gd name="T1" fmla="*/ 0 h 3568700"/>
              <a:gd name="T2" fmla="*/ 0 w 2082800"/>
              <a:gd name="T3" fmla="*/ 0 h 3568700"/>
              <a:gd name="T4" fmla="*/ 259551 w 2082800"/>
              <a:gd name="T5" fmla="*/ 1115197 h 3568700"/>
              <a:gd name="T6" fmla="*/ 0 w 2082800"/>
              <a:gd name="T7" fmla="*/ 2230392 h 3568700"/>
              <a:gd name="T8" fmla="*/ 1043088 w 2082800"/>
              <a:gd name="T9" fmla="*/ 2230392 h 3568700"/>
              <a:gd name="T10" fmla="*/ 1302640 w 2082800"/>
              <a:gd name="T11" fmla="*/ 1115197 h 3568700"/>
              <a:gd name="T12" fmla="*/ 1043088 w 2082800"/>
              <a:gd name="T13" fmla="*/ 0 h 35687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82800" h="3568700">
                <a:moveTo>
                  <a:pt x="1667800" y="0"/>
                </a:moveTo>
                <a:lnTo>
                  <a:pt x="0" y="0"/>
                </a:lnTo>
                <a:lnTo>
                  <a:pt x="414999" y="1784350"/>
                </a:lnTo>
                <a:lnTo>
                  <a:pt x="0" y="3568700"/>
                </a:lnTo>
                <a:lnTo>
                  <a:pt x="1667800" y="3568700"/>
                </a:lnTo>
                <a:lnTo>
                  <a:pt x="2082800" y="1784350"/>
                </a:lnTo>
                <a:lnTo>
                  <a:pt x="1667800" y="0"/>
                </a:lnTo>
                <a:close/>
              </a:path>
            </a:pathLst>
          </a:custGeom>
          <a:solidFill>
            <a:srgbClr val="BEC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0" name="object 6"/>
          <p:cNvSpPr>
            <a:spLocks/>
          </p:cNvSpPr>
          <p:nvPr/>
        </p:nvSpPr>
        <p:spPr bwMode="auto">
          <a:xfrm>
            <a:off x="4376738" y="2163763"/>
            <a:ext cx="1781175" cy="3051175"/>
          </a:xfrm>
          <a:custGeom>
            <a:avLst/>
            <a:gdLst>
              <a:gd name="T0" fmla="*/ 1043091 w 2082800"/>
              <a:gd name="T1" fmla="*/ 0 h 3568700"/>
              <a:gd name="T2" fmla="*/ 0 w 2082800"/>
              <a:gd name="T3" fmla="*/ 0 h 3568700"/>
              <a:gd name="T4" fmla="*/ 259552 w 2082800"/>
              <a:gd name="T5" fmla="*/ 1115197 h 3568700"/>
              <a:gd name="T6" fmla="*/ 0 w 2082800"/>
              <a:gd name="T7" fmla="*/ 2230392 h 3568700"/>
              <a:gd name="T8" fmla="*/ 1043091 w 2082800"/>
              <a:gd name="T9" fmla="*/ 2230392 h 3568700"/>
              <a:gd name="T10" fmla="*/ 1302643 w 2082800"/>
              <a:gd name="T11" fmla="*/ 1115197 h 3568700"/>
              <a:gd name="T12" fmla="*/ 1043091 w 2082800"/>
              <a:gd name="T13" fmla="*/ 0 h 35687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82800" h="3568700">
                <a:moveTo>
                  <a:pt x="1667803" y="0"/>
                </a:moveTo>
                <a:lnTo>
                  <a:pt x="0" y="0"/>
                </a:lnTo>
                <a:lnTo>
                  <a:pt x="415000" y="1784350"/>
                </a:lnTo>
                <a:lnTo>
                  <a:pt x="0" y="3568700"/>
                </a:lnTo>
                <a:lnTo>
                  <a:pt x="1667803" y="3568700"/>
                </a:lnTo>
                <a:lnTo>
                  <a:pt x="2082803" y="1784350"/>
                </a:lnTo>
                <a:lnTo>
                  <a:pt x="1667803" y="0"/>
                </a:lnTo>
                <a:close/>
              </a:path>
            </a:pathLst>
          </a:custGeom>
          <a:solidFill>
            <a:srgbClr val="F1B6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1" name="object 7"/>
          <p:cNvSpPr>
            <a:spLocks/>
          </p:cNvSpPr>
          <p:nvPr/>
        </p:nvSpPr>
        <p:spPr bwMode="auto">
          <a:xfrm>
            <a:off x="5940425" y="2163763"/>
            <a:ext cx="1792288" cy="3062287"/>
          </a:xfrm>
          <a:custGeom>
            <a:avLst/>
            <a:gdLst>
              <a:gd name="T0" fmla="*/ 1049891 w 2095500"/>
              <a:gd name="T1" fmla="*/ 0 h 3581400"/>
              <a:gd name="T2" fmla="*/ 0 w 2095500"/>
              <a:gd name="T3" fmla="*/ 0 h 3581400"/>
              <a:gd name="T4" fmla="*/ 261246 w 2095500"/>
              <a:gd name="T5" fmla="*/ 1119443 h 3581400"/>
              <a:gd name="T6" fmla="*/ 0 w 2095500"/>
              <a:gd name="T7" fmla="*/ 2238886 h 3581400"/>
              <a:gd name="T8" fmla="*/ 1049891 w 2095500"/>
              <a:gd name="T9" fmla="*/ 2238886 h 3581400"/>
              <a:gd name="T10" fmla="*/ 1311137 w 2095500"/>
              <a:gd name="T11" fmla="*/ 1119443 h 3581400"/>
              <a:gd name="T12" fmla="*/ 1049891 w 2095500"/>
              <a:gd name="T13" fmla="*/ 0 h 35814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5500" h="3581400">
                <a:moveTo>
                  <a:pt x="1677969" y="0"/>
                </a:moveTo>
                <a:lnTo>
                  <a:pt x="0" y="0"/>
                </a:lnTo>
                <a:lnTo>
                  <a:pt x="417530" y="1790700"/>
                </a:lnTo>
                <a:lnTo>
                  <a:pt x="0" y="3581400"/>
                </a:lnTo>
                <a:lnTo>
                  <a:pt x="1677969" y="3581400"/>
                </a:lnTo>
                <a:lnTo>
                  <a:pt x="2095500" y="1790700"/>
                </a:lnTo>
                <a:lnTo>
                  <a:pt x="1677969" y="0"/>
                </a:lnTo>
                <a:close/>
              </a:path>
            </a:pathLst>
          </a:custGeom>
          <a:solidFill>
            <a:srgbClr val="CD7F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2" name="object 8"/>
          <p:cNvSpPr>
            <a:spLocks/>
          </p:cNvSpPr>
          <p:nvPr/>
        </p:nvSpPr>
        <p:spPr bwMode="auto">
          <a:xfrm>
            <a:off x="1368425" y="2163763"/>
            <a:ext cx="1651000" cy="3051175"/>
          </a:xfrm>
          <a:custGeom>
            <a:avLst/>
            <a:gdLst>
              <a:gd name="T0" fmla="*/ 942981 w 1930400"/>
              <a:gd name="T1" fmla="*/ 0 h 3568700"/>
              <a:gd name="T2" fmla="*/ 0 w 1930400"/>
              <a:gd name="T3" fmla="*/ 0 h 3568700"/>
              <a:gd name="T4" fmla="*/ 0 w 1930400"/>
              <a:gd name="T5" fmla="*/ 2230392 h 3568700"/>
              <a:gd name="T6" fmla="*/ 942981 w 1930400"/>
              <a:gd name="T7" fmla="*/ 2230392 h 3568700"/>
              <a:gd name="T8" fmla="*/ 1207665 w 1930400"/>
              <a:gd name="T9" fmla="*/ 1115197 h 3568700"/>
              <a:gd name="T10" fmla="*/ 942981 w 1930400"/>
              <a:gd name="T11" fmla="*/ 0 h 35687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0400" h="3568700">
                <a:moveTo>
                  <a:pt x="1507313" y="0"/>
                </a:moveTo>
                <a:lnTo>
                  <a:pt x="0" y="0"/>
                </a:lnTo>
                <a:lnTo>
                  <a:pt x="0" y="3568700"/>
                </a:lnTo>
                <a:lnTo>
                  <a:pt x="1507313" y="3568700"/>
                </a:lnTo>
                <a:lnTo>
                  <a:pt x="1930400" y="1784350"/>
                </a:lnTo>
                <a:lnTo>
                  <a:pt x="1507313" y="0"/>
                </a:lnTo>
                <a:close/>
              </a:path>
            </a:pathLst>
          </a:custGeom>
          <a:solidFill>
            <a:srgbClr val="67B2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3" name="object 9"/>
          <p:cNvSpPr txBox="1">
            <a:spLocks noChangeArrowheads="1"/>
          </p:cNvSpPr>
          <p:nvPr/>
        </p:nvSpPr>
        <p:spPr bwMode="auto">
          <a:xfrm>
            <a:off x="1670050" y="3543300"/>
            <a:ext cx="10207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공감하기</a:t>
            </a:r>
            <a:endParaRPr lang="ko-KR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4" name="object 10"/>
          <p:cNvSpPr txBox="1">
            <a:spLocks noChangeArrowheads="1"/>
          </p:cNvSpPr>
          <p:nvPr/>
        </p:nvSpPr>
        <p:spPr bwMode="auto">
          <a:xfrm>
            <a:off x="3373438" y="3549650"/>
            <a:ext cx="10207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정의하기</a:t>
            </a:r>
            <a:endParaRPr lang="ko-KR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5" name="object 11"/>
          <p:cNvSpPr txBox="1">
            <a:spLocks noChangeArrowheads="1"/>
          </p:cNvSpPr>
          <p:nvPr/>
        </p:nvSpPr>
        <p:spPr bwMode="auto">
          <a:xfrm>
            <a:off x="4926013" y="3549650"/>
            <a:ext cx="10207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창조하기</a:t>
            </a:r>
            <a:endParaRPr lang="ko-KR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6" name="object 12"/>
          <p:cNvSpPr txBox="1">
            <a:spLocks noChangeArrowheads="1"/>
          </p:cNvSpPr>
          <p:nvPr/>
        </p:nvSpPr>
        <p:spPr bwMode="auto">
          <a:xfrm>
            <a:off x="6511925" y="3549650"/>
            <a:ext cx="102076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경험하기</a:t>
            </a:r>
            <a:endParaRPr lang="ko-KR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7" name="object 13"/>
          <p:cNvSpPr>
            <a:spLocks/>
          </p:cNvSpPr>
          <p:nvPr/>
        </p:nvSpPr>
        <p:spPr bwMode="auto">
          <a:xfrm>
            <a:off x="1449388" y="2527300"/>
            <a:ext cx="944562" cy="652463"/>
          </a:xfrm>
          <a:custGeom>
            <a:avLst/>
            <a:gdLst>
              <a:gd name="T0" fmla="*/ 0 w 1104900"/>
              <a:gd name="T1" fmla="*/ 239182 h 762000"/>
              <a:gd name="T2" fmla="*/ 4517 w 1104900"/>
              <a:gd name="T3" fmla="*/ 200384 h 762000"/>
              <a:gd name="T4" fmla="*/ 17596 w 1104900"/>
              <a:gd name="T5" fmla="*/ 163582 h 762000"/>
              <a:gd name="T6" fmla="*/ 38525 w 1104900"/>
              <a:gd name="T7" fmla="*/ 129264 h 762000"/>
              <a:gd name="T8" fmla="*/ 66595 w 1104900"/>
              <a:gd name="T9" fmla="*/ 97923 h 762000"/>
              <a:gd name="T10" fmla="*/ 101094 w 1104900"/>
              <a:gd name="T11" fmla="*/ 70055 h 762000"/>
              <a:gd name="T12" fmla="*/ 141312 w 1104900"/>
              <a:gd name="T13" fmla="*/ 46148 h 762000"/>
              <a:gd name="T14" fmla="*/ 163342 w 1104900"/>
              <a:gd name="T15" fmla="*/ 35834 h 762000"/>
              <a:gd name="T16" fmla="*/ 186537 w 1104900"/>
              <a:gd name="T17" fmla="*/ 26697 h 762000"/>
              <a:gd name="T18" fmla="*/ 210805 w 1104900"/>
              <a:gd name="T19" fmla="*/ 18796 h 762000"/>
              <a:gd name="T20" fmla="*/ 236060 w 1104900"/>
              <a:gd name="T21" fmla="*/ 12193 h 762000"/>
              <a:gd name="T22" fmla="*/ 262211 w 1104900"/>
              <a:gd name="T23" fmla="*/ 6950 h 762000"/>
              <a:gd name="T24" fmla="*/ 289170 w 1104900"/>
              <a:gd name="T25" fmla="*/ 3130 h 762000"/>
              <a:gd name="T26" fmla="*/ 316848 w 1104900"/>
              <a:gd name="T27" fmla="*/ 793 h 762000"/>
              <a:gd name="T28" fmla="*/ 345156 w 1104900"/>
              <a:gd name="T29" fmla="*/ 0 h 762000"/>
              <a:gd name="T30" fmla="*/ 373464 w 1104900"/>
              <a:gd name="T31" fmla="*/ 793 h 762000"/>
              <a:gd name="T32" fmla="*/ 401142 w 1104900"/>
              <a:gd name="T33" fmla="*/ 3130 h 762000"/>
              <a:gd name="T34" fmla="*/ 428101 w 1104900"/>
              <a:gd name="T35" fmla="*/ 6950 h 762000"/>
              <a:gd name="T36" fmla="*/ 454251 w 1104900"/>
              <a:gd name="T37" fmla="*/ 12193 h 762000"/>
              <a:gd name="T38" fmla="*/ 479506 w 1104900"/>
              <a:gd name="T39" fmla="*/ 18796 h 762000"/>
              <a:gd name="T40" fmla="*/ 503775 w 1104900"/>
              <a:gd name="T41" fmla="*/ 26697 h 762000"/>
              <a:gd name="T42" fmla="*/ 526969 w 1104900"/>
              <a:gd name="T43" fmla="*/ 35834 h 762000"/>
              <a:gd name="T44" fmla="*/ 549000 w 1104900"/>
              <a:gd name="T45" fmla="*/ 46148 h 762000"/>
              <a:gd name="T46" fmla="*/ 589218 w 1104900"/>
              <a:gd name="T47" fmla="*/ 70055 h 762000"/>
              <a:gd name="T48" fmla="*/ 623717 w 1104900"/>
              <a:gd name="T49" fmla="*/ 97923 h 762000"/>
              <a:gd name="T50" fmla="*/ 651785 w 1104900"/>
              <a:gd name="T51" fmla="*/ 129264 h 762000"/>
              <a:gd name="T52" fmla="*/ 672716 w 1104900"/>
              <a:gd name="T53" fmla="*/ 163582 h 762000"/>
              <a:gd name="T54" fmla="*/ 685794 w 1104900"/>
              <a:gd name="T55" fmla="*/ 200384 h 762000"/>
              <a:gd name="T56" fmla="*/ 690312 w 1104900"/>
              <a:gd name="T57" fmla="*/ 239182 h 762000"/>
              <a:gd name="T58" fmla="*/ 689168 w 1104900"/>
              <a:gd name="T59" fmla="*/ 258797 h 762000"/>
              <a:gd name="T60" fmla="*/ 680280 w 1104900"/>
              <a:gd name="T61" fmla="*/ 296659 h 762000"/>
              <a:gd name="T62" fmla="*/ 663187 w 1104900"/>
              <a:gd name="T63" fmla="*/ 332282 h 762000"/>
              <a:gd name="T64" fmla="*/ 638600 w 1104900"/>
              <a:gd name="T65" fmla="*/ 365172 h 762000"/>
              <a:gd name="T66" fmla="*/ 607226 w 1104900"/>
              <a:gd name="T67" fmla="*/ 394838 h 762000"/>
              <a:gd name="T68" fmla="*/ 569780 w 1104900"/>
              <a:gd name="T69" fmla="*/ 420788 h 762000"/>
              <a:gd name="T70" fmla="*/ 526969 w 1104900"/>
              <a:gd name="T71" fmla="*/ 442528 h 762000"/>
              <a:gd name="T72" fmla="*/ 503775 w 1104900"/>
              <a:gd name="T73" fmla="*/ 451665 h 762000"/>
              <a:gd name="T74" fmla="*/ 479506 w 1104900"/>
              <a:gd name="T75" fmla="*/ 459567 h 762000"/>
              <a:gd name="T76" fmla="*/ 454251 w 1104900"/>
              <a:gd name="T77" fmla="*/ 466169 h 762000"/>
              <a:gd name="T78" fmla="*/ 428101 w 1104900"/>
              <a:gd name="T79" fmla="*/ 471412 h 762000"/>
              <a:gd name="T80" fmla="*/ 401142 w 1104900"/>
              <a:gd name="T81" fmla="*/ 475233 h 762000"/>
              <a:gd name="T82" fmla="*/ 373464 w 1104900"/>
              <a:gd name="T83" fmla="*/ 477570 h 762000"/>
              <a:gd name="T84" fmla="*/ 345156 w 1104900"/>
              <a:gd name="T85" fmla="*/ 478362 h 762000"/>
              <a:gd name="T86" fmla="*/ 316848 w 1104900"/>
              <a:gd name="T87" fmla="*/ 477570 h 762000"/>
              <a:gd name="T88" fmla="*/ 289170 w 1104900"/>
              <a:gd name="T89" fmla="*/ 475233 h 762000"/>
              <a:gd name="T90" fmla="*/ 262211 w 1104900"/>
              <a:gd name="T91" fmla="*/ 471412 h 762000"/>
              <a:gd name="T92" fmla="*/ 236060 w 1104900"/>
              <a:gd name="T93" fmla="*/ 466169 h 762000"/>
              <a:gd name="T94" fmla="*/ 210805 w 1104900"/>
              <a:gd name="T95" fmla="*/ 459567 h 762000"/>
              <a:gd name="T96" fmla="*/ 186537 w 1104900"/>
              <a:gd name="T97" fmla="*/ 451665 h 762000"/>
              <a:gd name="T98" fmla="*/ 163342 w 1104900"/>
              <a:gd name="T99" fmla="*/ 442528 h 762000"/>
              <a:gd name="T100" fmla="*/ 141312 w 1104900"/>
              <a:gd name="T101" fmla="*/ 432215 h 762000"/>
              <a:gd name="T102" fmla="*/ 101094 w 1104900"/>
              <a:gd name="T103" fmla="*/ 408307 h 762000"/>
              <a:gd name="T104" fmla="*/ 66595 w 1104900"/>
              <a:gd name="T105" fmla="*/ 380439 h 762000"/>
              <a:gd name="T106" fmla="*/ 38525 w 1104900"/>
              <a:gd name="T107" fmla="*/ 349099 h 762000"/>
              <a:gd name="T108" fmla="*/ 17596 w 1104900"/>
              <a:gd name="T109" fmla="*/ 314781 h 762000"/>
              <a:gd name="T110" fmla="*/ 4517 w 1104900"/>
              <a:gd name="T111" fmla="*/ 277978 h 762000"/>
              <a:gd name="T112" fmla="*/ 0 w 1104900"/>
              <a:gd name="T113" fmla="*/ 239182 h 7620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104900" h="762000">
                <a:moveTo>
                  <a:pt x="0" y="380999"/>
                </a:moveTo>
                <a:lnTo>
                  <a:pt x="7230" y="319199"/>
                </a:lnTo>
                <a:lnTo>
                  <a:pt x="28164" y="260574"/>
                </a:lnTo>
                <a:lnTo>
                  <a:pt x="61663" y="205908"/>
                </a:lnTo>
                <a:lnTo>
                  <a:pt x="106590" y="155986"/>
                </a:lnTo>
                <a:lnTo>
                  <a:pt x="161808" y="111592"/>
                </a:lnTo>
                <a:lnTo>
                  <a:pt x="226180" y="73510"/>
                </a:lnTo>
                <a:lnTo>
                  <a:pt x="261442" y="57082"/>
                </a:lnTo>
                <a:lnTo>
                  <a:pt x="298567" y="42526"/>
                </a:lnTo>
                <a:lnTo>
                  <a:pt x="337411" y="29940"/>
                </a:lnTo>
                <a:lnTo>
                  <a:pt x="377833" y="19423"/>
                </a:lnTo>
                <a:lnTo>
                  <a:pt x="419689" y="11072"/>
                </a:lnTo>
                <a:lnTo>
                  <a:pt x="462839" y="4986"/>
                </a:lnTo>
                <a:lnTo>
                  <a:pt x="507140" y="1263"/>
                </a:lnTo>
                <a:lnTo>
                  <a:pt x="552450" y="0"/>
                </a:lnTo>
                <a:lnTo>
                  <a:pt x="597759" y="1263"/>
                </a:lnTo>
                <a:lnTo>
                  <a:pt x="642060" y="4986"/>
                </a:lnTo>
                <a:lnTo>
                  <a:pt x="685210" y="11072"/>
                </a:lnTo>
                <a:lnTo>
                  <a:pt x="727067" y="19423"/>
                </a:lnTo>
                <a:lnTo>
                  <a:pt x="767488" y="29940"/>
                </a:lnTo>
                <a:lnTo>
                  <a:pt x="806332" y="42526"/>
                </a:lnTo>
                <a:lnTo>
                  <a:pt x="843457" y="57082"/>
                </a:lnTo>
                <a:lnTo>
                  <a:pt x="878719" y="73510"/>
                </a:lnTo>
                <a:lnTo>
                  <a:pt x="943091" y="111592"/>
                </a:lnTo>
                <a:lnTo>
                  <a:pt x="998309" y="155986"/>
                </a:lnTo>
                <a:lnTo>
                  <a:pt x="1043236" y="205908"/>
                </a:lnTo>
                <a:lnTo>
                  <a:pt x="1076735" y="260574"/>
                </a:lnTo>
                <a:lnTo>
                  <a:pt x="1097669" y="319199"/>
                </a:lnTo>
                <a:lnTo>
                  <a:pt x="1104900" y="380999"/>
                </a:lnTo>
                <a:lnTo>
                  <a:pt x="1103068" y="412247"/>
                </a:lnTo>
                <a:lnTo>
                  <a:pt x="1088844" y="472558"/>
                </a:lnTo>
                <a:lnTo>
                  <a:pt x="1061485" y="529302"/>
                </a:lnTo>
                <a:lnTo>
                  <a:pt x="1022130" y="581694"/>
                </a:lnTo>
                <a:lnTo>
                  <a:pt x="971915" y="628950"/>
                </a:lnTo>
                <a:lnTo>
                  <a:pt x="911978" y="670286"/>
                </a:lnTo>
                <a:lnTo>
                  <a:pt x="843457" y="704917"/>
                </a:lnTo>
                <a:lnTo>
                  <a:pt x="806332" y="719473"/>
                </a:lnTo>
                <a:lnTo>
                  <a:pt x="767488" y="732059"/>
                </a:lnTo>
                <a:lnTo>
                  <a:pt x="727067" y="742576"/>
                </a:lnTo>
                <a:lnTo>
                  <a:pt x="685210" y="750927"/>
                </a:lnTo>
                <a:lnTo>
                  <a:pt x="642060" y="757013"/>
                </a:lnTo>
                <a:lnTo>
                  <a:pt x="597759" y="760736"/>
                </a:lnTo>
                <a:lnTo>
                  <a:pt x="552450" y="761999"/>
                </a:lnTo>
                <a:lnTo>
                  <a:pt x="507140" y="760736"/>
                </a:lnTo>
                <a:lnTo>
                  <a:pt x="462839" y="757013"/>
                </a:lnTo>
                <a:lnTo>
                  <a:pt x="419689" y="750927"/>
                </a:lnTo>
                <a:lnTo>
                  <a:pt x="377833" y="742576"/>
                </a:lnTo>
                <a:lnTo>
                  <a:pt x="337411" y="732059"/>
                </a:lnTo>
                <a:lnTo>
                  <a:pt x="298567" y="719473"/>
                </a:lnTo>
                <a:lnTo>
                  <a:pt x="261442" y="704917"/>
                </a:lnTo>
                <a:lnTo>
                  <a:pt x="226180" y="688489"/>
                </a:lnTo>
                <a:lnTo>
                  <a:pt x="161808" y="650407"/>
                </a:lnTo>
                <a:lnTo>
                  <a:pt x="106590" y="606013"/>
                </a:lnTo>
                <a:lnTo>
                  <a:pt x="61663" y="556091"/>
                </a:lnTo>
                <a:lnTo>
                  <a:pt x="28164" y="501425"/>
                </a:lnTo>
                <a:lnTo>
                  <a:pt x="7230" y="442800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48" name="object 14"/>
          <p:cNvSpPr txBox="1">
            <a:spLocks noChangeArrowheads="1"/>
          </p:cNvSpPr>
          <p:nvPr/>
        </p:nvSpPr>
        <p:spPr bwMode="auto">
          <a:xfrm>
            <a:off x="1614488" y="2782888"/>
            <a:ext cx="609600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Empathize</a:t>
            </a: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9" name="object 15"/>
          <p:cNvSpPr>
            <a:spLocks/>
          </p:cNvSpPr>
          <p:nvPr/>
        </p:nvSpPr>
        <p:spPr bwMode="auto">
          <a:xfrm>
            <a:off x="2720975" y="2527300"/>
            <a:ext cx="955675" cy="652463"/>
          </a:xfrm>
          <a:custGeom>
            <a:avLst/>
            <a:gdLst>
              <a:gd name="T0" fmla="*/ 0 w 1117600"/>
              <a:gd name="T1" fmla="*/ 239182 h 762000"/>
              <a:gd name="T2" fmla="*/ 4572 w 1117600"/>
              <a:gd name="T3" fmla="*/ 200384 h 762000"/>
              <a:gd name="T4" fmla="*/ 17813 w 1117600"/>
              <a:gd name="T5" fmla="*/ 163582 h 762000"/>
              <a:gd name="T6" fmla="*/ 38999 w 1117600"/>
              <a:gd name="T7" fmla="*/ 129264 h 762000"/>
              <a:gd name="T8" fmla="*/ 67414 w 1117600"/>
              <a:gd name="T9" fmla="*/ 97923 h 762000"/>
              <a:gd name="T10" fmla="*/ 102337 w 1117600"/>
              <a:gd name="T11" fmla="*/ 70055 h 762000"/>
              <a:gd name="T12" fmla="*/ 143050 w 1117600"/>
              <a:gd name="T13" fmla="*/ 46148 h 762000"/>
              <a:gd name="T14" fmla="*/ 165352 w 1117600"/>
              <a:gd name="T15" fmla="*/ 35834 h 762000"/>
              <a:gd name="T16" fmla="*/ 188832 w 1117600"/>
              <a:gd name="T17" fmla="*/ 26697 h 762000"/>
              <a:gd name="T18" fmla="*/ 213400 w 1117600"/>
              <a:gd name="T19" fmla="*/ 18796 h 762000"/>
              <a:gd name="T20" fmla="*/ 238965 w 1117600"/>
              <a:gd name="T21" fmla="*/ 12193 h 762000"/>
              <a:gd name="T22" fmla="*/ 265438 w 1117600"/>
              <a:gd name="T23" fmla="*/ 6950 h 762000"/>
              <a:gd name="T24" fmla="*/ 292728 w 1117600"/>
              <a:gd name="T25" fmla="*/ 3130 h 762000"/>
              <a:gd name="T26" fmla="*/ 320747 w 1117600"/>
              <a:gd name="T27" fmla="*/ 793 h 762000"/>
              <a:gd name="T28" fmla="*/ 349404 w 1117600"/>
              <a:gd name="T29" fmla="*/ 0 h 762000"/>
              <a:gd name="T30" fmla="*/ 378060 w 1117600"/>
              <a:gd name="T31" fmla="*/ 793 h 762000"/>
              <a:gd name="T32" fmla="*/ 406078 w 1117600"/>
              <a:gd name="T33" fmla="*/ 3130 h 762000"/>
              <a:gd name="T34" fmla="*/ 433369 w 1117600"/>
              <a:gd name="T35" fmla="*/ 6950 h 762000"/>
              <a:gd name="T36" fmla="*/ 459842 w 1117600"/>
              <a:gd name="T37" fmla="*/ 12193 h 762000"/>
              <a:gd name="T38" fmla="*/ 485407 w 1117600"/>
              <a:gd name="T39" fmla="*/ 18796 h 762000"/>
              <a:gd name="T40" fmla="*/ 509975 w 1117600"/>
              <a:gd name="T41" fmla="*/ 26697 h 762000"/>
              <a:gd name="T42" fmla="*/ 533454 w 1117600"/>
              <a:gd name="T43" fmla="*/ 35834 h 762000"/>
              <a:gd name="T44" fmla="*/ 555756 w 1117600"/>
              <a:gd name="T45" fmla="*/ 46148 h 762000"/>
              <a:gd name="T46" fmla="*/ 576791 w 1117600"/>
              <a:gd name="T47" fmla="*/ 57575 h 762000"/>
              <a:gd name="T48" fmla="*/ 614699 w 1117600"/>
              <a:gd name="T49" fmla="*/ 83525 h 762000"/>
              <a:gd name="T50" fmla="*/ 646458 w 1117600"/>
              <a:gd name="T51" fmla="*/ 113190 h 762000"/>
              <a:gd name="T52" fmla="*/ 671349 w 1117600"/>
              <a:gd name="T53" fmla="*/ 146081 h 762000"/>
              <a:gd name="T54" fmla="*/ 688652 w 1117600"/>
              <a:gd name="T55" fmla="*/ 181703 h 762000"/>
              <a:gd name="T56" fmla="*/ 697649 w 1117600"/>
              <a:gd name="T57" fmla="*/ 219565 h 762000"/>
              <a:gd name="T58" fmla="*/ 698807 w 1117600"/>
              <a:gd name="T59" fmla="*/ 239182 h 762000"/>
              <a:gd name="T60" fmla="*/ 697649 w 1117600"/>
              <a:gd name="T61" fmla="*/ 258797 h 762000"/>
              <a:gd name="T62" fmla="*/ 688652 w 1117600"/>
              <a:gd name="T63" fmla="*/ 296659 h 762000"/>
              <a:gd name="T64" fmla="*/ 671349 w 1117600"/>
              <a:gd name="T65" fmla="*/ 332282 h 762000"/>
              <a:gd name="T66" fmla="*/ 646458 w 1117600"/>
              <a:gd name="T67" fmla="*/ 365172 h 762000"/>
              <a:gd name="T68" fmla="*/ 614699 w 1117600"/>
              <a:gd name="T69" fmla="*/ 394838 h 762000"/>
              <a:gd name="T70" fmla="*/ 576791 w 1117600"/>
              <a:gd name="T71" fmla="*/ 420788 h 762000"/>
              <a:gd name="T72" fmla="*/ 555756 w 1117600"/>
              <a:gd name="T73" fmla="*/ 432215 h 762000"/>
              <a:gd name="T74" fmla="*/ 533454 w 1117600"/>
              <a:gd name="T75" fmla="*/ 442528 h 762000"/>
              <a:gd name="T76" fmla="*/ 509975 w 1117600"/>
              <a:gd name="T77" fmla="*/ 451665 h 762000"/>
              <a:gd name="T78" fmla="*/ 485407 w 1117600"/>
              <a:gd name="T79" fmla="*/ 459567 h 762000"/>
              <a:gd name="T80" fmla="*/ 459842 w 1117600"/>
              <a:gd name="T81" fmla="*/ 466169 h 762000"/>
              <a:gd name="T82" fmla="*/ 433369 w 1117600"/>
              <a:gd name="T83" fmla="*/ 471412 h 762000"/>
              <a:gd name="T84" fmla="*/ 406078 w 1117600"/>
              <a:gd name="T85" fmla="*/ 475233 h 762000"/>
              <a:gd name="T86" fmla="*/ 378060 w 1117600"/>
              <a:gd name="T87" fmla="*/ 477570 h 762000"/>
              <a:gd name="T88" fmla="*/ 349404 w 1117600"/>
              <a:gd name="T89" fmla="*/ 478362 h 762000"/>
              <a:gd name="T90" fmla="*/ 320747 w 1117600"/>
              <a:gd name="T91" fmla="*/ 477570 h 762000"/>
              <a:gd name="T92" fmla="*/ 292728 w 1117600"/>
              <a:gd name="T93" fmla="*/ 475233 h 762000"/>
              <a:gd name="T94" fmla="*/ 265438 w 1117600"/>
              <a:gd name="T95" fmla="*/ 471412 h 762000"/>
              <a:gd name="T96" fmla="*/ 238965 w 1117600"/>
              <a:gd name="T97" fmla="*/ 466169 h 762000"/>
              <a:gd name="T98" fmla="*/ 213400 w 1117600"/>
              <a:gd name="T99" fmla="*/ 459567 h 762000"/>
              <a:gd name="T100" fmla="*/ 188832 w 1117600"/>
              <a:gd name="T101" fmla="*/ 451665 h 762000"/>
              <a:gd name="T102" fmla="*/ 165352 w 1117600"/>
              <a:gd name="T103" fmla="*/ 442528 h 762000"/>
              <a:gd name="T104" fmla="*/ 143050 w 1117600"/>
              <a:gd name="T105" fmla="*/ 432215 h 762000"/>
              <a:gd name="T106" fmla="*/ 122015 w 1117600"/>
              <a:gd name="T107" fmla="*/ 420788 h 762000"/>
              <a:gd name="T108" fmla="*/ 84108 w 1117600"/>
              <a:gd name="T109" fmla="*/ 394838 h 762000"/>
              <a:gd name="T110" fmla="*/ 52348 w 1117600"/>
              <a:gd name="T111" fmla="*/ 365172 h 762000"/>
              <a:gd name="T112" fmla="*/ 27458 w 1117600"/>
              <a:gd name="T113" fmla="*/ 332282 h 762000"/>
              <a:gd name="T114" fmla="*/ 10154 w 1117600"/>
              <a:gd name="T115" fmla="*/ 296659 h 762000"/>
              <a:gd name="T116" fmla="*/ 1159 w 1117600"/>
              <a:gd name="T117" fmla="*/ 258797 h 762000"/>
              <a:gd name="T118" fmla="*/ 0 w 1117600"/>
              <a:gd name="T119" fmla="*/ 239182 h 7620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17600" h="762000">
                <a:moveTo>
                  <a:pt x="0" y="380999"/>
                </a:moveTo>
                <a:lnTo>
                  <a:pt x="7313" y="319199"/>
                </a:lnTo>
                <a:lnTo>
                  <a:pt x="28487" y="260574"/>
                </a:lnTo>
                <a:lnTo>
                  <a:pt x="62372" y="205908"/>
                </a:lnTo>
                <a:lnTo>
                  <a:pt x="107815" y="155986"/>
                </a:lnTo>
                <a:lnTo>
                  <a:pt x="163668" y="111592"/>
                </a:lnTo>
                <a:lnTo>
                  <a:pt x="228779" y="73510"/>
                </a:lnTo>
                <a:lnTo>
                  <a:pt x="264447" y="57082"/>
                </a:lnTo>
                <a:lnTo>
                  <a:pt x="301998" y="42526"/>
                </a:lnTo>
                <a:lnTo>
                  <a:pt x="341289" y="29940"/>
                </a:lnTo>
                <a:lnTo>
                  <a:pt x="382175" y="19423"/>
                </a:lnTo>
                <a:lnTo>
                  <a:pt x="424513" y="11072"/>
                </a:lnTo>
                <a:lnTo>
                  <a:pt x="468159" y="4986"/>
                </a:lnTo>
                <a:lnTo>
                  <a:pt x="512969" y="1263"/>
                </a:lnTo>
                <a:lnTo>
                  <a:pt x="558799" y="0"/>
                </a:lnTo>
                <a:lnTo>
                  <a:pt x="604629" y="1263"/>
                </a:lnTo>
                <a:lnTo>
                  <a:pt x="649439" y="4986"/>
                </a:lnTo>
                <a:lnTo>
                  <a:pt x="693085" y="11072"/>
                </a:lnTo>
                <a:lnTo>
                  <a:pt x="735423" y="19423"/>
                </a:lnTo>
                <a:lnTo>
                  <a:pt x="776309" y="29940"/>
                </a:lnTo>
                <a:lnTo>
                  <a:pt x="815600" y="42526"/>
                </a:lnTo>
                <a:lnTo>
                  <a:pt x="853151" y="57082"/>
                </a:lnTo>
                <a:lnTo>
                  <a:pt x="888819" y="73510"/>
                </a:lnTo>
                <a:lnTo>
                  <a:pt x="922460" y="91713"/>
                </a:lnTo>
                <a:lnTo>
                  <a:pt x="983086" y="133049"/>
                </a:lnTo>
                <a:lnTo>
                  <a:pt x="1033878" y="180305"/>
                </a:lnTo>
                <a:lnTo>
                  <a:pt x="1073685" y="232697"/>
                </a:lnTo>
                <a:lnTo>
                  <a:pt x="1101358" y="289441"/>
                </a:lnTo>
                <a:lnTo>
                  <a:pt x="1115746" y="349752"/>
                </a:lnTo>
                <a:lnTo>
                  <a:pt x="1117599" y="380999"/>
                </a:lnTo>
                <a:lnTo>
                  <a:pt x="1115746" y="412247"/>
                </a:lnTo>
                <a:lnTo>
                  <a:pt x="1101358" y="472558"/>
                </a:lnTo>
                <a:lnTo>
                  <a:pt x="1073685" y="529302"/>
                </a:lnTo>
                <a:lnTo>
                  <a:pt x="1033878" y="581694"/>
                </a:lnTo>
                <a:lnTo>
                  <a:pt x="983086" y="628950"/>
                </a:lnTo>
                <a:lnTo>
                  <a:pt x="922460" y="670286"/>
                </a:lnTo>
                <a:lnTo>
                  <a:pt x="888819" y="688489"/>
                </a:lnTo>
                <a:lnTo>
                  <a:pt x="853151" y="704917"/>
                </a:lnTo>
                <a:lnTo>
                  <a:pt x="815600" y="719473"/>
                </a:lnTo>
                <a:lnTo>
                  <a:pt x="776309" y="732059"/>
                </a:lnTo>
                <a:lnTo>
                  <a:pt x="735423" y="742576"/>
                </a:lnTo>
                <a:lnTo>
                  <a:pt x="693085" y="750927"/>
                </a:lnTo>
                <a:lnTo>
                  <a:pt x="649439" y="757013"/>
                </a:lnTo>
                <a:lnTo>
                  <a:pt x="604629" y="760736"/>
                </a:lnTo>
                <a:lnTo>
                  <a:pt x="558799" y="761999"/>
                </a:lnTo>
                <a:lnTo>
                  <a:pt x="512969" y="760736"/>
                </a:lnTo>
                <a:lnTo>
                  <a:pt x="468159" y="757013"/>
                </a:lnTo>
                <a:lnTo>
                  <a:pt x="424513" y="750927"/>
                </a:lnTo>
                <a:lnTo>
                  <a:pt x="382175" y="742576"/>
                </a:lnTo>
                <a:lnTo>
                  <a:pt x="341289" y="732059"/>
                </a:lnTo>
                <a:lnTo>
                  <a:pt x="301998" y="719473"/>
                </a:lnTo>
                <a:lnTo>
                  <a:pt x="264447" y="704917"/>
                </a:lnTo>
                <a:lnTo>
                  <a:pt x="228779" y="688489"/>
                </a:lnTo>
                <a:lnTo>
                  <a:pt x="195138" y="670286"/>
                </a:lnTo>
                <a:lnTo>
                  <a:pt x="134513" y="628950"/>
                </a:lnTo>
                <a:lnTo>
                  <a:pt x="83721" y="581694"/>
                </a:lnTo>
                <a:lnTo>
                  <a:pt x="43913" y="529302"/>
                </a:lnTo>
                <a:lnTo>
                  <a:pt x="16240" y="472558"/>
                </a:lnTo>
                <a:lnTo>
                  <a:pt x="1852" y="412247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0" name="object 16"/>
          <p:cNvSpPr txBox="1">
            <a:spLocks noChangeArrowheads="1"/>
          </p:cNvSpPr>
          <p:nvPr/>
        </p:nvSpPr>
        <p:spPr bwMode="auto">
          <a:xfrm>
            <a:off x="2957513" y="2773363"/>
            <a:ext cx="46831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Define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51" name="object 17"/>
          <p:cNvSpPr>
            <a:spLocks/>
          </p:cNvSpPr>
          <p:nvPr/>
        </p:nvSpPr>
        <p:spPr bwMode="auto">
          <a:xfrm>
            <a:off x="4013200" y="2527300"/>
            <a:ext cx="955675" cy="652463"/>
          </a:xfrm>
          <a:custGeom>
            <a:avLst/>
            <a:gdLst>
              <a:gd name="T0" fmla="*/ 0 w 1117600"/>
              <a:gd name="T1" fmla="*/ 239182 h 762000"/>
              <a:gd name="T2" fmla="*/ 4572 w 1117600"/>
              <a:gd name="T3" fmla="*/ 200384 h 762000"/>
              <a:gd name="T4" fmla="*/ 17813 w 1117600"/>
              <a:gd name="T5" fmla="*/ 163582 h 762000"/>
              <a:gd name="T6" fmla="*/ 38999 w 1117600"/>
              <a:gd name="T7" fmla="*/ 129264 h 762000"/>
              <a:gd name="T8" fmla="*/ 67415 w 1117600"/>
              <a:gd name="T9" fmla="*/ 97923 h 762000"/>
              <a:gd name="T10" fmla="*/ 102337 w 1117600"/>
              <a:gd name="T11" fmla="*/ 70055 h 762000"/>
              <a:gd name="T12" fmla="*/ 143050 w 1117600"/>
              <a:gd name="T13" fmla="*/ 46148 h 762000"/>
              <a:gd name="T14" fmla="*/ 165352 w 1117600"/>
              <a:gd name="T15" fmla="*/ 35834 h 762000"/>
              <a:gd name="T16" fmla="*/ 188832 w 1117600"/>
              <a:gd name="T17" fmla="*/ 26697 h 762000"/>
              <a:gd name="T18" fmla="*/ 213400 w 1117600"/>
              <a:gd name="T19" fmla="*/ 18796 h 762000"/>
              <a:gd name="T20" fmla="*/ 238966 w 1117600"/>
              <a:gd name="T21" fmla="*/ 12193 h 762000"/>
              <a:gd name="T22" fmla="*/ 265438 w 1117600"/>
              <a:gd name="T23" fmla="*/ 6950 h 762000"/>
              <a:gd name="T24" fmla="*/ 292729 w 1117600"/>
              <a:gd name="T25" fmla="*/ 3130 h 762000"/>
              <a:gd name="T26" fmla="*/ 320748 w 1117600"/>
              <a:gd name="T27" fmla="*/ 793 h 762000"/>
              <a:gd name="T28" fmla="*/ 349405 w 1117600"/>
              <a:gd name="T29" fmla="*/ 0 h 762000"/>
              <a:gd name="T30" fmla="*/ 378060 w 1117600"/>
              <a:gd name="T31" fmla="*/ 793 h 762000"/>
              <a:gd name="T32" fmla="*/ 406079 w 1117600"/>
              <a:gd name="T33" fmla="*/ 3130 h 762000"/>
              <a:gd name="T34" fmla="*/ 433370 w 1117600"/>
              <a:gd name="T35" fmla="*/ 6950 h 762000"/>
              <a:gd name="T36" fmla="*/ 459842 w 1117600"/>
              <a:gd name="T37" fmla="*/ 12193 h 762000"/>
              <a:gd name="T38" fmla="*/ 485408 w 1117600"/>
              <a:gd name="T39" fmla="*/ 18796 h 762000"/>
              <a:gd name="T40" fmla="*/ 509976 w 1117600"/>
              <a:gd name="T41" fmla="*/ 26697 h 762000"/>
              <a:gd name="T42" fmla="*/ 533455 w 1117600"/>
              <a:gd name="T43" fmla="*/ 35834 h 762000"/>
              <a:gd name="T44" fmla="*/ 555757 w 1117600"/>
              <a:gd name="T45" fmla="*/ 46148 h 762000"/>
              <a:gd name="T46" fmla="*/ 576792 w 1117600"/>
              <a:gd name="T47" fmla="*/ 57575 h 762000"/>
              <a:gd name="T48" fmla="*/ 614700 w 1117600"/>
              <a:gd name="T49" fmla="*/ 83525 h 762000"/>
              <a:gd name="T50" fmla="*/ 646459 w 1117600"/>
              <a:gd name="T51" fmla="*/ 113190 h 762000"/>
              <a:gd name="T52" fmla="*/ 671350 w 1117600"/>
              <a:gd name="T53" fmla="*/ 146081 h 762000"/>
              <a:gd name="T54" fmla="*/ 688654 w 1117600"/>
              <a:gd name="T55" fmla="*/ 181703 h 762000"/>
              <a:gd name="T56" fmla="*/ 697650 w 1117600"/>
              <a:gd name="T57" fmla="*/ 219565 h 762000"/>
              <a:gd name="T58" fmla="*/ 698808 w 1117600"/>
              <a:gd name="T59" fmla="*/ 239182 h 762000"/>
              <a:gd name="T60" fmla="*/ 697650 w 1117600"/>
              <a:gd name="T61" fmla="*/ 258797 h 762000"/>
              <a:gd name="T62" fmla="*/ 688654 w 1117600"/>
              <a:gd name="T63" fmla="*/ 296659 h 762000"/>
              <a:gd name="T64" fmla="*/ 671350 w 1117600"/>
              <a:gd name="T65" fmla="*/ 332282 h 762000"/>
              <a:gd name="T66" fmla="*/ 646459 w 1117600"/>
              <a:gd name="T67" fmla="*/ 365172 h 762000"/>
              <a:gd name="T68" fmla="*/ 614700 w 1117600"/>
              <a:gd name="T69" fmla="*/ 394838 h 762000"/>
              <a:gd name="T70" fmla="*/ 576792 w 1117600"/>
              <a:gd name="T71" fmla="*/ 420788 h 762000"/>
              <a:gd name="T72" fmla="*/ 555757 w 1117600"/>
              <a:gd name="T73" fmla="*/ 432215 h 762000"/>
              <a:gd name="T74" fmla="*/ 533455 w 1117600"/>
              <a:gd name="T75" fmla="*/ 442528 h 762000"/>
              <a:gd name="T76" fmla="*/ 509976 w 1117600"/>
              <a:gd name="T77" fmla="*/ 451665 h 762000"/>
              <a:gd name="T78" fmla="*/ 485408 w 1117600"/>
              <a:gd name="T79" fmla="*/ 459567 h 762000"/>
              <a:gd name="T80" fmla="*/ 459842 w 1117600"/>
              <a:gd name="T81" fmla="*/ 466169 h 762000"/>
              <a:gd name="T82" fmla="*/ 433370 w 1117600"/>
              <a:gd name="T83" fmla="*/ 471412 h 762000"/>
              <a:gd name="T84" fmla="*/ 406079 w 1117600"/>
              <a:gd name="T85" fmla="*/ 475233 h 762000"/>
              <a:gd name="T86" fmla="*/ 378060 w 1117600"/>
              <a:gd name="T87" fmla="*/ 477570 h 762000"/>
              <a:gd name="T88" fmla="*/ 349405 w 1117600"/>
              <a:gd name="T89" fmla="*/ 478362 h 762000"/>
              <a:gd name="T90" fmla="*/ 320748 w 1117600"/>
              <a:gd name="T91" fmla="*/ 477570 h 762000"/>
              <a:gd name="T92" fmla="*/ 292729 w 1117600"/>
              <a:gd name="T93" fmla="*/ 475233 h 762000"/>
              <a:gd name="T94" fmla="*/ 265438 w 1117600"/>
              <a:gd name="T95" fmla="*/ 471412 h 762000"/>
              <a:gd name="T96" fmla="*/ 238966 w 1117600"/>
              <a:gd name="T97" fmla="*/ 466169 h 762000"/>
              <a:gd name="T98" fmla="*/ 213400 w 1117600"/>
              <a:gd name="T99" fmla="*/ 459567 h 762000"/>
              <a:gd name="T100" fmla="*/ 188832 w 1117600"/>
              <a:gd name="T101" fmla="*/ 451665 h 762000"/>
              <a:gd name="T102" fmla="*/ 165352 w 1117600"/>
              <a:gd name="T103" fmla="*/ 442528 h 762000"/>
              <a:gd name="T104" fmla="*/ 143050 w 1117600"/>
              <a:gd name="T105" fmla="*/ 432215 h 762000"/>
              <a:gd name="T106" fmla="*/ 122015 w 1117600"/>
              <a:gd name="T107" fmla="*/ 420788 h 762000"/>
              <a:gd name="T108" fmla="*/ 84108 w 1117600"/>
              <a:gd name="T109" fmla="*/ 394838 h 762000"/>
              <a:gd name="T110" fmla="*/ 52348 w 1117600"/>
              <a:gd name="T111" fmla="*/ 365172 h 762000"/>
              <a:gd name="T112" fmla="*/ 27458 w 1117600"/>
              <a:gd name="T113" fmla="*/ 332282 h 762000"/>
              <a:gd name="T114" fmla="*/ 10154 w 1117600"/>
              <a:gd name="T115" fmla="*/ 296659 h 762000"/>
              <a:gd name="T116" fmla="*/ 1159 w 1117600"/>
              <a:gd name="T117" fmla="*/ 258797 h 762000"/>
              <a:gd name="T118" fmla="*/ 0 w 1117600"/>
              <a:gd name="T119" fmla="*/ 239182 h 7620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17600" h="762000">
                <a:moveTo>
                  <a:pt x="0" y="380999"/>
                </a:moveTo>
                <a:lnTo>
                  <a:pt x="7313" y="319199"/>
                </a:lnTo>
                <a:lnTo>
                  <a:pt x="28488" y="260574"/>
                </a:lnTo>
                <a:lnTo>
                  <a:pt x="62372" y="205908"/>
                </a:lnTo>
                <a:lnTo>
                  <a:pt x="107816" y="155986"/>
                </a:lnTo>
                <a:lnTo>
                  <a:pt x="163668" y="111592"/>
                </a:lnTo>
                <a:lnTo>
                  <a:pt x="228780" y="73510"/>
                </a:lnTo>
                <a:lnTo>
                  <a:pt x="264448" y="57082"/>
                </a:lnTo>
                <a:lnTo>
                  <a:pt x="301999" y="42526"/>
                </a:lnTo>
                <a:lnTo>
                  <a:pt x="341290" y="29940"/>
                </a:lnTo>
                <a:lnTo>
                  <a:pt x="382176" y="19423"/>
                </a:lnTo>
                <a:lnTo>
                  <a:pt x="424514" y="11072"/>
                </a:lnTo>
                <a:lnTo>
                  <a:pt x="468160" y="4986"/>
                </a:lnTo>
                <a:lnTo>
                  <a:pt x="512970" y="1263"/>
                </a:lnTo>
                <a:lnTo>
                  <a:pt x="558800" y="0"/>
                </a:lnTo>
                <a:lnTo>
                  <a:pt x="604630" y="1263"/>
                </a:lnTo>
                <a:lnTo>
                  <a:pt x="649440" y="4986"/>
                </a:lnTo>
                <a:lnTo>
                  <a:pt x="693086" y="11072"/>
                </a:lnTo>
                <a:lnTo>
                  <a:pt x="735424" y="19423"/>
                </a:lnTo>
                <a:lnTo>
                  <a:pt x="776310" y="29940"/>
                </a:lnTo>
                <a:lnTo>
                  <a:pt x="815601" y="42526"/>
                </a:lnTo>
                <a:lnTo>
                  <a:pt x="853152" y="57082"/>
                </a:lnTo>
                <a:lnTo>
                  <a:pt x="888820" y="73510"/>
                </a:lnTo>
                <a:lnTo>
                  <a:pt x="922461" y="91713"/>
                </a:lnTo>
                <a:lnTo>
                  <a:pt x="983087" y="133049"/>
                </a:lnTo>
                <a:lnTo>
                  <a:pt x="1033879" y="180305"/>
                </a:lnTo>
                <a:lnTo>
                  <a:pt x="1073687" y="232697"/>
                </a:lnTo>
                <a:lnTo>
                  <a:pt x="1101360" y="289441"/>
                </a:lnTo>
                <a:lnTo>
                  <a:pt x="1115748" y="349752"/>
                </a:lnTo>
                <a:lnTo>
                  <a:pt x="1117600" y="380999"/>
                </a:lnTo>
                <a:lnTo>
                  <a:pt x="1115748" y="412247"/>
                </a:lnTo>
                <a:lnTo>
                  <a:pt x="1101360" y="472558"/>
                </a:lnTo>
                <a:lnTo>
                  <a:pt x="1073687" y="529302"/>
                </a:lnTo>
                <a:lnTo>
                  <a:pt x="1033879" y="581694"/>
                </a:lnTo>
                <a:lnTo>
                  <a:pt x="983087" y="628950"/>
                </a:lnTo>
                <a:lnTo>
                  <a:pt x="922461" y="670286"/>
                </a:lnTo>
                <a:lnTo>
                  <a:pt x="888820" y="688489"/>
                </a:lnTo>
                <a:lnTo>
                  <a:pt x="853152" y="704917"/>
                </a:lnTo>
                <a:lnTo>
                  <a:pt x="815601" y="719473"/>
                </a:lnTo>
                <a:lnTo>
                  <a:pt x="776310" y="732059"/>
                </a:lnTo>
                <a:lnTo>
                  <a:pt x="735424" y="742576"/>
                </a:lnTo>
                <a:lnTo>
                  <a:pt x="693086" y="750927"/>
                </a:lnTo>
                <a:lnTo>
                  <a:pt x="649440" y="757013"/>
                </a:lnTo>
                <a:lnTo>
                  <a:pt x="604630" y="760736"/>
                </a:lnTo>
                <a:lnTo>
                  <a:pt x="558800" y="761999"/>
                </a:lnTo>
                <a:lnTo>
                  <a:pt x="512970" y="760736"/>
                </a:lnTo>
                <a:lnTo>
                  <a:pt x="468160" y="757013"/>
                </a:lnTo>
                <a:lnTo>
                  <a:pt x="424514" y="750927"/>
                </a:lnTo>
                <a:lnTo>
                  <a:pt x="382176" y="742576"/>
                </a:lnTo>
                <a:lnTo>
                  <a:pt x="341290" y="732059"/>
                </a:lnTo>
                <a:lnTo>
                  <a:pt x="301999" y="719473"/>
                </a:lnTo>
                <a:lnTo>
                  <a:pt x="264448" y="704917"/>
                </a:lnTo>
                <a:lnTo>
                  <a:pt x="228780" y="688489"/>
                </a:lnTo>
                <a:lnTo>
                  <a:pt x="195139" y="670286"/>
                </a:lnTo>
                <a:lnTo>
                  <a:pt x="134513" y="628950"/>
                </a:lnTo>
                <a:lnTo>
                  <a:pt x="83721" y="581694"/>
                </a:lnTo>
                <a:lnTo>
                  <a:pt x="43913" y="529302"/>
                </a:lnTo>
                <a:lnTo>
                  <a:pt x="16240" y="472558"/>
                </a:lnTo>
                <a:lnTo>
                  <a:pt x="1852" y="412247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2" name="object 18"/>
          <p:cNvSpPr txBox="1">
            <a:spLocks noChangeArrowheads="1"/>
          </p:cNvSpPr>
          <p:nvPr/>
        </p:nvSpPr>
        <p:spPr bwMode="auto">
          <a:xfrm>
            <a:off x="4265613" y="2773363"/>
            <a:ext cx="4365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Ideate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53" name="object 19"/>
          <p:cNvSpPr>
            <a:spLocks/>
          </p:cNvSpPr>
          <p:nvPr/>
        </p:nvSpPr>
        <p:spPr bwMode="auto">
          <a:xfrm>
            <a:off x="5348288" y="2527300"/>
            <a:ext cx="944562" cy="652463"/>
          </a:xfrm>
          <a:custGeom>
            <a:avLst/>
            <a:gdLst>
              <a:gd name="T0" fmla="*/ 0 w 1104900"/>
              <a:gd name="T1" fmla="*/ 239182 h 762000"/>
              <a:gd name="T2" fmla="*/ 4517 w 1104900"/>
              <a:gd name="T3" fmla="*/ 200384 h 762000"/>
              <a:gd name="T4" fmla="*/ 17596 w 1104900"/>
              <a:gd name="T5" fmla="*/ 163582 h 762000"/>
              <a:gd name="T6" fmla="*/ 38525 w 1104900"/>
              <a:gd name="T7" fmla="*/ 129264 h 762000"/>
              <a:gd name="T8" fmla="*/ 66595 w 1104900"/>
              <a:gd name="T9" fmla="*/ 97923 h 762000"/>
              <a:gd name="T10" fmla="*/ 101094 w 1104900"/>
              <a:gd name="T11" fmla="*/ 70055 h 762000"/>
              <a:gd name="T12" fmla="*/ 141312 w 1104900"/>
              <a:gd name="T13" fmla="*/ 46148 h 762000"/>
              <a:gd name="T14" fmla="*/ 163343 w 1104900"/>
              <a:gd name="T15" fmla="*/ 35834 h 762000"/>
              <a:gd name="T16" fmla="*/ 186537 w 1104900"/>
              <a:gd name="T17" fmla="*/ 26697 h 762000"/>
              <a:gd name="T18" fmla="*/ 210805 w 1104900"/>
              <a:gd name="T19" fmla="*/ 18796 h 762000"/>
              <a:gd name="T20" fmla="*/ 236060 w 1104900"/>
              <a:gd name="T21" fmla="*/ 12193 h 762000"/>
              <a:gd name="T22" fmla="*/ 262211 w 1104900"/>
              <a:gd name="T23" fmla="*/ 6950 h 762000"/>
              <a:gd name="T24" fmla="*/ 289170 w 1104900"/>
              <a:gd name="T25" fmla="*/ 3130 h 762000"/>
              <a:gd name="T26" fmla="*/ 316848 w 1104900"/>
              <a:gd name="T27" fmla="*/ 793 h 762000"/>
              <a:gd name="T28" fmla="*/ 345156 w 1104900"/>
              <a:gd name="T29" fmla="*/ 0 h 762000"/>
              <a:gd name="T30" fmla="*/ 373464 w 1104900"/>
              <a:gd name="T31" fmla="*/ 793 h 762000"/>
              <a:gd name="T32" fmla="*/ 401142 w 1104900"/>
              <a:gd name="T33" fmla="*/ 3130 h 762000"/>
              <a:gd name="T34" fmla="*/ 428101 w 1104900"/>
              <a:gd name="T35" fmla="*/ 6950 h 762000"/>
              <a:gd name="T36" fmla="*/ 454251 w 1104900"/>
              <a:gd name="T37" fmla="*/ 12193 h 762000"/>
              <a:gd name="T38" fmla="*/ 479506 w 1104900"/>
              <a:gd name="T39" fmla="*/ 18796 h 762000"/>
              <a:gd name="T40" fmla="*/ 503775 w 1104900"/>
              <a:gd name="T41" fmla="*/ 26697 h 762000"/>
              <a:gd name="T42" fmla="*/ 526969 w 1104900"/>
              <a:gd name="T43" fmla="*/ 35834 h 762000"/>
              <a:gd name="T44" fmla="*/ 549000 w 1104900"/>
              <a:gd name="T45" fmla="*/ 46148 h 762000"/>
              <a:gd name="T46" fmla="*/ 589218 w 1104900"/>
              <a:gd name="T47" fmla="*/ 70055 h 762000"/>
              <a:gd name="T48" fmla="*/ 623717 w 1104900"/>
              <a:gd name="T49" fmla="*/ 97923 h 762000"/>
              <a:gd name="T50" fmla="*/ 651785 w 1104900"/>
              <a:gd name="T51" fmla="*/ 129264 h 762000"/>
              <a:gd name="T52" fmla="*/ 672716 w 1104900"/>
              <a:gd name="T53" fmla="*/ 163582 h 762000"/>
              <a:gd name="T54" fmla="*/ 685794 w 1104900"/>
              <a:gd name="T55" fmla="*/ 200384 h 762000"/>
              <a:gd name="T56" fmla="*/ 690312 w 1104900"/>
              <a:gd name="T57" fmla="*/ 239182 h 762000"/>
              <a:gd name="T58" fmla="*/ 689168 w 1104900"/>
              <a:gd name="T59" fmla="*/ 258797 h 762000"/>
              <a:gd name="T60" fmla="*/ 680280 w 1104900"/>
              <a:gd name="T61" fmla="*/ 296659 h 762000"/>
              <a:gd name="T62" fmla="*/ 663187 w 1104900"/>
              <a:gd name="T63" fmla="*/ 332282 h 762000"/>
              <a:gd name="T64" fmla="*/ 638600 w 1104900"/>
              <a:gd name="T65" fmla="*/ 365172 h 762000"/>
              <a:gd name="T66" fmla="*/ 607226 w 1104900"/>
              <a:gd name="T67" fmla="*/ 394838 h 762000"/>
              <a:gd name="T68" fmla="*/ 569780 w 1104900"/>
              <a:gd name="T69" fmla="*/ 420788 h 762000"/>
              <a:gd name="T70" fmla="*/ 526969 w 1104900"/>
              <a:gd name="T71" fmla="*/ 442528 h 762000"/>
              <a:gd name="T72" fmla="*/ 503775 w 1104900"/>
              <a:gd name="T73" fmla="*/ 451665 h 762000"/>
              <a:gd name="T74" fmla="*/ 479506 w 1104900"/>
              <a:gd name="T75" fmla="*/ 459567 h 762000"/>
              <a:gd name="T76" fmla="*/ 454251 w 1104900"/>
              <a:gd name="T77" fmla="*/ 466169 h 762000"/>
              <a:gd name="T78" fmla="*/ 428101 w 1104900"/>
              <a:gd name="T79" fmla="*/ 471412 h 762000"/>
              <a:gd name="T80" fmla="*/ 401142 w 1104900"/>
              <a:gd name="T81" fmla="*/ 475233 h 762000"/>
              <a:gd name="T82" fmla="*/ 373464 w 1104900"/>
              <a:gd name="T83" fmla="*/ 477570 h 762000"/>
              <a:gd name="T84" fmla="*/ 345156 w 1104900"/>
              <a:gd name="T85" fmla="*/ 478362 h 762000"/>
              <a:gd name="T86" fmla="*/ 316848 w 1104900"/>
              <a:gd name="T87" fmla="*/ 477570 h 762000"/>
              <a:gd name="T88" fmla="*/ 289170 w 1104900"/>
              <a:gd name="T89" fmla="*/ 475233 h 762000"/>
              <a:gd name="T90" fmla="*/ 262211 w 1104900"/>
              <a:gd name="T91" fmla="*/ 471412 h 762000"/>
              <a:gd name="T92" fmla="*/ 236060 w 1104900"/>
              <a:gd name="T93" fmla="*/ 466169 h 762000"/>
              <a:gd name="T94" fmla="*/ 210805 w 1104900"/>
              <a:gd name="T95" fmla="*/ 459567 h 762000"/>
              <a:gd name="T96" fmla="*/ 186537 w 1104900"/>
              <a:gd name="T97" fmla="*/ 451665 h 762000"/>
              <a:gd name="T98" fmla="*/ 163343 w 1104900"/>
              <a:gd name="T99" fmla="*/ 442528 h 762000"/>
              <a:gd name="T100" fmla="*/ 141312 w 1104900"/>
              <a:gd name="T101" fmla="*/ 432215 h 762000"/>
              <a:gd name="T102" fmla="*/ 101094 w 1104900"/>
              <a:gd name="T103" fmla="*/ 408307 h 762000"/>
              <a:gd name="T104" fmla="*/ 66595 w 1104900"/>
              <a:gd name="T105" fmla="*/ 380439 h 762000"/>
              <a:gd name="T106" fmla="*/ 38525 w 1104900"/>
              <a:gd name="T107" fmla="*/ 349099 h 762000"/>
              <a:gd name="T108" fmla="*/ 17596 w 1104900"/>
              <a:gd name="T109" fmla="*/ 314781 h 762000"/>
              <a:gd name="T110" fmla="*/ 4517 w 1104900"/>
              <a:gd name="T111" fmla="*/ 277978 h 762000"/>
              <a:gd name="T112" fmla="*/ 0 w 1104900"/>
              <a:gd name="T113" fmla="*/ 239182 h 7620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104900" h="762000">
                <a:moveTo>
                  <a:pt x="0" y="380999"/>
                </a:moveTo>
                <a:lnTo>
                  <a:pt x="7230" y="319199"/>
                </a:lnTo>
                <a:lnTo>
                  <a:pt x="28164" y="260574"/>
                </a:lnTo>
                <a:lnTo>
                  <a:pt x="61663" y="205908"/>
                </a:lnTo>
                <a:lnTo>
                  <a:pt x="106590" y="155986"/>
                </a:lnTo>
                <a:lnTo>
                  <a:pt x="161808" y="111592"/>
                </a:lnTo>
                <a:lnTo>
                  <a:pt x="226180" y="73510"/>
                </a:lnTo>
                <a:lnTo>
                  <a:pt x="261443" y="57082"/>
                </a:lnTo>
                <a:lnTo>
                  <a:pt x="298567" y="42526"/>
                </a:lnTo>
                <a:lnTo>
                  <a:pt x="337411" y="29940"/>
                </a:lnTo>
                <a:lnTo>
                  <a:pt x="377833" y="19423"/>
                </a:lnTo>
                <a:lnTo>
                  <a:pt x="419690" y="11072"/>
                </a:lnTo>
                <a:lnTo>
                  <a:pt x="462839" y="4986"/>
                </a:lnTo>
                <a:lnTo>
                  <a:pt x="507140" y="1263"/>
                </a:lnTo>
                <a:lnTo>
                  <a:pt x="552450" y="0"/>
                </a:lnTo>
                <a:lnTo>
                  <a:pt x="597759" y="1263"/>
                </a:lnTo>
                <a:lnTo>
                  <a:pt x="642060" y="4986"/>
                </a:lnTo>
                <a:lnTo>
                  <a:pt x="685210" y="11072"/>
                </a:lnTo>
                <a:lnTo>
                  <a:pt x="727067" y="19423"/>
                </a:lnTo>
                <a:lnTo>
                  <a:pt x="767488" y="29940"/>
                </a:lnTo>
                <a:lnTo>
                  <a:pt x="806332" y="42526"/>
                </a:lnTo>
                <a:lnTo>
                  <a:pt x="843457" y="57082"/>
                </a:lnTo>
                <a:lnTo>
                  <a:pt x="878719" y="73510"/>
                </a:lnTo>
                <a:lnTo>
                  <a:pt x="943091" y="111592"/>
                </a:lnTo>
                <a:lnTo>
                  <a:pt x="998309" y="155986"/>
                </a:lnTo>
                <a:lnTo>
                  <a:pt x="1043236" y="205908"/>
                </a:lnTo>
                <a:lnTo>
                  <a:pt x="1076735" y="260574"/>
                </a:lnTo>
                <a:lnTo>
                  <a:pt x="1097669" y="319199"/>
                </a:lnTo>
                <a:lnTo>
                  <a:pt x="1104900" y="380999"/>
                </a:lnTo>
                <a:lnTo>
                  <a:pt x="1103068" y="412247"/>
                </a:lnTo>
                <a:lnTo>
                  <a:pt x="1088844" y="472558"/>
                </a:lnTo>
                <a:lnTo>
                  <a:pt x="1061485" y="529302"/>
                </a:lnTo>
                <a:lnTo>
                  <a:pt x="1022130" y="581694"/>
                </a:lnTo>
                <a:lnTo>
                  <a:pt x="971915" y="628950"/>
                </a:lnTo>
                <a:lnTo>
                  <a:pt x="911978" y="670286"/>
                </a:lnTo>
                <a:lnTo>
                  <a:pt x="843457" y="704917"/>
                </a:lnTo>
                <a:lnTo>
                  <a:pt x="806332" y="719473"/>
                </a:lnTo>
                <a:lnTo>
                  <a:pt x="767488" y="732059"/>
                </a:lnTo>
                <a:lnTo>
                  <a:pt x="727067" y="742576"/>
                </a:lnTo>
                <a:lnTo>
                  <a:pt x="685210" y="750927"/>
                </a:lnTo>
                <a:lnTo>
                  <a:pt x="642060" y="757013"/>
                </a:lnTo>
                <a:lnTo>
                  <a:pt x="597759" y="760736"/>
                </a:lnTo>
                <a:lnTo>
                  <a:pt x="552450" y="761999"/>
                </a:lnTo>
                <a:lnTo>
                  <a:pt x="507140" y="760736"/>
                </a:lnTo>
                <a:lnTo>
                  <a:pt x="462839" y="757013"/>
                </a:lnTo>
                <a:lnTo>
                  <a:pt x="419690" y="750927"/>
                </a:lnTo>
                <a:lnTo>
                  <a:pt x="377833" y="742576"/>
                </a:lnTo>
                <a:lnTo>
                  <a:pt x="337411" y="732059"/>
                </a:lnTo>
                <a:lnTo>
                  <a:pt x="298567" y="719473"/>
                </a:lnTo>
                <a:lnTo>
                  <a:pt x="261443" y="704917"/>
                </a:lnTo>
                <a:lnTo>
                  <a:pt x="226180" y="688489"/>
                </a:lnTo>
                <a:lnTo>
                  <a:pt x="161808" y="650407"/>
                </a:lnTo>
                <a:lnTo>
                  <a:pt x="106590" y="606013"/>
                </a:lnTo>
                <a:lnTo>
                  <a:pt x="61663" y="556091"/>
                </a:lnTo>
                <a:lnTo>
                  <a:pt x="28164" y="501425"/>
                </a:lnTo>
                <a:lnTo>
                  <a:pt x="7230" y="442800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4" name="object 20"/>
          <p:cNvSpPr txBox="1">
            <a:spLocks noChangeArrowheads="1"/>
          </p:cNvSpPr>
          <p:nvPr/>
        </p:nvSpPr>
        <p:spPr bwMode="auto">
          <a:xfrm>
            <a:off x="5522913" y="2782888"/>
            <a:ext cx="587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Prototype</a:t>
            </a: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55" name="object 21"/>
          <p:cNvSpPr>
            <a:spLocks/>
          </p:cNvSpPr>
          <p:nvPr/>
        </p:nvSpPr>
        <p:spPr bwMode="auto">
          <a:xfrm>
            <a:off x="6640513" y="2527300"/>
            <a:ext cx="955675" cy="652463"/>
          </a:xfrm>
          <a:custGeom>
            <a:avLst/>
            <a:gdLst>
              <a:gd name="T0" fmla="*/ 0 w 1117600"/>
              <a:gd name="T1" fmla="*/ 239182 h 762000"/>
              <a:gd name="T2" fmla="*/ 4572 w 1117600"/>
              <a:gd name="T3" fmla="*/ 200384 h 762000"/>
              <a:gd name="T4" fmla="*/ 17813 w 1117600"/>
              <a:gd name="T5" fmla="*/ 163582 h 762000"/>
              <a:gd name="T6" fmla="*/ 38999 w 1117600"/>
              <a:gd name="T7" fmla="*/ 129264 h 762000"/>
              <a:gd name="T8" fmla="*/ 67414 w 1117600"/>
              <a:gd name="T9" fmla="*/ 97923 h 762000"/>
              <a:gd name="T10" fmla="*/ 102337 w 1117600"/>
              <a:gd name="T11" fmla="*/ 70055 h 762000"/>
              <a:gd name="T12" fmla="*/ 143050 w 1117600"/>
              <a:gd name="T13" fmla="*/ 46148 h 762000"/>
              <a:gd name="T14" fmla="*/ 165352 w 1117600"/>
              <a:gd name="T15" fmla="*/ 35834 h 762000"/>
              <a:gd name="T16" fmla="*/ 188832 w 1117600"/>
              <a:gd name="T17" fmla="*/ 26697 h 762000"/>
              <a:gd name="T18" fmla="*/ 213400 w 1117600"/>
              <a:gd name="T19" fmla="*/ 18796 h 762000"/>
              <a:gd name="T20" fmla="*/ 238965 w 1117600"/>
              <a:gd name="T21" fmla="*/ 12193 h 762000"/>
              <a:gd name="T22" fmla="*/ 265438 w 1117600"/>
              <a:gd name="T23" fmla="*/ 6950 h 762000"/>
              <a:gd name="T24" fmla="*/ 292728 w 1117600"/>
              <a:gd name="T25" fmla="*/ 3130 h 762000"/>
              <a:gd name="T26" fmla="*/ 320747 w 1117600"/>
              <a:gd name="T27" fmla="*/ 793 h 762000"/>
              <a:gd name="T28" fmla="*/ 349404 w 1117600"/>
              <a:gd name="T29" fmla="*/ 0 h 762000"/>
              <a:gd name="T30" fmla="*/ 378060 w 1117600"/>
              <a:gd name="T31" fmla="*/ 793 h 762000"/>
              <a:gd name="T32" fmla="*/ 406079 w 1117600"/>
              <a:gd name="T33" fmla="*/ 3130 h 762000"/>
              <a:gd name="T34" fmla="*/ 433369 w 1117600"/>
              <a:gd name="T35" fmla="*/ 6950 h 762000"/>
              <a:gd name="T36" fmla="*/ 459842 w 1117600"/>
              <a:gd name="T37" fmla="*/ 12193 h 762000"/>
              <a:gd name="T38" fmla="*/ 485407 w 1117600"/>
              <a:gd name="T39" fmla="*/ 18796 h 762000"/>
              <a:gd name="T40" fmla="*/ 509975 w 1117600"/>
              <a:gd name="T41" fmla="*/ 26697 h 762000"/>
              <a:gd name="T42" fmla="*/ 533454 w 1117600"/>
              <a:gd name="T43" fmla="*/ 35834 h 762000"/>
              <a:gd name="T44" fmla="*/ 555756 w 1117600"/>
              <a:gd name="T45" fmla="*/ 46148 h 762000"/>
              <a:gd name="T46" fmla="*/ 576791 w 1117600"/>
              <a:gd name="T47" fmla="*/ 57575 h 762000"/>
              <a:gd name="T48" fmla="*/ 614699 w 1117600"/>
              <a:gd name="T49" fmla="*/ 83525 h 762000"/>
              <a:gd name="T50" fmla="*/ 646458 w 1117600"/>
              <a:gd name="T51" fmla="*/ 113190 h 762000"/>
              <a:gd name="T52" fmla="*/ 671349 w 1117600"/>
              <a:gd name="T53" fmla="*/ 146081 h 762000"/>
              <a:gd name="T54" fmla="*/ 688652 w 1117600"/>
              <a:gd name="T55" fmla="*/ 181703 h 762000"/>
              <a:gd name="T56" fmla="*/ 697649 w 1117600"/>
              <a:gd name="T57" fmla="*/ 219565 h 762000"/>
              <a:gd name="T58" fmla="*/ 698807 w 1117600"/>
              <a:gd name="T59" fmla="*/ 239182 h 762000"/>
              <a:gd name="T60" fmla="*/ 697649 w 1117600"/>
              <a:gd name="T61" fmla="*/ 258797 h 762000"/>
              <a:gd name="T62" fmla="*/ 688652 w 1117600"/>
              <a:gd name="T63" fmla="*/ 296659 h 762000"/>
              <a:gd name="T64" fmla="*/ 671349 w 1117600"/>
              <a:gd name="T65" fmla="*/ 332282 h 762000"/>
              <a:gd name="T66" fmla="*/ 646458 w 1117600"/>
              <a:gd name="T67" fmla="*/ 365172 h 762000"/>
              <a:gd name="T68" fmla="*/ 614699 w 1117600"/>
              <a:gd name="T69" fmla="*/ 394838 h 762000"/>
              <a:gd name="T70" fmla="*/ 576791 w 1117600"/>
              <a:gd name="T71" fmla="*/ 420788 h 762000"/>
              <a:gd name="T72" fmla="*/ 555756 w 1117600"/>
              <a:gd name="T73" fmla="*/ 432215 h 762000"/>
              <a:gd name="T74" fmla="*/ 533454 w 1117600"/>
              <a:gd name="T75" fmla="*/ 442528 h 762000"/>
              <a:gd name="T76" fmla="*/ 509975 w 1117600"/>
              <a:gd name="T77" fmla="*/ 451665 h 762000"/>
              <a:gd name="T78" fmla="*/ 485407 w 1117600"/>
              <a:gd name="T79" fmla="*/ 459567 h 762000"/>
              <a:gd name="T80" fmla="*/ 459842 w 1117600"/>
              <a:gd name="T81" fmla="*/ 466169 h 762000"/>
              <a:gd name="T82" fmla="*/ 433369 w 1117600"/>
              <a:gd name="T83" fmla="*/ 471412 h 762000"/>
              <a:gd name="T84" fmla="*/ 406079 w 1117600"/>
              <a:gd name="T85" fmla="*/ 475233 h 762000"/>
              <a:gd name="T86" fmla="*/ 378060 w 1117600"/>
              <a:gd name="T87" fmla="*/ 477570 h 762000"/>
              <a:gd name="T88" fmla="*/ 349404 w 1117600"/>
              <a:gd name="T89" fmla="*/ 478362 h 762000"/>
              <a:gd name="T90" fmla="*/ 320747 w 1117600"/>
              <a:gd name="T91" fmla="*/ 477570 h 762000"/>
              <a:gd name="T92" fmla="*/ 292728 w 1117600"/>
              <a:gd name="T93" fmla="*/ 475233 h 762000"/>
              <a:gd name="T94" fmla="*/ 265438 w 1117600"/>
              <a:gd name="T95" fmla="*/ 471412 h 762000"/>
              <a:gd name="T96" fmla="*/ 238965 w 1117600"/>
              <a:gd name="T97" fmla="*/ 466169 h 762000"/>
              <a:gd name="T98" fmla="*/ 213400 w 1117600"/>
              <a:gd name="T99" fmla="*/ 459567 h 762000"/>
              <a:gd name="T100" fmla="*/ 188832 w 1117600"/>
              <a:gd name="T101" fmla="*/ 451665 h 762000"/>
              <a:gd name="T102" fmla="*/ 165352 w 1117600"/>
              <a:gd name="T103" fmla="*/ 442528 h 762000"/>
              <a:gd name="T104" fmla="*/ 143050 w 1117600"/>
              <a:gd name="T105" fmla="*/ 432215 h 762000"/>
              <a:gd name="T106" fmla="*/ 122015 w 1117600"/>
              <a:gd name="T107" fmla="*/ 420788 h 762000"/>
              <a:gd name="T108" fmla="*/ 84108 w 1117600"/>
              <a:gd name="T109" fmla="*/ 394838 h 762000"/>
              <a:gd name="T110" fmla="*/ 52348 w 1117600"/>
              <a:gd name="T111" fmla="*/ 365172 h 762000"/>
              <a:gd name="T112" fmla="*/ 27458 w 1117600"/>
              <a:gd name="T113" fmla="*/ 332282 h 762000"/>
              <a:gd name="T114" fmla="*/ 10154 w 1117600"/>
              <a:gd name="T115" fmla="*/ 296659 h 762000"/>
              <a:gd name="T116" fmla="*/ 1159 w 1117600"/>
              <a:gd name="T117" fmla="*/ 258797 h 762000"/>
              <a:gd name="T118" fmla="*/ 0 w 1117600"/>
              <a:gd name="T119" fmla="*/ 239182 h 7620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17600" h="762000">
                <a:moveTo>
                  <a:pt x="0" y="380999"/>
                </a:moveTo>
                <a:lnTo>
                  <a:pt x="7313" y="319199"/>
                </a:lnTo>
                <a:lnTo>
                  <a:pt x="28487" y="260574"/>
                </a:lnTo>
                <a:lnTo>
                  <a:pt x="62372" y="205908"/>
                </a:lnTo>
                <a:lnTo>
                  <a:pt x="107815" y="155986"/>
                </a:lnTo>
                <a:lnTo>
                  <a:pt x="163668" y="111592"/>
                </a:lnTo>
                <a:lnTo>
                  <a:pt x="228779" y="73510"/>
                </a:lnTo>
                <a:lnTo>
                  <a:pt x="264447" y="57082"/>
                </a:lnTo>
                <a:lnTo>
                  <a:pt x="301999" y="42526"/>
                </a:lnTo>
                <a:lnTo>
                  <a:pt x="341289" y="29940"/>
                </a:lnTo>
                <a:lnTo>
                  <a:pt x="382175" y="19423"/>
                </a:lnTo>
                <a:lnTo>
                  <a:pt x="424513" y="11072"/>
                </a:lnTo>
                <a:lnTo>
                  <a:pt x="468159" y="4986"/>
                </a:lnTo>
                <a:lnTo>
                  <a:pt x="512969" y="1263"/>
                </a:lnTo>
                <a:lnTo>
                  <a:pt x="558799" y="0"/>
                </a:lnTo>
                <a:lnTo>
                  <a:pt x="604630" y="1263"/>
                </a:lnTo>
                <a:lnTo>
                  <a:pt x="649440" y="4986"/>
                </a:lnTo>
                <a:lnTo>
                  <a:pt x="693085" y="11072"/>
                </a:lnTo>
                <a:lnTo>
                  <a:pt x="735423" y="19423"/>
                </a:lnTo>
                <a:lnTo>
                  <a:pt x="776309" y="29940"/>
                </a:lnTo>
                <a:lnTo>
                  <a:pt x="815600" y="42526"/>
                </a:lnTo>
                <a:lnTo>
                  <a:pt x="853151" y="57082"/>
                </a:lnTo>
                <a:lnTo>
                  <a:pt x="888819" y="73510"/>
                </a:lnTo>
                <a:lnTo>
                  <a:pt x="922460" y="91713"/>
                </a:lnTo>
                <a:lnTo>
                  <a:pt x="983086" y="133049"/>
                </a:lnTo>
                <a:lnTo>
                  <a:pt x="1033878" y="180305"/>
                </a:lnTo>
                <a:lnTo>
                  <a:pt x="1073685" y="232697"/>
                </a:lnTo>
                <a:lnTo>
                  <a:pt x="1101358" y="289441"/>
                </a:lnTo>
                <a:lnTo>
                  <a:pt x="1115746" y="349752"/>
                </a:lnTo>
                <a:lnTo>
                  <a:pt x="1117599" y="380999"/>
                </a:lnTo>
                <a:lnTo>
                  <a:pt x="1115746" y="412247"/>
                </a:lnTo>
                <a:lnTo>
                  <a:pt x="1101358" y="472558"/>
                </a:lnTo>
                <a:lnTo>
                  <a:pt x="1073685" y="529302"/>
                </a:lnTo>
                <a:lnTo>
                  <a:pt x="1033878" y="581694"/>
                </a:lnTo>
                <a:lnTo>
                  <a:pt x="983086" y="628950"/>
                </a:lnTo>
                <a:lnTo>
                  <a:pt x="922460" y="670286"/>
                </a:lnTo>
                <a:lnTo>
                  <a:pt x="888819" y="688489"/>
                </a:lnTo>
                <a:lnTo>
                  <a:pt x="853151" y="704917"/>
                </a:lnTo>
                <a:lnTo>
                  <a:pt x="815600" y="719473"/>
                </a:lnTo>
                <a:lnTo>
                  <a:pt x="776309" y="732059"/>
                </a:lnTo>
                <a:lnTo>
                  <a:pt x="735423" y="742576"/>
                </a:lnTo>
                <a:lnTo>
                  <a:pt x="693085" y="750927"/>
                </a:lnTo>
                <a:lnTo>
                  <a:pt x="649440" y="757013"/>
                </a:lnTo>
                <a:lnTo>
                  <a:pt x="604630" y="760736"/>
                </a:lnTo>
                <a:lnTo>
                  <a:pt x="558799" y="761999"/>
                </a:lnTo>
                <a:lnTo>
                  <a:pt x="512969" y="760736"/>
                </a:lnTo>
                <a:lnTo>
                  <a:pt x="468159" y="757013"/>
                </a:lnTo>
                <a:lnTo>
                  <a:pt x="424513" y="750927"/>
                </a:lnTo>
                <a:lnTo>
                  <a:pt x="382175" y="742576"/>
                </a:lnTo>
                <a:lnTo>
                  <a:pt x="341289" y="732059"/>
                </a:lnTo>
                <a:lnTo>
                  <a:pt x="301999" y="719473"/>
                </a:lnTo>
                <a:lnTo>
                  <a:pt x="264447" y="704917"/>
                </a:lnTo>
                <a:lnTo>
                  <a:pt x="228779" y="688489"/>
                </a:lnTo>
                <a:lnTo>
                  <a:pt x="195138" y="670286"/>
                </a:lnTo>
                <a:lnTo>
                  <a:pt x="134513" y="628950"/>
                </a:lnTo>
                <a:lnTo>
                  <a:pt x="83721" y="581694"/>
                </a:lnTo>
                <a:lnTo>
                  <a:pt x="43913" y="529302"/>
                </a:lnTo>
                <a:lnTo>
                  <a:pt x="16240" y="472558"/>
                </a:lnTo>
                <a:lnTo>
                  <a:pt x="1852" y="412247"/>
                </a:lnTo>
                <a:lnTo>
                  <a:pt x="0" y="380999"/>
                </a:lnTo>
                <a:close/>
              </a:path>
            </a:pathLst>
          </a:custGeom>
          <a:noFill/>
          <a:ln w="12704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6" name="object 22"/>
          <p:cNvSpPr txBox="1">
            <a:spLocks noChangeArrowheads="1"/>
          </p:cNvSpPr>
          <p:nvPr/>
        </p:nvSpPr>
        <p:spPr bwMode="auto">
          <a:xfrm>
            <a:off x="6962775" y="2773363"/>
            <a:ext cx="2921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57" name="object 23"/>
          <p:cNvSpPr>
            <a:spLocks/>
          </p:cNvSpPr>
          <p:nvPr/>
        </p:nvSpPr>
        <p:spPr bwMode="auto">
          <a:xfrm>
            <a:off x="2443163" y="2706688"/>
            <a:ext cx="228600" cy="271462"/>
          </a:xfrm>
          <a:custGeom>
            <a:avLst/>
            <a:gdLst>
              <a:gd name="T0" fmla="*/ 83975 w 266700"/>
              <a:gd name="T1" fmla="*/ 0 h 317500"/>
              <a:gd name="T2" fmla="*/ 83975 w 266700"/>
              <a:gd name="T3" fmla="*/ 49611 h 317500"/>
              <a:gd name="T4" fmla="*/ 0 w 266700"/>
              <a:gd name="T5" fmla="*/ 49611 h 317500"/>
              <a:gd name="T6" fmla="*/ 0 w 266700"/>
              <a:gd name="T7" fmla="*/ 148834 h 317500"/>
              <a:gd name="T8" fmla="*/ 83975 w 266700"/>
              <a:gd name="T9" fmla="*/ 148834 h 317500"/>
              <a:gd name="T10" fmla="*/ 83975 w 266700"/>
              <a:gd name="T11" fmla="*/ 198445 h 317500"/>
              <a:gd name="T12" fmla="*/ 167951 w 266700"/>
              <a:gd name="T13" fmla="*/ 99223 h 317500"/>
              <a:gd name="T14" fmla="*/ 83975 w 266700"/>
              <a:gd name="T15" fmla="*/ 0 h 317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6700" h="317500">
                <a:moveTo>
                  <a:pt x="133350" y="0"/>
                </a:moveTo>
                <a:lnTo>
                  <a:pt x="133350" y="79375"/>
                </a:lnTo>
                <a:lnTo>
                  <a:pt x="0" y="79375"/>
                </a:lnTo>
                <a:lnTo>
                  <a:pt x="0" y="238125"/>
                </a:lnTo>
                <a:lnTo>
                  <a:pt x="133350" y="238125"/>
                </a:lnTo>
                <a:lnTo>
                  <a:pt x="133350" y="317500"/>
                </a:lnTo>
                <a:lnTo>
                  <a:pt x="266700" y="158750"/>
                </a:lnTo>
                <a:lnTo>
                  <a:pt x="13335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8" name="object 24"/>
          <p:cNvSpPr>
            <a:spLocks/>
          </p:cNvSpPr>
          <p:nvPr/>
        </p:nvSpPr>
        <p:spPr bwMode="auto">
          <a:xfrm>
            <a:off x="3735388" y="2706688"/>
            <a:ext cx="228600" cy="271462"/>
          </a:xfrm>
          <a:custGeom>
            <a:avLst/>
            <a:gdLst>
              <a:gd name="T0" fmla="*/ 83975 w 266700"/>
              <a:gd name="T1" fmla="*/ 0 h 317500"/>
              <a:gd name="T2" fmla="*/ 83975 w 266700"/>
              <a:gd name="T3" fmla="*/ 49611 h 317500"/>
              <a:gd name="T4" fmla="*/ 0 w 266700"/>
              <a:gd name="T5" fmla="*/ 49611 h 317500"/>
              <a:gd name="T6" fmla="*/ 0 w 266700"/>
              <a:gd name="T7" fmla="*/ 148834 h 317500"/>
              <a:gd name="T8" fmla="*/ 83975 w 266700"/>
              <a:gd name="T9" fmla="*/ 148834 h 317500"/>
              <a:gd name="T10" fmla="*/ 83975 w 266700"/>
              <a:gd name="T11" fmla="*/ 198445 h 317500"/>
              <a:gd name="T12" fmla="*/ 167949 w 266700"/>
              <a:gd name="T13" fmla="*/ 99223 h 317500"/>
              <a:gd name="T14" fmla="*/ 83975 w 266700"/>
              <a:gd name="T15" fmla="*/ 0 h 317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6700" h="317500">
                <a:moveTo>
                  <a:pt x="133350" y="0"/>
                </a:moveTo>
                <a:lnTo>
                  <a:pt x="133350" y="79375"/>
                </a:lnTo>
                <a:lnTo>
                  <a:pt x="0" y="79375"/>
                </a:lnTo>
                <a:lnTo>
                  <a:pt x="0" y="238125"/>
                </a:lnTo>
                <a:lnTo>
                  <a:pt x="133350" y="238125"/>
                </a:lnTo>
                <a:lnTo>
                  <a:pt x="133350" y="317500"/>
                </a:lnTo>
                <a:lnTo>
                  <a:pt x="266698" y="158750"/>
                </a:lnTo>
                <a:lnTo>
                  <a:pt x="13335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59" name="object 25"/>
          <p:cNvSpPr>
            <a:spLocks/>
          </p:cNvSpPr>
          <p:nvPr/>
        </p:nvSpPr>
        <p:spPr bwMode="auto">
          <a:xfrm>
            <a:off x="5049838" y="2706688"/>
            <a:ext cx="228600" cy="271462"/>
          </a:xfrm>
          <a:custGeom>
            <a:avLst/>
            <a:gdLst>
              <a:gd name="T0" fmla="*/ 83975 w 266700"/>
              <a:gd name="T1" fmla="*/ 0 h 317500"/>
              <a:gd name="T2" fmla="*/ 83975 w 266700"/>
              <a:gd name="T3" fmla="*/ 49611 h 317500"/>
              <a:gd name="T4" fmla="*/ 0 w 266700"/>
              <a:gd name="T5" fmla="*/ 49611 h 317500"/>
              <a:gd name="T6" fmla="*/ 0 w 266700"/>
              <a:gd name="T7" fmla="*/ 148834 h 317500"/>
              <a:gd name="T8" fmla="*/ 83975 w 266700"/>
              <a:gd name="T9" fmla="*/ 148834 h 317500"/>
              <a:gd name="T10" fmla="*/ 83975 w 266700"/>
              <a:gd name="T11" fmla="*/ 198445 h 317500"/>
              <a:gd name="T12" fmla="*/ 167949 w 266700"/>
              <a:gd name="T13" fmla="*/ 99223 h 317500"/>
              <a:gd name="T14" fmla="*/ 83975 w 266700"/>
              <a:gd name="T15" fmla="*/ 0 h 317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6700" h="317500">
                <a:moveTo>
                  <a:pt x="133350" y="0"/>
                </a:moveTo>
                <a:lnTo>
                  <a:pt x="133350" y="79375"/>
                </a:lnTo>
                <a:lnTo>
                  <a:pt x="0" y="79375"/>
                </a:lnTo>
                <a:lnTo>
                  <a:pt x="0" y="238125"/>
                </a:lnTo>
                <a:lnTo>
                  <a:pt x="133350" y="238125"/>
                </a:lnTo>
                <a:lnTo>
                  <a:pt x="133350" y="317500"/>
                </a:lnTo>
                <a:lnTo>
                  <a:pt x="266698" y="158750"/>
                </a:lnTo>
                <a:lnTo>
                  <a:pt x="13335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60" name="object 26"/>
          <p:cNvSpPr>
            <a:spLocks/>
          </p:cNvSpPr>
          <p:nvPr/>
        </p:nvSpPr>
        <p:spPr bwMode="auto">
          <a:xfrm>
            <a:off x="6353175" y="2706688"/>
            <a:ext cx="228600" cy="271462"/>
          </a:xfrm>
          <a:custGeom>
            <a:avLst/>
            <a:gdLst>
              <a:gd name="T0" fmla="*/ 83975 w 266700"/>
              <a:gd name="T1" fmla="*/ 0 h 317500"/>
              <a:gd name="T2" fmla="*/ 83975 w 266700"/>
              <a:gd name="T3" fmla="*/ 49611 h 317500"/>
              <a:gd name="T4" fmla="*/ 0 w 266700"/>
              <a:gd name="T5" fmla="*/ 49611 h 317500"/>
              <a:gd name="T6" fmla="*/ 0 w 266700"/>
              <a:gd name="T7" fmla="*/ 148834 h 317500"/>
              <a:gd name="T8" fmla="*/ 83975 w 266700"/>
              <a:gd name="T9" fmla="*/ 148834 h 317500"/>
              <a:gd name="T10" fmla="*/ 83975 w 266700"/>
              <a:gd name="T11" fmla="*/ 198445 h 317500"/>
              <a:gd name="T12" fmla="*/ 167951 w 266700"/>
              <a:gd name="T13" fmla="*/ 99223 h 317500"/>
              <a:gd name="T14" fmla="*/ 83975 w 266700"/>
              <a:gd name="T15" fmla="*/ 0 h 317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6700" h="317500">
                <a:moveTo>
                  <a:pt x="133350" y="0"/>
                </a:moveTo>
                <a:lnTo>
                  <a:pt x="133350" y="79375"/>
                </a:lnTo>
                <a:lnTo>
                  <a:pt x="0" y="79375"/>
                </a:lnTo>
                <a:lnTo>
                  <a:pt x="0" y="238125"/>
                </a:lnTo>
                <a:lnTo>
                  <a:pt x="133350" y="238125"/>
                </a:lnTo>
                <a:lnTo>
                  <a:pt x="133350" y="317500"/>
                </a:lnTo>
                <a:lnTo>
                  <a:pt x="266700" y="158750"/>
                </a:lnTo>
                <a:lnTo>
                  <a:pt x="13335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61" name="object 27"/>
          <p:cNvSpPr>
            <a:spLocks/>
          </p:cNvSpPr>
          <p:nvPr/>
        </p:nvSpPr>
        <p:spPr bwMode="auto">
          <a:xfrm>
            <a:off x="1417638" y="4613275"/>
            <a:ext cx="2225675" cy="531813"/>
          </a:xfrm>
          <a:custGeom>
            <a:avLst/>
            <a:gdLst>
              <a:gd name="T0" fmla="*/ 0 w 2603500"/>
              <a:gd name="T1" fmla="*/ 0 h 622300"/>
              <a:gd name="T2" fmla="*/ 1432252 w 2603500"/>
              <a:gd name="T3" fmla="*/ 0 h 622300"/>
              <a:gd name="T4" fmla="*/ 1626559 w 2603500"/>
              <a:gd name="T5" fmla="*/ 194198 h 622300"/>
              <a:gd name="T6" fmla="*/ 1432252 w 2603500"/>
              <a:gd name="T7" fmla="*/ 388398 h 622300"/>
              <a:gd name="T8" fmla="*/ 0 w 2603500"/>
              <a:gd name="T9" fmla="*/ 388398 h 622300"/>
              <a:gd name="T10" fmla="*/ 0 w 2603500"/>
              <a:gd name="T11" fmla="*/ 0 h 6223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03500" h="622300">
                <a:moveTo>
                  <a:pt x="0" y="0"/>
                </a:moveTo>
                <a:lnTo>
                  <a:pt x="2292488" y="0"/>
                </a:lnTo>
                <a:lnTo>
                  <a:pt x="2603499" y="311149"/>
                </a:lnTo>
                <a:lnTo>
                  <a:pt x="2292488" y="622299"/>
                </a:lnTo>
                <a:lnTo>
                  <a:pt x="0" y="622299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62" name="object 28"/>
          <p:cNvSpPr txBox="1">
            <a:spLocks noChangeArrowheads="1"/>
          </p:cNvSpPr>
          <p:nvPr/>
        </p:nvSpPr>
        <p:spPr bwMode="auto">
          <a:xfrm>
            <a:off x="2257425" y="4784725"/>
            <a:ext cx="4175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3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63" name="object 29"/>
          <p:cNvSpPr>
            <a:spLocks/>
          </p:cNvSpPr>
          <p:nvPr/>
        </p:nvSpPr>
        <p:spPr bwMode="auto">
          <a:xfrm>
            <a:off x="3425825" y="4613275"/>
            <a:ext cx="2227263" cy="531813"/>
          </a:xfrm>
          <a:custGeom>
            <a:avLst/>
            <a:gdLst>
              <a:gd name="T0" fmla="*/ 0 w 2603500"/>
              <a:gd name="T1" fmla="*/ 0 h 622300"/>
              <a:gd name="T2" fmla="*/ 1435323 w 2603500"/>
              <a:gd name="T3" fmla="*/ 0 h 622300"/>
              <a:gd name="T4" fmla="*/ 1630044 w 2603500"/>
              <a:gd name="T5" fmla="*/ 194199 h 622300"/>
              <a:gd name="T6" fmla="*/ 1435323 w 2603500"/>
              <a:gd name="T7" fmla="*/ 388398 h 622300"/>
              <a:gd name="T8" fmla="*/ 0 w 2603500"/>
              <a:gd name="T9" fmla="*/ 388398 h 622300"/>
              <a:gd name="T10" fmla="*/ 194722 w 2603500"/>
              <a:gd name="T11" fmla="*/ 194199 h 622300"/>
              <a:gd name="T12" fmla="*/ 0 w 2603500"/>
              <a:gd name="T13" fmla="*/ 0 h 6223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03500" h="622300">
                <a:moveTo>
                  <a:pt x="0" y="0"/>
                </a:moveTo>
                <a:lnTo>
                  <a:pt x="2292493" y="0"/>
                </a:lnTo>
                <a:lnTo>
                  <a:pt x="2603500" y="311151"/>
                </a:lnTo>
                <a:lnTo>
                  <a:pt x="2292493" y="622299"/>
                </a:lnTo>
                <a:lnTo>
                  <a:pt x="0" y="622299"/>
                </a:lnTo>
                <a:lnTo>
                  <a:pt x="311010" y="311151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64" name="object 30"/>
          <p:cNvSpPr txBox="1">
            <a:spLocks noChangeArrowheads="1"/>
          </p:cNvSpPr>
          <p:nvPr/>
        </p:nvSpPr>
        <p:spPr bwMode="auto">
          <a:xfrm>
            <a:off x="4259263" y="4784725"/>
            <a:ext cx="5524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3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65" name="object 31"/>
          <p:cNvSpPr>
            <a:spLocks/>
          </p:cNvSpPr>
          <p:nvPr/>
        </p:nvSpPr>
        <p:spPr bwMode="auto">
          <a:xfrm>
            <a:off x="5435600" y="4613275"/>
            <a:ext cx="2236788" cy="531813"/>
          </a:xfrm>
          <a:custGeom>
            <a:avLst/>
            <a:gdLst>
              <a:gd name="T0" fmla="*/ 0 w 2616200"/>
              <a:gd name="T1" fmla="*/ 0 h 622300"/>
              <a:gd name="T2" fmla="*/ 1440684 w 2616200"/>
              <a:gd name="T3" fmla="*/ 0 h 622300"/>
              <a:gd name="T4" fmla="*/ 1635055 w 2616200"/>
              <a:gd name="T5" fmla="*/ 194199 h 622300"/>
              <a:gd name="T6" fmla="*/ 1440684 w 2616200"/>
              <a:gd name="T7" fmla="*/ 388398 h 622300"/>
              <a:gd name="T8" fmla="*/ 0 w 2616200"/>
              <a:gd name="T9" fmla="*/ 388398 h 622300"/>
              <a:gd name="T10" fmla="*/ 194374 w 2616200"/>
              <a:gd name="T11" fmla="*/ 194199 h 622300"/>
              <a:gd name="T12" fmla="*/ 0 w 2616200"/>
              <a:gd name="T13" fmla="*/ 0 h 6223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16200" h="622300">
                <a:moveTo>
                  <a:pt x="0" y="0"/>
                </a:moveTo>
                <a:lnTo>
                  <a:pt x="2305191" y="0"/>
                </a:lnTo>
                <a:lnTo>
                  <a:pt x="2616199" y="311151"/>
                </a:lnTo>
                <a:lnTo>
                  <a:pt x="2305191" y="622299"/>
                </a:lnTo>
                <a:lnTo>
                  <a:pt x="0" y="622299"/>
                </a:lnTo>
                <a:lnTo>
                  <a:pt x="311011" y="311151"/>
                </a:lnTo>
                <a:lnTo>
                  <a:pt x="0" y="0"/>
                </a:lnTo>
                <a:close/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366" name="object 32"/>
          <p:cNvSpPr txBox="1">
            <a:spLocks noChangeArrowheads="1"/>
          </p:cNvSpPr>
          <p:nvPr/>
        </p:nvSpPr>
        <p:spPr bwMode="auto">
          <a:xfrm>
            <a:off x="6253163" y="4784725"/>
            <a:ext cx="6000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300" b="1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Deliver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67" name="object 33"/>
          <p:cNvSpPr txBox="1">
            <a:spLocks noChangeArrowheads="1"/>
          </p:cNvSpPr>
          <p:nvPr/>
        </p:nvSpPr>
        <p:spPr bwMode="auto">
          <a:xfrm>
            <a:off x="1446213" y="2262188"/>
            <a:ext cx="8731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STANFORD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68" name="object 34"/>
          <p:cNvSpPr txBox="1">
            <a:spLocks noChangeArrowheads="1"/>
          </p:cNvSpPr>
          <p:nvPr/>
        </p:nvSpPr>
        <p:spPr bwMode="auto">
          <a:xfrm>
            <a:off x="2271713" y="2262188"/>
            <a:ext cx="5715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d.school</a:t>
            </a:r>
            <a:endParaRPr lang="ko-KR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69" name="object 35"/>
          <p:cNvSpPr txBox="1">
            <a:spLocks noChangeArrowheads="1"/>
          </p:cNvSpPr>
          <p:nvPr/>
        </p:nvSpPr>
        <p:spPr bwMode="auto">
          <a:xfrm>
            <a:off x="1446212" y="4360863"/>
            <a:ext cx="10128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IDEO</a:t>
            </a:r>
            <a:r>
              <a:rPr lang="ko-KR" altLang="ko-KR" sz="11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社  </a:t>
            </a:r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HCD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70" name="object 37"/>
          <p:cNvSpPr>
            <a:spLocks/>
          </p:cNvSpPr>
          <p:nvPr/>
        </p:nvSpPr>
        <p:spPr bwMode="auto">
          <a:xfrm>
            <a:off x="7759700" y="1876425"/>
            <a:ext cx="0" cy="263525"/>
          </a:xfrm>
          <a:custGeom>
            <a:avLst/>
            <a:gdLst>
              <a:gd name="T0" fmla="*/ 192854 h 307975"/>
              <a:gd name="T1" fmla="*/ 0 h 307975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07975">
                <a:moveTo>
                  <a:pt x="0" y="30783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1128713" y="1708150"/>
          <a:ext cx="6597650" cy="640080"/>
        </p:xfrm>
        <a:graphic>
          <a:graphicData uri="http://schemas.openxmlformats.org/drawingml/2006/table">
            <a:tbl>
              <a:tblPr/>
              <a:tblGrid>
                <a:gridCol w="238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54">
                <a:tc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287338"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287338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Visualization</a:t>
                      </a:r>
                      <a:endParaRPr kumimoji="0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54">
                <a:tc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54">
                <a:tc gridSpan="3">
                  <a:txBody>
                    <a:bodyPr/>
                    <a:lstStyle>
                      <a:lvl1pPr defTabSz="685800" latinLnBrk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 3" panose="05040102010807070707" pitchFamily="18" charset="2"/>
                        <a:defRPr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defTabSz="6858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 3" panose="05040102010807070707" pitchFamily="18" charset="2"/>
                        <a:defRPr sz="19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defTabSz="685800" latinLnBrk="1">
                        <a:spcBef>
                          <a:spcPct val="20000"/>
                        </a:spcBef>
                        <a:buClr>
                          <a:srgbClr val="21A6C5"/>
                        </a:buClr>
                        <a:buSzPct val="9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defTabSz="685800" latinLnBrk="1">
                        <a:spcBef>
                          <a:spcPct val="20000"/>
                        </a:spcBef>
                        <a:buClr>
                          <a:srgbClr val="BEC936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defTabSz="685800" latinLnBrk="1">
                        <a:spcBef>
                          <a:spcPct val="20000"/>
                        </a:spcBef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CB0B0"/>
                        </a:buClr>
                        <a:buSzPct val="90000"/>
                        <a:buFont typeface="Wingdings 3" panose="05040102010807070707" pitchFamily="18" charset="2"/>
                        <a:defRPr sz="13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6858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85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디자인씽킹  프로세스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3"/>
          <p:cNvSpPr txBox="1">
            <a:spLocks noChangeArrowheads="1"/>
          </p:cNvSpPr>
          <p:nvPr/>
        </p:nvSpPr>
        <p:spPr bwMode="auto">
          <a:xfrm>
            <a:off x="8094663" y="550863"/>
            <a:ext cx="1079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35" name="object 6"/>
          <p:cNvSpPr>
            <a:spLocks/>
          </p:cNvSpPr>
          <p:nvPr/>
        </p:nvSpPr>
        <p:spPr bwMode="auto">
          <a:xfrm>
            <a:off x="998538" y="2152650"/>
            <a:ext cx="3443287" cy="3443288"/>
          </a:xfrm>
          <a:custGeom>
            <a:avLst/>
            <a:gdLst>
              <a:gd name="T0" fmla="*/ 1721644 w 4025900"/>
              <a:gd name="T1" fmla="*/ 0 h 4025900"/>
              <a:gd name="T2" fmla="*/ 0 w 4025900"/>
              <a:gd name="T3" fmla="*/ 1721645 h 4025900"/>
              <a:gd name="T4" fmla="*/ 1721644 w 4025900"/>
              <a:gd name="T5" fmla="*/ 3443289 h 4025900"/>
              <a:gd name="T6" fmla="*/ 3443287 w 4025900"/>
              <a:gd name="T7" fmla="*/ 1721645 h 4025900"/>
              <a:gd name="T8" fmla="*/ 1721644 w 4025900"/>
              <a:gd name="T9" fmla="*/ 0 h 4025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5900" h="4025900">
                <a:moveTo>
                  <a:pt x="2012950" y="0"/>
                </a:moveTo>
                <a:lnTo>
                  <a:pt x="0" y="2012951"/>
                </a:lnTo>
                <a:lnTo>
                  <a:pt x="2012950" y="4025901"/>
                </a:lnTo>
                <a:lnTo>
                  <a:pt x="4025900" y="2012951"/>
                </a:lnTo>
                <a:lnTo>
                  <a:pt x="2012950" y="0"/>
                </a:lnTo>
                <a:close/>
              </a:path>
            </a:pathLst>
          </a:custGeom>
          <a:solidFill>
            <a:srgbClr val="67B2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36" name="object 7"/>
          <p:cNvSpPr>
            <a:spLocks/>
          </p:cNvSpPr>
          <p:nvPr/>
        </p:nvSpPr>
        <p:spPr bwMode="auto">
          <a:xfrm>
            <a:off x="4637088" y="2152650"/>
            <a:ext cx="3443287" cy="3443288"/>
          </a:xfrm>
          <a:custGeom>
            <a:avLst/>
            <a:gdLst>
              <a:gd name="T0" fmla="*/ 1721644 w 4025900"/>
              <a:gd name="T1" fmla="*/ 0 h 4025900"/>
              <a:gd name="T2" fmla="*/ 0 w 4025900"/>
              <a:gd name="T3" fmla="*/ 1721645 h 4025900"/>
              <a:gd name="T4" fmla="*/ 1721644 w 4025900"/>
              <a:gd name="T5" fmla="*/ 3443289 h 4025900"/>
              <a:gd name="T6" fmla="*/ 3443288 w 4025900"/>
              <a:gd name="T7" fmla="*/ 1721645 h 4025900"/>
              <a:gd name="T8" fmla="*/ 1721644 w 4025900"/>
              <a:gd name="T9" fmla="*/ 0 h 4025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25900" h="4025900">
                <a:moveTo>
                  <a:pt x="2012950" y="0"/>
                </a:moveTo>
                <a:lnTo>
                  <a:pt x="0" y="2012951"/>
                </a:lnTo>
                <a:lnTo>
                  <a:pt x="2012950" y="4025901"/>
                </a:lnTo>
                <a:lnTo>
                  <a:pt x="4025901" y="2012951"/>
                </a:lnTo>
                <a:lnTo>
                  <a:pt x="2012950" y="0"/>
                </a:lnTo>
                <a:close/>
              </a:path>
            </a:pathLst>
          </a:custGeom>
          <a:solidFill>
            <a:srgbClr val="BEC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37" name="object 8"/>
          <p:cNvSpPr txBox="1">
            <a:spLocks noChangeArrowheads="1"/>
          </p:cNvSpPr>
          <p:nvPr/>
        </p:nvSpPr>
        <p:spPr bwMode="auto">
          <a:xfrm>
            <a:off x="1069975" y="1517650"/>
            <a:ext cx="1530350" cy="250825"/>
          </a:xfrm>
          <a:prstGeom prst="rect">
            <a:avLst/>
          </a:prstGeom>
          <a:solidFill>
            <a:srgbClr val="F2F2F2"/>
          </a:solidFill>
          <a:ln w="12705">
            <a:solidFill>
              <a:srgbClr val="7F7F7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3397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6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Discover</a:t>
            </a:r>
            <a:endParaRPr lang="ko-KR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38" name="object 9"/>
          <p:cNvSpPr txBox="1">
            <a:spLocks noChangeArrowheads="1"/>
          </p:cNvSpPr>
          <p:nvPr/>
        </p:nvSpPr>
        <p:spPr bwMode="auto">
          <a:xfrm>
            <a:off x="2851150" y="1517650"/>
            <a:ext cx="1530350" cy="250825"/>
          </a:xfrm>
          <a:prstGeom prst="rect">
            <a:avLst/>
          </a:prstGeom>
          <a:solidFill>
            <a:srgbClr val="F2F2F2"/>
          </a:solidFill>
          <a:ln w="12705">
            <a:solidFill>
              <a:srgbClr val="7F7F7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43973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6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Define</a:t>
            </a:r>
            <a:endParaRPr lang="ko-KR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39" name="object 10"/>
          <p:cNvSpPr txBox="1">
            <a:spLocks noChangeArrowheads="1"/>
          </p:cNvSpPr>
          <p:nvPr/>
        </p:nvSpPr>
        <p:spPr bwMode="auto">
          <a:xfrm>
            <a:off x="4675188" y="1517650"/>
            <a:ext cx="1531937" cy="250825"/>
          </a:xfrm>
          <a:prstGeom prst="rect">
            <a:avLst/>
          </a:prstGeom>
          <a:solidFill>
            <a:srgbClr val="F2F2F2"/>
          </a:solidFill>
          <a:ln w="12705">
            <a:solidFill>
              <a:srgbClr val="7F7F7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36671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6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Develop</a:t>
            </a:r>
            <a:endParaRPr lang="ko-KR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40" name="object 11"/>
          <p:cNvSpPr txBox="1">
            <a:spLocks noChangeArrowheads="1"/>
          </p:cNvSpPr>
          <p:nvPr/>
        </p:nvSpPr>
        <p:spPr bwMode="auto">
          <a:xfrm>
            <a:off x="6467475" y="1517650"/>
            <a:ext cx="1530350" cy="250825"/>
          </a:xfrm>
          <a:prstGeom prst="rect">
            <a:avLst/>
          </a:prstGeom>
          <a:solidFill>
            <a:srgbClr val="F2F2F2"/>
          </a:solidFill>
          <a:ln w="12705">
            <a:solidFill>
              <a:srgbClr val="7F7F7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42386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6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Deliver</a:t>
            </a:r>
            <a:endParaRPr lang="ko-KR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41" name="object 12"/>
          <p:cNvSpPr>
            <a:spLocks/>
          </p:cNvSpPr>
          <p:nvPr/>
        </p:nvSpPr>
        <p:spPr bwMode="auto">
          <a:xfrm>
            <a:off x="1490663" y="2628900"/>
            <a:ext cx="530225" cy="498475"/>
          </a:xfrm>
          <a:custGeom>
            <a:avLst/>
            <a:gdLst>
              <a:gd name="T0" fmla="*/ 111434 w 619760"/>
              <a:gd name="T1" fmla="*/ 423542 h 582929"/>
              <a:gd name="T2" fmla="*/ 97947 w 619760"/>
              <a:gd name="T3" fmla="*/ 474583 h 582929"/>
              <a:gd name="T4" fmla="*/ 94716 w 619760"/>
              <a:gd name="T5" fmla="*/ 495217 h 582929"/>
              <a:gd name="T6" fmla="*/ 130891 w 619760"/>
              <a:gd name="T7" fmla="*/ 420283 h 582929"/>
              <a:gd name="T8" fmla="*/ 1581 w 619760"/>
              <a:gd name="T9" fmla="*/ 409423 h 582929"/>
              <a:gd name="T10" fmla="*/ 37627 w 619760"/>
              <a:gd name="T11" fmla="*/ 434402 h 582929"/>
              <a:gd name="T12" fmla="*/ 83882 w 619760"/>
              <a:gd name="T13" fmla="*/ 422455 h 582929"/>
              <a:gd name="T14" fmla="*/ 128957 w 619760"/>
              <a:gd name="T15" fmla="*/ 418112 h 582929"/>
              <a:gd name="T16" fmla="*/ 16296 w 619760"/>
              <a:gd name="T17" fmla="*/ 401821 h 582929"/>
              <a:gd name="T18" fmla="*/ 37286 w 619760"/>
              <a:gd name="T19" fmla="*/ 345348 h 582929"/>
              <a:gd name="T20" fmla="*/ 55742 w 619760"/>
              <a:gd name="T21" fmla="*/ 413767 h 582929"/>
              <a:gd name="T22" fmla="*/ 122187 w 619760"/>
              <a:gd name="T23" fmla="*/ 410509 h 582929"/>
              <a:gd name="T24" fmla="*/ 100123 w 619760"/>
              <a:gd name="T25" fmla="*/ 361638 h 582929"/>
              <a:gd name="T26" fmla="*/ 177753 w 619760"/>
              <a:gd name="T27" fmla="*/ 415939 h 582929"/>
              <a:gd name="T28" fmla="*/ 164255 w 619760"/>
              <a:gd name="T29" fmla="*/ 401821 h 582929"/>
              <a:gd name="T30" fmla="*/ 184521 w 619760"/>
              <a:gd name="T31" fmla="*/ 389875 h 582929"/>
              <a:gd name="T32" fmla="*/ 192830 w 619760"/>
              <a:gd name="T33" fmla="*/ 401821 h 582929"/>
              <a:gd name="T34" fmla="*/ 151488 w 619760"/>
              <a:gd name="T35" fmla="*/ 291048 h 582929"/>
              <a:gd name="T36" fmla="*/ 182281 w 619760"/>
              <a:gd name="T37" fmla="*/ 320371 h 582929"/>
              <a:gd name="T38" fmla="*/ 151488 w 619760"/>
              <a:gd name="T39" fmla="*/ 291048 h 582929"/>
              <a:gd name="T40" fmla="*/ 77396 w 619760"/>
              <a:gd name="T41" fmla="*/ 364897 h 582929"/>
              <a:gd name="T42" fmla="*/ 111363 w 619760"/>
              <a:gd name="T43" fmla="*/ 350778 h 582929"/>
              <a:gd name="T44" fmla="*/ 120506 w 619760"/>
              <a:gd name="T45" fmla="*/ 321456 h 582929"/>
              <a:gd name="T46" fmla="*/ 120506 w 619760"/>
              <a:gd name="T47" fmla="*/ 321456 h 582929"/>
              <a:gd name="T48" fmla="*/ 209534 w 619760"/>
              <a:gd name="T49" fmla="*/ 261726 h 582929"/>
              <a:gd name="T50" fmla="*/ 274509 w 619760"/>
              <a:gd name="T51" fmla="*/ 309511 h 582929"/>
              <a:gd name="T52" fmla="*/ 260373 w 619760"/>
              <a:gd name="T53" fmla="*/ 293221 h 582929"/>
              <a:gd name="T54" fmla="*/ 227467 w 619760"/>
              <a:gd name="T55" fmla="*/ 266071 h 582929"/>
              <a:gd name="T56" fmla="*/ 232618 w 619760"/>
              <a:gd name="T57" fmla="*/ 224802 h 582929"/>
              <a:gd name="T58" fmla="*/ 278775 w 619760"/>
              <a:gd name="T59" fmla="*/ 215028 h 582929"/>
              <a:gd name="T60" fmla="*/ 178306 w 619760"/>
              <a:gd name="T61" fmla="*/ 262812 h 582929"/>
              <a:gd name="T62" fmla="*/ 174702 w 619760"/>
              <a:gd name="T63" fmla="*/ 306252 h 582929"/>
              <a:gd name="T64" fmla="*/ 182655 w 619760"/>
              <a:gd name="T65" fmla="*/ 278016 h 582929"/>
              <a:gd name="T66" fmla="*/ 306465 w 619760"/>
              <a:gd name="T67" fmla="*/ 255211 h 582929"/>
              <a:gd name="T68" fmla="*/ 303683 w 619760"/>
              <a:gd name="T69" fmla="*/ 291048 h 582929"/>
              <a:gd name="T70" fmla="*/ 306465 w 619760"/>
              <a:gd name="T71" fmla="*/ 255211 h 582929"/>
              <a:gd name="T72" fmla="*/ 272138 w 619760"/>
              <a:gd name="T73" fmla="*/ 230232 h 582929"/>
              <a:gd name="T74" fmla="*/ 287237 w 619760"/>
              <a:gd name="T75" fmla="*/ 221544 h 582929"/>
              <a:gd name="T76" fmla="*/ 334756 w 619760"/>
              <a:gd name="T77" fmla="*/ 226974 h 582929"/>
              <a:gd name="T78" fmla="*/ 370318 w 619760"/>
              <a:gd name="T79" fmla="*/ 224802 h 582929"/>
              <a:gd name="T80" fmla="*/ 348286 w 619760"/>
              <a:gd name="T81" fmla="*/ 216114 h 582929"/>
              <a:gd name="T82" fmla="*/ 368552 w 619760"/>
              <a:gd name="T83" fmla="*/ 205254 h 582929"/>
              <a:gd name="T84" fmla="*/ 376150 w 619760"/>
              <a:gd name="T85" fmla="*/ 217201 h 582929"/>
              <a:gd name="T86" fmla="*/ 263556 w 619760"/>
              <a:gd name="T87" fmla="*/ 133578 h 582929"/>
              <a:gd name="T88" fmla="*/ 271206 w 619760"/>
              <a:gd name="T89" fmla="*/ 190051 h 582929"/>
              <a:gd name="T90" fmla="*/ 304855 w 619760"/>
              <a:gd name="T91" fmla="*/ 156384 h 582929"/>
              <a:gd name="T92" fmla="*/ 347930 w 619760"/>
              <a:gd name="T93" fmla="*/ 91223 h 582929"/>
              <a:gd name="T94" fmla="*/ 398564 w 619760"/>
              <a:gd name="T95" fmla="*/ 178104 h 582929"/>
              <a:gd name="T96" fmla="*/ 430653 w 619760"/>
              <a:gd name="T97" fmla="*/ 162901 h 582929"/>
              <a:gd name="T98" fmla="*/ 354234 w 619760"/>
              <a:gd name="T99" fmla="*/ 117288 h 582929"/>
              <a:gd name="T100" fmla="*/ 377838 w 619760"/>
              <a:gd name="T101" fmla="*/ 83621 h 582929"/>
              <a:gd name="T102" fmla="*/ 416745 w 619760"/>
              <a:gd name="T103" fmla="*/ 157471 h 582929"/>
              <a:gd name="T104" fmla="*/ 442736 w 619760"/>
              <a:gd name="T105" fmla="*/ 147696 h 582929"/>
              <a:gd name="T106" fmla="*/ 285614 w 619760"/>
              <a:gd name="T107" fmla="*/ 156384 h 582929"/>
              <a:gd name="T108" fmla="*/ 368552 w 619760"/>
              <a:gd name="T109" fmla="*/ 1085 h 582929"/>
              <a:gd name="T110" fmla="*/ 436836 w 619760"/>
              <a:gd name="T111" fmla="*/ 68417 h 582929"/>
              <a:gd name="T112" fmla="*/ 417093 w 619760"/>
              <a:gd name="T113" fmla="*/ 48870 h 582929"/>
              <a:gd name="T114" fmla="*/ 456031 w 619760"/>
              <a:gd name="T115" fmla="*/ 16290 h 582929"/>
              <a:gd name="T116" fmla="*/ 529707 w 619760"/>
              <a:gd name="T117" fmla="*/ 60815 h 582929"/>
              <a:gd name="T118" fmla="*/ 439782 w 619760"/>
              <a:gd name="T119" fmla="*/ 3257 h 582929"/>
              <a:gd name="T120" fmla="*/ 415897 w 619760"/>
              <a:gd name="T121" fmla="*/ 38010 h 582929"/>
              <a:gd name="T122" fmla="*/ 429838 w 619760"/>
              <a:gd name="T123" fmla="*/ 29321 h 582929"/>
              <a:gd name="T124" fmla="*/ 481999 w 619760"/>
              <a:gd name="T125" fmla="*/ 13031 h 58292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19760" h="582929">
                <a:moveTo>
                  <a:pt x="152994" y="491489"/>
                </a:moveTo>
                <a:lnTo>
                  <a:pt x="116653" y="491489"/>
                </a:lnTo>
                <a:lnTo>
                  <a:pt x="126040" y="492759"/>
                </a:lnTo>
                <a:lnTo>
                  <a:pt x="130251" y="495300"/>
                </a:lnTo>
                <a:lnTo>
                  <a:pt x="137605" y="502919"/>
                </a:lnTo>
                <a:lnTo>
                  <a:pt x="141786" y="513079"/>
                </a:lnTo>
                <a:lnTo>
                  <a:pt x="141367" y="523239"/>
                </a:lnTo>
                <a:lnTo>
                  <a:pt x="114487" y="554989"/>
                </a:lnTo>
                <a:lnTo>
                  <a:pt x="83036" y="567689"/>
                </a:lnTo>
                <a:lnTo>
                  <a:pt x="99306" y="582929"/>
                </a:lnTo>
                <a:lnTo>
                  <a:pt x="104302" y="582929"/>
                </a:lnTo>
                <a:lnTo>
                  <a:pt x="110710" y="579119"/>
                </a:lnTo>
                <a:lnTo>
                  <a:pt x="146285" y="548639"/>
                </a:lnTo>
                <a:lnTo>
                  <a:pt x="160421" y="514350"/>
                </a:lnTo>
                <a:lnTo>
                  <a:pt x="158669" y="502919"/>
                </a:lnTo>
                <a:lnTo>
                  <a:pt x="152994" y="491489"/>
                </a:lnTo>
                <a:close/>
              </a:path>
              <a:path w="619760" h="582929">
                <a:moveTo>
                  <a:pt x="43582" y="403859"/>
                </a:moveTo>
                <a:lnTo>
                  <a:pt x="13656" y="430529"/>
                </a:lnTo>
                <a:lnTo>
                  <a:pt x="0" y="467359"/>
                </a:lnTo>
                <a:lnTo>
                  <a:pt x="1848" y="478789"/>
                </a:lnTo>
                <a:lnTo>
                  <a:pt x="7652" y="490219"/>
                </a:lnTo>
                <a:lnTo>
                  <a:pt x="18138" y="501650"/>
                </a:lnTo>
                <a:lnTo>
                  <a:pt x="28980" y="506729"/>
                </a:lnTo>
                <a:lnTo>
                  <a:pt x="43981" y="508000"/>
                </a:lnTo>
                <a:lnTo>
                  <a:pt x="54225" y="506729"/>
                </a:lnTo>
                <a:lnTo>
                  <a:pt x="67429" y="504189"/>
                </a:lnTo>
                <a:lnTo>
                  <a:pt x="84328" y="499109"/>
                </a:lnTo>
                <a:lnTo>
                  <a:pt x="98046" y="494029"/>
                </a:lnTo>
                <a:lnTo>
                  <a:pt x="106811" y="492759"/>
                </a:lnTo>
                <a:lnTo>
                  <a:pt x="111808" y="491489"/>
                </a:lnTo>
                <a:lnTo>
                  <a:pt x="152994" y="491489"/>
                </a:lnTo>
                <a:lnTo>
                  <a:pt x="150733" y="488950"/>
                </a:lnTo>
                <a:lnTo>
                  <a:pt x="36589" y="488950"/>
                </a:lnTo>
                <a:lnTo>
                  <a:pt x="30503" y="486409"/>
                </a:lnTo>
                <a:lnTo>
                  <a:pt x="23800" y="480059"/>
                </a:lnTo>
                <a:lnTo>
                  <a:pt x="19048" y="469900"/>
                </a:lnTo>
                <a:lnTo>
                  <a:pt x="19776" y="455929"/>
                </a:lnTo>
                <a:lnTo>
                  <a:pt x="45582" y="425450"/>
                </a:lnTo>
                <a:lnTo>
                  <a:pt x="67780" y="415289"/>
                </a:lnTo>
                <a:lnTo>
                  <a:pt x="43582" y="403859"/>
                </a:lnTo>
                <a:close/>
              </a:path>
              <a:path w="619760" h="582929">
                <a:moveTo>
                  <a:pt x="117634" y="472439"/>
                </a:moveTo>
                <a:lnTo>
                  <a:pt x="109120" y="472439"/>
                </a:lnTo>
                <a:lnTo>
                  <a:pt x="98062" y="474979"/>
                </a:lnTo>
                <a:lnTo>
                  <a:pt x="65155" y="483869"/>
                </a:lnTo>
                <a:lnTo>
                  <a:pt x="52497" y="487679"/>
                </a:lnTo>
                <a:lnTo>
                  <a:pt x="43418" y="488950"/>
                </a:lnTo>
                <a:lnTo>
                  <a:pt x="150733" y="488950"/>
                </a:lnTo>
                <a:lnTo>
                  <a:pt x="142820" y="480059"/>
                </a:lnTo>
                <a:lnTo>
                  <a:pt x="132305" y="474979"/>
                </a:lnTo>
                <a:lnTo>
                  <a:pt x="117634" y="472439"/>
                </a:lnTo>
                <a:close/>
              </a:path>
              <a:path w="619760" h="582929">
                <a:moveTo>
                  <a:pt x="143006" y="422909"/>
                </a:moveTo>
                <a:lnTo>
                  <a:pt x="117030" y="422909"/>
                </a:lnTo>
                <a:lnTo>
                  <a:pt x="176178" y="481329"/>
                </a:lnTo>
                <a:lnTo>
                  <a:pt x="186986" y="487679"/>
                </a:lnTo>
                <a:lnTo>
                  <a:pt x="197517" y="488950"/>
                </a:lnTo>
                <a:lnTo>
                  <a:pt x="207769" y="486409"/>
                </a:lnTo>
                <a:lnTo>
                  <a:pt x="217745" y="478789"/>
                </a:lnTo>
                <a:lnTo>
                  <a:pt x="222900" y="473709"/>
                </a:lnTo>
                <a:lnTo>
                  <a:pt x="225392" y="469900"/>
                </a:lnTo>
                <a:lnTo>
                  <a:pt x="191992" y="469900"/>
                </a:lnTo>
                <a:lnTo>
                  <a:pt x="186655" y="466089"/>
                </a:lnTo>
                <a:lnTo>
                  <a:pt x="143006" y="422909"/>
                </a:lnTo>
                <a:close/>
              </a:path>
              <a:path w="619760" h="582929">
                <a:moveTo>
                  <a:pt x="216283" y="452119"/>
                </a:moveTo>
                <a:lnTo>
                  <a:pt x="215680" y="455929"/>
                </a:lnTo>
                <a:lnTo>
                  <a:pt x="213632" y="459739"/>
                </a:lnTo>
                <a:lnTo>
                  <a:pt x="205539" y="468629"/>
                </a:lnTo>
                <a:lnTo>
                  <a:pt x="200988" y="469900"/>
                </a:lnTo>
                <a:lnTo>
                  <a:pt x="225392" y="469900"/>
                </a:lnTo>
                <a:lnTo>
                  <a:pt x="226223" y="468629"/>
                </a:lnTo>
                <a:lnTo>
                  <a:pt x="227713" y="462279"/>
                </a:lnTo>
                <a:lnTo>
                  <a:pt x="216283" y="452119"/>
                </a:lnTo>
                <a:close/>
              </a:path>
              <a:path w="619760" h="582929">
                <a:moveTo>
                  <a:pt x="177069" y="340359"/>
                </a:moveTo>
                <a:lnTo>
                  <a:pt x="163848" y="353059"/>
                </a:lnTo>
                <a:lnTo>
                  <a:pt x="251541" y="440689"/>
                </a:lnTo>
                <a:lnTo>
                  <a:pt x="264763" y="426719"/>
                </a:lnTo>
                <a:lnTo>
                  <a:pt x="213061" y="374650"/>
                </a:lnTo>
                <a:lnTo>
                  <a:pt x="206234" y="364489"/>
                </a:lnTo>
                <a:lnTo>
                  <a:pt x="204203" y="358139"/>
                </a:lnTo>
                <a:lnTo>
                  <a:pt x="195258" y="358139"/>
                </a:lnTo>
                <a:lnTo>
                  <a:pt x="177069" y="340359"/>
                </a:lnTo>
                <a:close/>
              </a:path>
              <a:path w="619760" h="582929">
                <a:moveTo>
                  <a:pt x="92954" y="373379"/>
                </a:moveTo>
                <a:lnTo>
                  <a:pt x="84072" y="389889"/>
                </a:lnTo>
                <a:lnTo>
                  <a:pt x="105599" y="411479"/>
                </a:lnTo>
                <a:lnTo>
                  <a:pt x="90465" y="426719"/>
                </a:lnTo>
                <a:lnTo>
                  <a:pt x="101896" y="438150"/>
                </a:lnTo>
                <a:lnTo>
                  <a:pt x="117030" y="422909"/>
                </a:lnTo>
                <a:lnTo>
                  <a:pt x="143006" y="422909"/>
                </a:lnTo>
                <a:lnTo>
                  <a:pt x="130168" y="410209"/>
                </a:lnTo>
                <a:lnTo>
                  <a:pt x="141227" y="398779"/>
                </a:lnTo>
                <a:lnTo>
                  <a:pt x="118737" y="398779"/>
                </a:lnTo>
                <a:lnTo>
                  <a:pt x="92954" y="373379"/>
                </a:lnTo>
                <a:close/>
              </a:path>
              <a:path w="619760" h="582929">
                <a:moveTo>
                  <a:pt x="140855" y="375919"/>
                </a:moveTo>
                <a:lnTo>
                  <a:pt x="118737" y="398779"/>
                </a:lnTo>
                <a:lnTo>
                  <a:pt x="141227" y="398779"/>
                </a:lnTo>
                <a:lnTo>
                  <a:pt x="152286" y="387350"/>
                </a:lnTo>
                <a:lnTo>
                  <a:pt x="140855" y="375919"/>
                </a:lnTo>
                <a:close/>
              </a:path>
              <a:path w="619760" h="582929">
                <a:moveTo>
                  <a:pt x="289444" y="238759"/>
                </a:moveTo>
                <a:lnTo>
                  <a:pt x="255588" y="257809"/>
                </a:lnTo>
                <a:lnTo>
                  <a:pt x="244236" y="289559"/>
                </a:lnTo>
                <a:lnTo>
                  <a:pt x="244916" y="306069"/>
                </a:lnTo>
                <a:lnTo>
                  <a:pt x="264826" y="340359"/>
                </a:lnTo>
                <a:lnTo>
                  <a:pt x="298136" y="360679"/>
                </a:lnTo>
                <a:lnTo>
                  <a:pt x="310111" y="363219"/>
                </a:lnTo>
                <a:lnTo>
                  <a:pt x="320863" y="361950"/>
                </a:lnTo>
                <a:lnTo>
                  <a:pt x="331627" y="358139"/>
                </a:lnTo>
                <a:lnTo>
                  <a:pt x="342846" y="351789"/>
                </a:lnTo>
                <a:lnTo>
                  <a:pt x="352271" y="342900"/>
                </a:lnTo>
                <a:lnTo>
                  <a:pt x="304340" y="342900"/>
                </a:lnTo>
                <a:lnTo>
                  <a:pt x="292883" y="337819"/>
                </a:lnTo>
                <a:lnTo>
                  <a:pt x="281463" y="328929"/>
                </a:lnTo>
                <a:lnTo>
                  <a:pt x="299162" y="311150"/>
                </a:lnTo>
                <a:lnTo>
                  <a:pt x="265878" y="311150"/>
                </a:lnTo>
                <a:lnTo>
                  <a:pt x="261394" y="299719"/>
                </a:lnTo>
                <a:lnTo>
                  <a:pt x="260013" y="285750"/>
                </a:lnTo>
                <a:lnTo>
                  <a:pt x="263352" y="274319"/>
                </a:lnTo>
                <a:lnTo>
                  <a:pt x="271898" y="262889"/>
                </a:lnTo>
                <a:lnTo>
                  <a:pt x="282439" y="257809"/>
                </a:lnTo>
                <a:lnTo>
                  <a:pt x="295685" y="256539"/>
                </a:lnTo>
                <a:lnTo>
                  <a:pt x="332443" y="256539"/>
                </a:lnTo>
                <a:lnTo>
                  <a:pt x="325849" y="251459"/>
                </a:lnTo>
                <a:lnTo>
                  <a:pt x="315233" y="245109"/>
                </a:lnTo>
                <a:lnTo>
                  <a:pt x="303297" y="240029"/>
                </a:lnTo>
                <a:lnTo>
                  <a:pt x="289444" y="238759"/>
                </a:lnTo>
                <a:close/>
              </a:path>
              <a:path w="619760" h="582929">
                <a:moveTo>
                  <a:pt x="208415" y="307339"/>
                </a:moveTo>
                <a:lnTo>
                  <a:pt x="189622" y="341629"/>
                </a:lnTo>
                <a:lnTo>
                  <a:pt x="191412" y="349250"/>
                </a:lnTo>
                <a:lnTo>
                  <a:pt x="195591" y="358139"/>
                </a:lnTo>
                <a:lnTo>
                  <a:pt x="204203" y="358139"/>
                </a:lnTo>
                <a:lnTo>
                  <a:pt x="202579" y="353059"/>
                </a:lnTo>
                <a:lnTo>
                  <a:pt x="202942" y="339089"/>
                </a:lnTo>
                <a:lnTo>
                  <a:pt x="208952" y="328929"/>
                </a:lnTo>
                <a:lnTo>
                  <a:pt x="213498" y="325119"/>
                </a:lnTo>
                <a:lnTo>
                  <a:pt x="217964" y="322579"/>
                </a:lnTo>
                <a:lnTo>
                  <a:pt x="222350" y="321309"/>
                </a:lnTo>
                <a:lnTo>
                  <a:pt x="208415" y="307339"/>
                </a:lnTo>
                <a:close/>
              </a:path>
              <a:path w="619760" h="582929">
                <a:moveTo>
                  <a:pt x="358215" y="298450"/>
                </a:moveTo>
                <a:lnTo>
                  <a:pt x="340376" y="332739"/>
                </a:lnTo>
                <a:lnTo>
                  <a:pt x="319882" y="342900"/>
                </a:lnTo>
                <a:lnTo>
                  <a:pt x="352271" y="342900"/>
                </a:lnTo>
                <a:lnTo>
                  <a:pt x="354964" y="340359"/>
                </a:lnTo>
                <a:lnTo>
                  <a:pt x="362992" y="330200"/>
                </a:lnTo>
                <a:lnTo>
                  <a:pt x="368520" y="318769"/>
                </a:lnTo>
                <a:lnTo>
                  <a:pt x="371549" y="307339"/>
                </a:lnTo>
                <a:lnTo>
                  <a:pt x="358215" y="298450"/>
                </a:lnTo>
                <a:close/>
              </a:path>
              <a:path w="619760" h="582929">
                <a:moveTo>
                  <a:pt x="332443" y="256539"/>
                </a:moveTo>
                <a:lnTo>
                  <a:pt x="295685" y="256539"/>
                </a:lnTo>
                <a:lnTo>
                  <a:pt x="306993" y="260350"/>
                </a:lnTo>
                <a:lnTo>
                  <a:pt x="318092" y="269239"/>
                </a:lnTo>
                <a:lnTo>
                  <a:pt x="265878" y="311150"/>
                </a:lnTo>
                <a:lnTo>
                  <a:pt x="299162" y="311150"/>
                </a:lnTo>
                <a:lnTo>
                  <a:pt x="343410" y="266700"/>
                </a:lnTo>
                <a:lnTo>
                  <a:pt x="335741" y="259079"/>
                </a:lnTo>
                <a:lnTo>
                  <a:pt x="332443" y="256539"/>
                </a:lnTo>
                <a:close/>
              </a:path>
              <a:path w="619760" h="582929">
                <a:moveTo>
                  <a:pt x="358112" y="207009"/>
                </a:moveTo>
                <a:lnTo>
                  <a:pt x="332136" y="207009"/>
                </a:lnTo>
                <a:lnTo>
                  <a:pt x="391284" y="265429"/>
                </a:lnTo>
                <a:lnTo>
                  <a:pt x="402092" y="271779"/>
                </a:lnTo>
                <a:lnTo>
                  <a:pt x="412623" y="273050"/>
                </a:lnTo>
                <a:lnTo>
                  <a:pt x="422876" y="270509"/>
                </a:lnTo>
                <a:lnTo>
                  <a:pt x="432851" y="262889"/>
                </a:lnTo>
                <a:lnTo>
                  <a:pt x="438006" y="256539"/>
                </a:lnTo>
                <a:lnTo>
                  <a:pt x="439668" y="254000"/>
                </a:lnTo>
                <a:lnTo>
                  <a:pt x="416094" y="254000"/>
                </a:lnTo>
                <a:lnTo>
                  <a:pt x="407098" y="252729"/>
                </a:lnTo>
                <a:lnTo>
                  <a:pt x="401761" y="250189"/>
                </a:lnTo>
                <a:lnTo>
                  <a:pt x="358112" y="207009"/>
                </a:lnTo>
                <a:close/>
              </a:path>
              <a:path w="619760" h="582929">
                <a:moveTo>
                  <a:pt x="431388" y="234950"/>
                </a:moveTo>
                <a:lnTo>
                  <a:pt x="430786" y="240029"/>
                </a:lnTo>
                <a:lnTo>
                  <a:pt x="428737" y="243839"/>
                </a:lnTo>
                <a:lnTo>
                  <a:pt x="420645" y="251459"/>
                </a:lnTo>
                <a:lnTo>
                  <a:pt x="416094" y="254000"/>
                </a:lnTo>
                <a:lnTo>
                  <a:pt x="439668" y="254000"/>
                </a:lnTo>
                <a:lnTo>
                  <a:pt x="441329" y="251459"/>
                </a:lnTo>
                <a:lnTo>
                  <a:pt x="442819" y="246379"/>
                </a:lnTo>
                <a:lnTo>
                  <a:pt x="431388" y="234950"/>
                </a:lnTo>
                <a:close/>
              </a:path>
              <a:path w="619760" h="582929">
                <a:moveTo>
                  <a:pt x="308061" y="156209"/>
                </a:moveTo>
                <a:lnTo>
                  <a:pt x="299178" y="173989"/>
                </a:lnTo>
                <a:lnTo>
                  <a:pt x="320705" y="195579"/>
                </a:lnTo>
                <a:lnTo>
                  <a:pt x="305571" y="210819"/>
                </a:lnTo>
                <a:lnTo>
                  <a:pt x="317003" y="222250"/>
                </a:lnTo>
                <a:lnTo>
                  <a:pt x="332136" y="207009"/>
                </a:lnTo>
                <a:lnTo>
                  <a:pt x="358112" y="207009"/>
                </a:lnTo>
                <a:lnTo>
                  <a:pt x="345274" y="194309"/>
                </a:lnTo>
                <a:lnTo>
                  <a:pt x="356333" y="182879"/>
                </a:lnTo>
                <a:lnTo>
                  <a:pt x="333843" y="182879"/>
                </a:lnTo>
                <a:lnTo>
                  <a:pt x="308061" y="156209"/>
                </a:lnTo>
                <a:close/>
              </a:path>
              <a:path w="619760" h="582929">
                <a:moveTo>
                  <a:pt x="436237" y="81279"/>
                </a:moveTo>
                <a:lnTo>
                  <a:pt x="406682" y="106679"/>
                </a:lnTo>
                <a:lnTo>
                  <a:pt x="396441" y="143509"/>
                </a:lnTo>
                <a:lnTo>
                  <a:pt x="398379" y="154939"/>
                </a:lnTo>
                <a:lnTo>
                  <a:pt x="419139" y="189229"/>
                </a:lnTo>
                <a:lnTo>
                  <a:pt x="465867" y="208279"/>
                </a:lnTo>
                <a:lnTo>
                  <a:pt x="476492" y="207009"/>
                </a:lnTo>
                <a:lnTo>
                  <a:pt x="487193" y="203200"/>
                </a:lnTo>
                <a:lnTo>
                  <a:pt x="498453" y="195579"/>
                </a:lnTo>
                <a:lnTo>
                  <a:pt x="503374" y="190500"/>
                </a:lnTo>
                <a:lnTo>
                  <a:pt x="463212" y="190500"/>
                </a:lnTo>
                <a:lnTo>
                  <a:pt x="452055" y="187959"/>
                </a:lnTo>
                <a:lnTo>
                  <a:pt x="421362" y="161289"/>
                </a:lnTo>
                <a:lnTo>
                  <a:pt x="414051" y="137159"/>
                </a:lnTo>
                <a:lnTo>
                  <a:pt x="415542" y="127000"/>
                </a:lnTo>
                <a:lnTo>
                  <a:pt x="420861" y="115569"/>
                </a:lnTo>
                <a:lnTo>
                  <a:pt x="430826" y="104139"/>
                </a:lnTo>
                <a:lnTo>
                  <a:pt x="441641" y="97789"/>
                </a:lnTo>
                <a:lnTo>
                  <a:pt x="454344" y="93979"/>
                </a:lnTo>
                <a:lnTo>
                  <a:pt x="436237" y="81279"/>
                </a:lnTo>
                <a:close/>
              </a:path>
              <a:path w="619760" h="582929">
                <a:moveTo>
                  <a:pt x="508438" y="151129"/>
                </a:moveTo>
                <a:lnTo>
                  <a:pt x="487117" y="184150"/>
                </a:lnTo>
                <a:lnTo>
                  <a:pt x="463212" y="190500"/>
                </a:lnTo>
                <a:lnTo>
                  <a:pt x="503374" y="190500"/>
                </a:lnTo>
                <a:lnTo>
                  <a:pt x="510756" y="182879"/>
                </a:lnTo>
                <a:lnTo>
                  <a:pt x="517497" y="172719"/>
                </a:lnTo>
                <a:lnTo>
                  <a:pt x="521762" y="161289"/>
                </a:lnTo>
                <a:lnTo>
                  <a:pt x="508438" y="151129"/>
                </a:lnTo>
                <a:close/>
              </a:path>
              <a:path w="619760" h="582929">
                <a:moveTo>
                  <a:pt x="355961" y="160019"/>
                </a:moveTo>
                <a:lnTo>
                  <a:pt x="333843" y="182879"/>
                </a:lnTo>
                <a:lnTo>
                  <a:pt x="356333" y="182879"/>
                </a:lnTo>
                <a:lnTo>
                  <a:pt x="367391" y="171450"/>
                </a:lnTo>
                <a:lnTo>
                  <a:pt x="355961" y="160019"/>
                </a:lnTo>
                <a:close/>
              </a:path>
              <a:path w="619760" h="582929">
                <a:moveTo>
                  <a:pt x="430787" y="1269"/>
                </a:moveTo>
                <a:lnTo>
                  <a:pt x="417566" y="13969"/>
                </a:lnTo>
                <a:lnTo>
                  <a:pt x="547312" y="143509"/>
                </a:lnTo>
                <a:lnTo>
                  <a:pt x="560533" y="129539"/>
                </a:lnTo>
                <a:lnTo>
                  <a:pt x="510601" y="80009"/>
                </a:lnTo>
                <a:lnTo>
                  <a:pt x="503625" y="71119"/>
                </a:lnTo>
                <a:lnTo>
                  <a:pt x="499314" y="59689"/>
                </a:lnTo>
                <a:lnTo>
                  <a:pt x="499058" y="57150"/>
                </a:lnTo>
                <a:lnTo>
                  <a:pt x="487524" y="57150"/>
                </a:lnTo>
                <a:lnTo>
                  <a:pt x="430787" y="1269"/>
                </a:lnTo>
                <a:close/>
              </a:path>
              <a:path w="619760" h="582929">
                <a:moveTo>
                  <a:pt x="565925" y="17779"/>
                </a:moveTo>
                <a:lnTo>
                  <a:pt x="522797" y="17779"/>
                </a:lnTo>
                <a:lnTo>
                  <a:pt x="533038" y="19050"/>
                </a:lnTo>
                <a:lnTo>
                  <a:pt x="543923" y="24129"/>
                </a:lnTo>
                <a:lnTo>
                  <a:pt x="555453" y="34289"/>
                </a:lnTo>
                <a:lnTo>
                  <a:pt x="606017" y="83819"/>
                </a:lnTo>
                <a:lnTo>
                  <a:pt x="619154" y="71119"/>
                </a:lnTo>
                <a:lnTo>
                  <a:pt x="565925" y="17779"/>
                </a:lnTo>
                <a:close/>
              </a:path>
              <a:path w="619760" h="582929">
                <a:moveTo>
                  <a:pt x="534103" y="0"/>
                </a:moveTo>
                <a:lnTo>
                  <a:pt x="524208" y="0"/>
                </a:lnTo>
                <a:lnTo>
                  <a:pt x="514045" y="3809"/>
                </a:lnTo>
                <a:lnTo>
                  <a:pt x="503491" y="10159"/>
                </a:lnTo>
                <a:lnTo>
                  <a:pt x="492424" y="20319"/>
                </a:lnTo>
                <a:lnTo>
                  <a:pt x="487648" y="31750"/>
                </a:lnTo>
                <a:lnTo>
                  <a:pt x="486126" y="44450"/>
                </a:lnTo>
                <a:lnTo>
                  <a:pt x="487857" y="57150"/>
                </a:lnTo>
                <a:lnTo>
                  <a:pt x="499058" y="57150"/>
                </a:lnTo>
                <a:lnTo>
                  <a:pt x="497779" y="44450"/>
                </a:lnTo>
                <a:lnTo>
                  <a:pt x="502421" y="34289"/>
                </a:lnTo>
                <a:lnTo>
                  <a:pt x="513199" y="21589"/>
                </a:lnTo>
                <a:lnTo>
                  <a:pt x="522797" y="17779"/>
                </a:lnTo>
                <a:lnTo>
                  <a:pt x="565925" y="17779"/>
                </a:lnTo>
                <a:lnTo>
                  <a:pt x="563390" y="15239"/>
                </a:lnTo>
                <a:lnTo>
                  <a:pt x="553572" y="7619"/>
                </a:lnTo>
                <a:lnTo>
                  <a:pt x="543850" y="2539"/>
                </a:lnTo>
                <a:lnTo>
                  <a:pt x="5341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42" name="object 13"/>
          <p:cNvSpPr>
            <a:spLocks/>
          </p:cNvSpPr>
          <p:nvPr/>
        </p:nvSpPr>
        <p:spPr bwMode="auto">
          <a:xfrm>
            <a:off x="3221038" y="2378075"/>
            <a:ext cx="963612" cy="981075"/>
          </a:xfrm>
          <a:custGeom>
            <a:avLst/>
            <a:gdLst>
              <a:gd name="T0" fmla="*/ 941208 w 1127760"/>
              <a:gd name="T1" fmla="*/ 917045 h 1148079"/>
              <a:gd name="T2" fmla="*/ 963351 w 1127760"/>
              <a:gd name="T3" fmla="*/ 900767 h 1148079"/>
              <a:gd name="T4" fmla="*/ 893594 w 1127760"/>
              <a:gd name="T5" fmla="*/ 888829 h 1148079"/>
              <a:gd name="T6" fmla="*/ 912801 w 1127760"/>
              <a:gd name="T7" fmla="*/ 869294 h 1148079"/>
              <a:gd name="T8" fmla="*/ 829726 w 1127760"/>
              <a:gd name="T9" fmla="*/ 800923 h 1148079"/>
              <a:gd name="T10" fmla="*/ 813284 w 1127760"/>
              <a:gd name="T11" fmla="*/ 859527 h 1148079"/>
              <a:gd name="T12" fmla="*/ 887957 w 1127760"/>
              <a:gd name="T13" fmla="*/ 820457 h 1148079"/>
              <a:gd name="T14" fmla="*/ 887957 w 1127760"/>
              <a:gd name="T15" fmla="*/ 820457 h 1148079"/>
              <a:gd name="T16" fmla="*/ 765011 w 1127760"/>
              <a:gd name="T17" fmla="*/ 816116 h 1148079"/>
              <a:gd name="T18" fmla="*/ 761289 w 1127760"/>
              <a:gd name="T19" fmla="*/ 821543 h 1148079"/>
              <a:gd name="T20" fmla="*/ 853252 w 1127760"/>
              <a:gd name="T21" fmla="*/ 786814 h 1148079"/>
              <a:gd name="T22" fmla="*/ 659335 w 1127760"/>
              <a:gd name="T23" fmla="*/ 735807 h 1148079"/>
              <a:gd name="T24" fmla="*/ 744363 w 1127760"/>
              <a:gd name="T25" fmla="*/ 767279 h 1148079"/>
              <a:gd name="T26" fmla="*/ 675457 w 1127760"/>
              <a:gd name="T27" fmla="*/ 733636 h 1148079"/>
              <a:gd name="T28" fmla="*/ 725230 w 1127760"/>
              <a:gd name="T29" fmla="*/ 670691 h 1148079"/>
              <a:gd name="T30" fmla="*/ 754286 w 1127760"/>
              <a:gd name="T31" fmla="*/ 721698 h 1148079"/>
              <a:gd name="T32" fmla="*/ 767760 w 1127760"/>
              <a:gd name="T33" fmla="*/ 708675 h 1148079"/>
              <a:gd name="T34" fmla="*/ 582636 w 1127760"/>
              <a:gd name="T35" fmla="*/ 668521 h 1148079"/>
              <a:gd name="T36" fmla="*/ 615111 w 1127760"/>
              <a:gd name="T37" fmla="*/ 664180 h 1148079"/>
              <a:gd name="T38" fmla="*/ 664124 w 1127760"/>
              <a:gd name="T39" fmla="*/ 543716 h 1148079"/>
              <a:gd name="T40" fmla="*/ 678267 w 1127760"/>
              <a:gd name="T41" fmla="*/ 587126 h 1148079"/>
              <a:gd name="T42" fmla="*/ 688752 w 1127760"/>
              <a:gd name="T43" fmla="*/ 639219 h 1148079"/>
              <a:gd name="T44" fmla="*/ 490971 w 1127760"/>
              <a:gd name="T45" fmla="*/ 462321 h 1148079"/>
              <a:gd name="T46" fmla="*/ 464941 w 1127760"/>
              <a:gd name="T47" fmla="*/ 535034 h 1148079"/>
              <a:gd name="T48" fmla="*/ 470276 w 1127760"/>
              <a:gd name="T49" fmla="*/ 531778 h 1148079"/>
              <a:gd name="T50" fmla="*/ 400522 w 1127760"/>
              <a:gd name="T51" fmla="*/ 494879 h 1148079"/>
              <a:gd name="T52" fmla="*/ 451048 w 1127760"/>
              <a:gd name="T53" fmla="*/ 396120 h 1148079"/>
              <a:gd name="T54" fmla="*/ 482578 w 1127760"/>
              <a:gd name="T55" fmla="*/ 467747 h 1148079"/>
              <a:gd name="T56" fmla="*/ 371695 w 1127760"/>
              <a:gd name="T57" fmla="*/ 337516 h 1148079"/>
              <a:gd name="T58" fmla="*/ 373095 w 1127760"/>
              <a:gd name="T59" fmla="*/ 447127 h 1148079"/>
              <a:gd name="T60" fmla="*/ 339236 w 1127760"/>
              <a:gd name="T61" fmla="*/ 419996 h 1148079"/>
              <a:gd name="T62" fmla="*/ 402042 w 1127760"/>
              <a:gd name="T63" fmla="*/ 346198 h 1148079"/>
              <a:gd name="T64" fmla="*/ 395121 w 1127760"/>
              <a:gd name="T65" fmla="*/ 359221 h 1148079"/>
              <a:gd name="T66" fmla="*/ 402683 w 1127760"/>
              <a:gd name="T67" fmla="*/ 433019 h 1148079"/>
              <a:gd name="T68" fmla="*/ 321321 w 1127760"/>
              <a:gd name="T69" fmla="*/ 270230 h 1148079"/>
              <a:gd name="T70" fmla="*/ 357358 w 1127760"/>
              <a:gd name="T71" fmla="*/ 302788 h 1148079"/>
              <a:gd name="T72" fmla="*/ 342149 w 1127760"/>
              <a:gd name="T73" fmla="*/ 309299 h 1148079"/>
              <a:gd name="T74" fmla="*/ 266766 w 1127760"/>
              <a:gd name="T75" fmla="*/ 218137 h 1148079"/>
              <a:gd name="T76" fmla="*/ 302805 w 1127760"/>
              <a:gd name="T77" fmla="*/ 249610 h 1148079"/>
              <a:gd name="T78" fmla="*/ 324759 w 1127760"/>
              <a:gd name="T79" fmla="*/ 294106 h 1148079"/>
              <a:gd name="T80" fmla="*/ 168729 w 1127760"/>
              <a:gd name="T81" fmla="*/ 246354 h 1148079"/>
              <a:gd name="T82" fmla="*/ 287594 w 1127760"/>
              <a:gd name="T83" fmla="*/ 256122 h 1148079"/>
              <a:gd name="T84" fmla="*/ 153484 w 1127760"/>
              <a:gd name="T85" fmla="*/ 182324 h 1148079"/>
              <a:gd name="T86" fmla="*/ 157766 w 1127760"/>
              <a:gd name="T87" fmla="*/ 248525 h 1148079"/>
              <a:gd name="T88" fmla="*/ 139689 w 1127760"/>
              <a:gd name="T89" fmla="*/ 225734 h 1148079"/>
              <a:gd name="T90" fmla="*/ 172725 w 1127760"/>
              <a:gd name="T91" fmla="*/ 188835 h 1148079"/>
              <a:gd name="T92" fmla="*/ 295237 w 1127760"/>
              <a:gd name="T93" fmla="*/ 243098 h 1148079"/>
              <a:gd name="T94" fmla="*/ 173895 w 1127760"/>
              <a:gd name="T95" fmla="*/ 205114 h 1148079"/>
              <a:gd name="T96" fmla="*/ 224916 w 1127760"/>
              <a:gd name="T97" fmla="*/ 210541 h 1148079"/>
              <a:gd name="T98" fmla="*/ 202932 w 1127760"/>
              <a:gd name="T99" fmla="*/ 173642 h 1148079"/>
              <a:gd name="T100" fmla="*/ 229843 w 1127760"/>
              <a:gd name="T101" fmla="*/ 199688 h 1148079"/>
              <a:gd name="T102" fmla="*/ 185388 w 1127760"/>
              <a:gd name="T103" fmla="*/ 149766 h 1148079"/>
              <a:gd name="T104" fmla="*/ 109290 w 1127760"/>
              <a:gd name="T105" fmla="*/ 163874 h 1148079"/>
              <a:gd name="T106" fmla="*/ 176314 w 1127760"/>
              <a:gd name="T107" fmla="*/ 70542 h 1148079"/>
              <a:gd name="T108" fmla="*/ 103070 w 1127760"/>
              <a:gd name="T109" fmla="*/ 0 h 1148079"/>
              <a:gd name="T110" fmla="*/ 118544 w 1127760"/>
              <a:gd name="T111" fmla="*/ 15194 h 11480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127760" h="1148079">
                <a:moveTo>
                  <a:pt x="1109697" y="1026160"/>
                </a:moveTo>
                <a:lnTo>
                  <a:pt x="1081579" y="1026160"/>
                </a:lnTo>
                <a:lnTo>
                  <a:pt x="1092147" y="1031240"/>
                </a:lnTo>
                <a:lnTo>
                  <a:pt x="1104310" y="1042670"/>
                </a:lnTo>
                <a:lnTo>
                  <a:pt x="1107714" y="1051560"/>
                </a:lnTo>
                <a:lnTo>
                  <a:pt x="1106790" y="1061720"/>
                </a:lnTo>
                <a:lnTo>
                  <a:pt x="1101539" y="1073150"/>
                </a:lnTo>
                <a:lnTo>
                  <a:pt x="1091959" y="1084580"/>
                </a:lnTo>
                <a:lnTo>
                  <a:pt x="1042790" y="1135380"/>
                </a:lnTo>
                <a:lnTo>
                  <a:pt x="1056246" y="1148080"/>
                </a:lnTo>
                <a:lnTo>
                  <a:pt x="1113507" y="1089660"/>
                </a:lnTo>
                <a:lnTo>
                  <a:pt x="1120763" y="1078230"/>
                </a:lnTo>
                <a:lnTo>
                  <a:pt x="1125415" y="1066800"/>
                </a:lnTo>
                <a:lnTo>
                  <a:pt x="1127455" y="1054100"/>
                </a:lnTo>
                <a:lnTo>
                  <a:pt x="1124669" y="1043940"/>
                </a:lnTo>
                <a:lnTo>
                  <a:pt x="1117440" y="1033780"/>
                </a:lnTo>
                <a:lnTo>
                  <a:pt x="1109697" y="1026160"/>
                </a:lnTo>
                <a:close/>
              </a:path>
              <a:path w="1127760" h="1148079">
                <a:moveTo>
                  <a:pt x="1069262" y="989330"/>
                </a:moveTo>
                <a:lnTo>
                  <a:pt x="983134" y="1078230"/>
                </a:lnTo>
                <a:lnTo>
                  <a:pt x="996589" y="1090930"/>
                </a:lnTo>
                <a:lnTo>
                  <a:pt x="1045815" y="1040130"/>
                </a:lnTo>
                <a:lnTo>
                  <a:pt x="1054564" y="1032510"/>
                </a:lnTo>
                <a:lnTo>
                  <a:pt x="1065856" y="1028700"/>
                </a:lnTo>
                <a:lnTo>
                  <a:pt x="1081579" y="1026160"/>
                </a:lnTo>
                <a:lnTo>
                  <a:pt x="1109697" y="1026160"/>
                </a:lnTo>
                <a:lnTo>
                  <a:pt x="1104535" y="1021080"/>
                </a:lnTo>
                <a:lnTo>
                  <a:pt x="1096247" y="1017270"/>
                </a:lnTo>
                <a:lnTo>
                  <a:pt x="1068293" y="1017270"/>
                </a:lnTo>
                <a:lnTo>
                  <a:pt x="1082716" y="1002030"/>
                </a:lnTo>
                <a:lnTo>
                  <a:pt x="1069262" y="989330"/>
                </a:lnTo>
                <a:close/>
              </a:path>
              <a:path w="1127760" h="1148079">
                <a:moveTo>
                  <a:pt x="993713" y="929640"/>
                </a:moveTo>
                <a:lnTo>
                  <a:pt x="975597" y="929640"/>
                </a:lnTo>
                <a:lnTo>
                  <a:pt x="975935" y="930910"/>
                </a:lnTo>
                <a:lnTo>
                  <a:pt x="973211" y="933450"/>
                </a:lnTo>
                <a:lnTo>
                  <a:pt x="971067" y="937260"/>
                </a:lnTo>
                <a:lnTo>
                  <a:pt x="925757" y="1022350"/>
                </a:lnTo>
                <a:lnTo>
                  <a:pt x="939719" y="1036320"/>
                </a:lnTo>
                <a:lnTo>
                  <a:pt x="975810" y="1016000"/>
                </a:lnTo>
                <a:lnTo>
                  <a:pt x="946233" y="1016000"/>
                </a:lnTo>
                <a:lnTo>
                  <a:pt x="945471" y="1014730"/>
                </a:lnTo>
                <a:lnTo>
                  <a:pt x="950746" y="1008380"/>
                </a:lnTo>
                <a:lnTo>
                  <a:pt x="951824" y="1005840"/>
                </a:lnTo>
                <a:lnTo>
                  <a:pt x="993713" y="929640"/>
                </a:lnTo>
                <a:close/>
              </a:path>
              <a:path w="1127760" h="1148079">
                <a:moveTo>
                  <a:pt x="1081517" y="1014730"/>
                </a:moveTo>
                <a:lnTo>
                  <a:pt x="1068632" y="1017270"/>
                </a:lnTo>
                <a:lnTo>
                  <a:pt x="1096247" y="1017270"/>
                </a:lnTo>
                <a:lnTo>
                  <a:pt x="1093485" y="1016000"/>
                </a:lnTo>
                <a:lnTo>
                  <a:pt x="1081517" y="1014730"/>
                </a:lnTo>
                <a:close/>
              </a:path>
              <a:path w="1127760" h="1148079">
                <a:moveTo>
                  <a:pt x="1039218" y="960120"/>
                </a:moveTo>
                <a:lnTo>
                  <a:pt x="955294" y="1009650"/>
                </a:lnTo>
                <a:lnTo>
                  <a:pt x="951716" y="1010920"/>
                </a:lnTo>
                <a:lnTo>
                  <a:pt x="948696" y="1013460"/>
                </a:lnTo>
                <a:lnTo>
                  <a:pt x="946233" y="1016000"/>
                </a:lnTo>
                <a:lnTo>
                  <a:pt x="975810" y="1016000"/>
                </a:lnTo>
                <a:lnTo>
                  <a:pt x="1052503" y="972820"/>
                </a:lnTo>
                <a:lnTo>
                  <a:pt x="1039218" y="960120"/>
                </a:lnTo>
                <a:close/>
              </a:path>
              <a:path w="1127760" h="1148079">
                <a:moveTo>
                  <a:pt x="929212" y="853440"/>
                </a:moveTo>
                <a:lnTo>
                  <a:pt x="870078" y="967740"/>
                </a:lnTo>
                <a:lnTo>
                  <a:pt x="883447" y="981710"/>
                </a:lnTo>
                <a:lnTo>
                  <a:pt x="920188" y="961390"/>
                </a:lnTo>
                <a:lnTo>
                  <a:pt x="890295" y="961390"/>
                </a:lnTo>
                <a:lnTo>
                  <a:pt x="893183" y="957580"/>
                </a:lnTo>
                <a:lnTo>
                  <a:pt x="895328" y="955040"/>
                </a:lnTo>
                <a:lnTo>
                  <a:pt x="943259" y="866140"/>
                </a:lnTo>
                <a:lnTo>
                  <a:pt x="929212" y="853440"/>
                </a:lnTo>
                <a:close/>
              </a:path>
              <a:path w="1127760" h="1148079">
                <a:moveTo>
                  <a:pt x="986330" y="908050"/>
                </a:moveTo>
                <a:lnTo>
                  <a:pt x="900365" y="955040"/>
                </a:lnTo>
                <a:lnTo>
                  <a:pt x="897061" y="957580"/>
                </a:lnTo>
                <a:lnTo>
                  <a:pt x="893931" y="960120"/>
                </a:lnTo>
                <a:lnTo>
                  <a:pt x="890972" y="961390"/>
                </a:lnTo>
                <a:lnTo>
                  <a:pt x="920188" y="961390"/>
                </a:lnTo>
                <a:lnTo>
                  <a:pt x="966114" y="935990"/>
                </a:lnTo>
                <a:lnTo>
                  <a:pt x="971288" y="933450"/>
                </a:lnTo>
                <a:lnTo>
                  <a:pt x="974449" y="930910"/>
                </a:lnTo>
                <a:lnTo>
                  <a:pt x="975597" y="929640"/>
                </a:lnTo>
                <a:lnTo>
                  <a:pt x="993713" y="929640"/>
                </a:lnTo>
                <a:lnTo>
                  <a:pt x="998601" y="920750"/>
                </a:lnTo>
                <a:lnTo>
                  <a:pt x="986330" y="908050"/>
                </a:lnTo>
                <a:close/>
              </a:path>
              <a:path w="1127760" h="1148079">
                <a:moveTo>
                  <a:pt x="848771" y="784860"/>
                </a:moveTo>
                <a:lnTo>
                  <a:pt x="836341" y="784860"/>
                </a:lnTo>
                <a:lnTo>
                  <a:pt x="824485" y="786130"/>
                </a:lnTo>
                <a:lnTo>
                  <a:pt x="791056" y="807720"/>
                </a:lnTo>
                <a:lnTo>
                  <a:pt x="772375" y="845820"/>
                </a:lnTo>
                <a:lnTo>
                  <a:pt x="771651" y="861060"/>
                </a:lnTo>
                <a:lnTo>
                  <a:pt x="775088" y="873760"/>
                </a:lnTo>
                <a:lnTo>
                  <a:pt x="800925" y="902970"/>
                </a:lnTo>
                <a:lnTo>
                  <a:pt x="824168" y="911860"/>
                </a:lnTo>
                <a:lnTo>
                  <a:pt x="837978" y="911860"/>
                </a:lnTo>
                <a:lnTo>
                  <a:pt x="849046" y="910590"/>
                </a:lnTo>
                <a:lnTo>
                  <a:pt x="860022" y="905510"/>
                </a:lnTo>
                <a:lnTo>
                  <a:pt x="871163" y="897890"/>
                </a:lnTo>
                <a:lnTo>
                  <a:pt x="872447" y="896620"/>
                </a:lnTo>
                <a:lnTo>
                  <a:pt x="831986" y="896620"/>
                </a:lnTo>
                <a:lnTo>
                  <a:pt x="821360" y="895350"/>
                </a:lnTo>
                <a:lnTo>
                  <a:pt x="810402" y="890270"/>
                </a:lnTo>
                <a:lnTo>
                  <a:pt x="798353" y="880110"/>
                </a:lnTo>
                <a:lnTo>
                  <a:pt x="793038" y="871220"/>
                </a:lnTo>
                <a:lnTo>
                  <a:pt x="790519" y="858520"/>
                </a:lnTo>
                <a:lnTo>
                  <a:pt x="791070" y="842010"/>
                </a:lnTo>
                <a:lnTo>
                  <a:pt x="818284" y="808990"/>
                </a:lnTo>
                <a:lnTo>
                  <a:pt x="842743" y="801370"/>
                </a:lnTo>
                <a:lnTo>
                  <a:pt x="878274" y="801370"/>
                </a:lnTo>
                <a:lnTo>
                  <a:pt x="871857" y="795020"/>
                </a:lnTo>
                <a:lnTo>
                  <a:pt x="860591" y="788670"/>
                </a:lnTo>
                <a:lnTo>
                  <a:pt x="848771" y="784860"/>
                </a:lnTo>
                <a:close/>
              </a:path>
              <a:path w="1127760" h="1148079">
                <a:moveTo>
                  <a:pt x="878274" y="801370"/>
                </a:moveTo>
                <a:lnTo>
                  <a:pt x="842743" y="801370"/>
                </a:lnTo>
                <a:lnTo>
                  <a:pt x="852905" y="803910"/>
                </a:lnTo>
                <a:lnTo>
                  <a:pt x="863758" y="810260"/>
                </a:lnTo>
                <a:lnTo>
                  <a:pt x="876263" y="820420"/>
                </a:lnTo>
                <a:lnTo>
                  <a:pt x="881674" y="831850"/>
                </a:lnTo>
                <a:lnTo>
                  <a:pt x="882776" y="844550"/>
                </a:lnTo>
                <a:lnTo>
                  <a:pt x="880900" y="853440"/>
                </a:lnTo>
                <a:lnTo>
                  <a:pt x="854347" y="886460"/>
                </a:lnTo>
                <a:lnTo>
                  <a:pt x="831986" y="896620"/>
                </a:lnTo>
                <a:lnTo>
                  <a:pt x="872447" y="896620"/>
                </a:lnTo>
                <a:lnTo>
                  <a:pt x="896140" y="864870"/>
                </a:lnTo>
                <a:lnTo>
                  <a:pt x="900817" y="839470"/>
                </a:lnTo>
                <a:lnTo>
                  <a:pt x="898545" y="829310"/>
                </a:lnTo>
                <a:lnTo>
                  <a:pt x="893378" y="819150"/>
                </a:lnTo>
                <a:lnTo>
                  <a:pt x="884691" y="807720"/>
                </a:lnTo>
                <a:lnTo>
                  <a:pt x="878274" y="801370"/>
                </a:lnTo>
                <a:close/>
              </a:path>
              <a:path w="1127760" h="1148079">
                <a:moveTo>
                  <a:pt x="749985" y="609600"/>
                </a:moveTo>
                <a:lnTo>
                  <a:pt x="629357" y="735330"/>
                </a:lnTo>
                <a:lnTo>
                  <a:pt x="671311" y="774700"/>
                </a:lnTo>
                <a:lnTo>
                  <a:pt x="681886" y="782320"/>
                </a:lnTo>
                <a:lnTo>
                  <a:pt x="693048" y="787400"/>
                </a:lnTo>
                <a:lnTo>
                  <a:pt x="704922" y="791210"/>
                </a:lnTo>
                <a:lnTo>
                  <a:pt x="717634" y="795020"/>
                </a:lnTo>
                <a:lnTo>
                  <a:pt x="731310" y="795020"/>
                </a:lnTo>
                <a:lnTo>
                  <a:pt x="774921" y="779780"/>
                </a:lnTo>
                <a:lnTo>
                  <a:pt x="777805" y="777240"/>
                </a:lnTo>
                <a:lnTo>
                  <a:pt x="719893" y="777240"/>
                </a:lnTo>
                <a:lnTo>
                  <a:pt x="708166" y="774700"/>
                </a:lnTo>
                <a:lnTo>
                  <a:pt x="696619" y="770890"/>
                </a:lnTo>
                <a:lnTo>
                  <a:pt x="685251" y="763270"/>
                </a:lnTo>
                <a:lnTo>
                  <a:pt x="674063" y="754380"/>
                </a:lnTo>
                <a:lnTo>
                  <a:pt x="655109" y="735330"/>
                </a:lnTo>
                <a:lnTo>
                  <a:pt x="751399" y="636270"/>
                </a:lnTo>
                <a:lnTo>
                  <a:pt x="777255" y="636270"/>
                </a:lnTo>
                <a:lnTo>
                  <a:pt x="749985" y="609600"/>
                </a:lnTo>
                <a:close/>
              </a:path>
              <a:path w="1127760" h="1148079">
                <a:moveTo>
                  <a:pt x="777255" y="636270"/>
                </a:moveTo>
                <a:lnTo>
                  <a:pt x="751399" y="636270"/>
                </a:lnTo>
                <a:lnTo>
                  <a:pt x="773651" y="657860"/>
                </a:lnTo>
                <a:lnTo>
                  <a:pt x="782319" y="666750"/>
                </a:lnTo>
                <a:lnTo>
                  <a:pt x="789053" y="676910"/>
                </a:lnTo>
                <a:lnTo>
                  <a:pt x="793808" y="687070"/>
                </a:lnTo>
                <a:lnTo>
                  <a:pt x="796540" y="697230"/>
                </a:lnTo>
                <a:lnTo>
                  <a:pt x="797202" y="707390"/>
                </a:lnTo>
                <a:lnTo>
                  <a:pt x="795752" y="717550"/>
                </a:lnTo>
                <a:lnTo>
                  <a:pt x="767924" y="760730"/>
                </a:lnTo>
                <a:lnTo>
                  <a:pt x="733847" y="777240"/>
                </a:lnTo>
                <a:lnTo>
                  <a:pt x="777805" y="777240"/>
                </a:lnTo>
                <a:lnTo>
                  <a:pt x="806078" y="748030"/>
                </a:lnTo>
                <a:lnTo>
                  <a:pt x="818319" y="706120"/>
                </a:lnTo>
                <a:lnTo>
                  <a:pt x="816968" y="695960"/>
                </a:lnTo>
                <a:lnTo>
                  <a:pt x="793921" y="654050"/>
                </a:lnTo>
                <a:lnTo>
                  <a:pt x="783748" y="642620"/>
                </a:lnTo>
                <a:lnTo>
                  <a:pt x="777255" y="636270"/>
                </a:lnTo>
                <a:close/>
              </a:path>
              <a:path w="1127760" h="1148079">
                <a:moveTo>
                  <a:pt x="591767" y="541020"/>
                </a:moveTo>
                <a:lnTo>
                  <a:pt x="574606" y="541020"/>
                </a:lnTo>
                <a:lnTo>
                  <a:pt x="571881" y="544830"/>
                </a:lnTo>
                <a:lnTo>
                  <a:pt x="569738" y="547370"/>
                </a:lnTo>
                <a:lnTo>
                  <a:pt x="524428" y="632460"/>
                </a:lnTo>
                <a:lnTo>
                  <a:pt x="538391" y="646430"/>
                </a:lnTo>
                <a:lnTo>
                  <a:pt x="572225" y="627380"/>
                </a:lnTo>
                <a:lnTo>
                  <a:pt x="544904" y="627380"/>
                </a:lnTo>
                <a:lnTo>
                  <a:pt x="544142" y="626110"/>
                </a:lnTo>
                <a:lnTo>
                  <a:pt x="547298" y="622300"/>
                </a:lnTo>
                <a:lnTo>
                  <a:pt x="549417" y="618490"/>
                </a:lnTo>
                <a:lnTo>
                  <a:pt x="550495" y="617220"/>
                </a:lnTo>
                <a:lnTo>
                  <a:pt x="591767" y="541020"/>
                </a:lnTo>
                <a:close/>
              </a:path>
              <a:path w="1127760" h="1148079">
                <a:moveTo>
                  <a:pt x="637889" y="570230"/>
                </a:moveTo>
                <a:lnTo>
                  <a:pt x="553965" y="619760"/>
                </a:lnTo>
                <a:lnTo>
                  <a:pt x="550386" y="622300"/>
                </a:lnTo>
                <a:lnTo>
                  <a:pt x="547367" y="624840"/>
                </a:lnTo>
                <a:lnTo>
                  <a:pt x="544904" y="627380"/>
                </a:lnTo>
                <a:lnTo>
                  <a:pt x="572225" y="627380"/>
                </a:lnTo>
                <a:lnTo>
                  <a:pt x="651173" y="582930"/>
                </a:lnTo>
                <a:lnTo>
                  <a:pt x="637889" y="570230"/>
                </a:lnTo>
                <a:close/>
              </a:path>
              <a:path w="1127760" h="1148079">
                <a:moveTo>
                  <a:pt x="527883" y="463550"/>
                </a:moveTo>
                <a:lnTo>
                  <a:pt x="468749" y="579120"/>
                </a:lnTo>
                <a:lnTo>
                  <a:pt x="482118" y="591820"/>
                </a:lnTo>
                <a:lnTo>
                  <a:pt x="517546" y="572770"/>
                </a:lnTo>
                <a:lnTo>
                  <a:pt x="488965" y="572770"/>
                </a:lnTo>
                <a:lnTo>
                  <a:pt x="491854" y="568960"/>
                </a:lnTo>
                <a:lnTo>
                  <a:pt x="493999" y="565150"/>
                </a:lnTo>
                <a:lnTo>
                  <a:pt x="541930" y="477520"/>
                </a:lnTo>
                <a:lnTo>
                  <a:pt x="527883" y="463550"/>
                </a:lnTo>
                <a:close/>
              </a:path>
              <a:path w="1127760" h="1148079">
                <a:moveTo>
                  <a:pt x="585001" y="519430"/>
                </a:moveTo>
                <a:lnTo>
                  <a:pt x="499035" y="566420"/>
                </a:lnTo>
                <a:lnTo>
                  <a:pt x="495733" y="567690"/>
                </a:lnTo>
                <a:lnTo>
                  <a:pt x="492602" y="570230"/>
                </a:lnTo>
                <a:lnTo>
                  <a:pt x="489643" y="572770"/>
                </a:lnTo>
                <a:lnTo>
                  <a:pt x="517546" y="572770"/>
                </a:lnTo>
                <a:lnTo>
                  <a:pt x="564784" y="547370"/>
                </a:lnTo>
                <a:lnTo>
                  <a:pt x="569959" y="543560"/>
                </a:lnTo>
                <a:lnTo>
                  <a:pt x="573120" y="542290"/>
                </a:lnTo>
                <a:lnTo>
                  <a:pt x="574267" y="541020"/>
                </a:lnTo>
                <a:lnTo>
                  <a:pt x="591767" y="541020"/>
                </a:lnTo>
                <a:lnTo>
                  <a:pt x="597270" y="530860"/>
                </a:lnTo>
                <a:lnTo>
                  <a:pt x="585001" y="519430"/>
                </a:lnTo>
                <a:close/>
              </a:path>
              <a:path w="1127760" h="1148079">
                <a:moveTo>
                  <a:pt x="435012" y="394970"/>
                </a:moveTo>
                <a:lnTo>
                  <a:pt x="389727" y="417830"/>
                </a:lnTo>
                <a:lnTo>
                  <a:pt x="371046" y="457200"/>
                </a:lnTo>
                <a:lnTo>
                  <a:pt x="370321" y="472440"/>
                </a:lnTo>
                <a:lnTo>
                  <a:pt x="373759" y="483870"/>
                </a:lnTo>
                <a:lnTo>
                  <a:pt x="399596" y="514350"/>
                </a:lnTo>
                <a:lnTo>
                  <a:pt x="422839" y="523240"/>
                </a:lnTo>
                <a:lnTo>
                  <a:pt x="436650" y="523240"/>
                </a:lnTo>
                <a:lnTo>
                  <a:pt x="447716" y="520700"/>
                </a:lnTo>
                <a:lnTo>
                  <a:pt x="458692" y="515620"/>
                </a:lnTo>
                <a:lnTo>
                  <a:pt x="469834" y="508000"/>
                </a:lnTo>
                <a:lnTo>
                  <a:pt x="471279" y="506730"/>
                </a:lnTo>
                <a:lnTo>
                  <a:pt x="420031" y="506730"/>
                </a:lnTo>
                <a:lnTo>
                  <a:pt x="409073" y="501650"/>
                </a:lnTo>
                <a:lnTo>
                  <a:pt x="397024" y="491490"/>
                </a:lnTo>
                <a:lnTo>
                  <a:pt x="391709" y="481330"/>
                </a:lnTo>
                <a:lnTo>
                  <a:pt x="389190" y="469900"/>
                </a:lnTo>
                <a:lnTo>
                  <a:pt x="389741" y="453390"/>
                </a:lnTo>
                <a:lnTo>
                  <a:pt x="416955" y="420370"/>
                </a:lnTo>
                <a:lnTo>
                  <a:pt x="441413" y="412750"/>
                </a:lnTo>
                <a:lnTo>
                  <a:pt x="477528" y="412750"/>
                </a:lnTo>
                <a:lnTo>
                  <a:pt x="470528" y="405130"/>
                </a:lnTo>
                <a:lnTo>
                  <a:pt x="459262" y="400050"/>
                </a:lnTo>
                <a:lnTo>
                  <a:pt x="447442" y="396240"/>
                </a:lnTo>
                <a:lnTo>
                  <a:pt x="435012" y="394970"/>
                </a:lnTo>
                <a:close/>
              </a:path>
              <a:path w="1127760" h="1148079">
                <a:moveTo>
                  <a:pt x="477528" y="412750"/>
                </a:moveTo>
                <a:lnTo>
                  <a:pt x="441413" y="412750"/>
                </a:lnTo>
                <a:lnTo>
                  <a:pt x="451576" y="414020"/>
                </a:lnTo>
                <a:lnTo>
                  <a:pt x="462429" y="420370"/>
                </a:lnTo>
                <a:lnTo>
                  <a:pt x="474934" y="431800"/>
                </a:lnTo>
                <a:lnTo>
                  <a:pt x="480345" y="443230"/>
                </a:lnTo>
                <a:lnTo>
                  <a:pt x="481447" y="455930"/>
                </a:lnTo>
                <a:lnTo>
                  <a:pt x="479571" y="463550"/>
                </a:lnTo>
                <a:lnTo>
                  <a:pt x="453018" y="497840"/>
                </a:lnTo>
                <a:lnTo>
                  <a:pt x="430657" y="506730"/>
                </a:lnTo>
                <a:lnTo>
                  <a:pt x="471279" y="506730"/>
                </a:lnTo>
                <a:lnTo>
                  <a:pt x="494810" y="476250"/>
                </a:lnTo>
                <a:lnTo>
                  <a:pt x="499487" y="449580"/>
                </a:lnTo>
                <a:lnTo>
                  <a:pt x="497215" y="440690"/>
                </a:lnTo>
                <a:lnTo>
                  <a:pt x="492048" y="429260"/>
                </a:lnTo>
                <a:lnTo>
                  <a:pt x="483361" y="419100"/>
                </a:lnTo>
                <a:lnTo>
                  <a:pt x="477528" y="412750"/>
                </a:lnTo>
                <a:close/>
              </a:path>
              <a:path w="1127760" h="1148079">
                <a:moveTo>
                  <a:pt x="376057" y="316230"/>
                </a:moveTo>
                <a:lnTo>
                  <a:pt x="289929" y="405130"/>
                </a:lnTo>
                <a:lnTo>
                  <a:pt x="303383" y="419100"/>
                </a:lnTo>
                <a:lnTo>
                  <a:pt x="355024" y="365760"/>
                </a:lnTo>
                <a:lnTo>
                  <a:pt x="365825" y="359410"/>
                </a:lnTo>
                <a:lnTo>
                  <a:pt x="377038" y="355600"/>
                </a:lnTo>
                <a:lnTo>
                  <a:pt x="419075" y="355600"/>
                </a:lnTo>
                <a:lnTo>
                  <a:pt x="418233" y="354330"/>
                </a:lnTo>
                <a:lnTo>
                  <a:pt x="411908" y="347980"/>
                </a:lnTo>
                <a:lnTo>
                  <a:pt x="371646" y="347980"/>
                </a:lnTo>
                <a:lnTo>
                  <a:pt x="389511" y="330200"/>
                </a:lnTo>
                <a:lnTo>
                  <a:pt x="376057" y="316230"/>
                </a:lnTo>
                <a:close/>
              </a:path>
              <a:path w="1127760" h="1148079">
                <a:moveTo>
                  <a:pt x="419075" y="355600"/>
                </a:moveTo>
                <a:lnTo>
                  <a:pt x="390097" y="355600"/>
                </a:lnTo>
                <a:lnTo>
                  <a:pt x="400433" y="361950"/>
                </a:lnTo>
                <a:lnTo>
                  <a:pt x="405060" y="365760"/>
                </a:lnTo>
                <a:lnTo>
                  <a:pt x="407713" y="370840"/>
                </a:lnTo>
                <a:lnTo>
                  <a:pt x="408393" y="374650"/>
                </a:lnTo>
                <a:lnTo>
                  <a:pt x="422079" y="360680"/>
                </a:lnTo>
                <a:lnTo>
                  <a:pt x="420757" y="358140"/>
                </a:lnTo>
                <a:lnTo>
                  <a:pt x="419075" y="355600"/>
                </a:lnTo>
                <a:close/>
              </a:path>
              <a:path w="1127760" h="1148079">
                <a:moveTo>
                  <a:pt x="312209" y="255270"/>
                </a:moveTo>
                <a:lnTo>
                  <a:pt x="226081" y="344170"/>
                </a:lnTo>
                <a:lnTo>
                  <a:pt x="239535" y="356870"/>
                </a:lnTo>
                <a:lnTo>
                  <a:pt x="291176" y="304800"/>
                </a:lnTo>
                <a:lnTo>
                  <a:pt x="301977" y="297180"/>
                </a:lnTo>
                <a:lnTo>
                  <a:pt x="313189" y="293370"/>
                </a:lnTo>
                <a:lnTo>
                  <a:pt x="355227" y="293370"/>
                </a:lnTo>
                <a:lnTo>
                  <a:pt x="354387" y="292100"/>
                </a:lnTo>
                <a:lnTo>
                  <a:pt x="348482" y="287020"/>
                </a:lnTo>
                <a:lnTo>
                  <a:pt x="308137" y="287020"/>
                </a:lnTo>
                <a:lnTo>
                  <a:pt x="307799" y="285750"/>
                </a:lnTo>
                <a:lnTo>
                  <a:pt x="325663" y="267970"/>
                </a:lnTo>
                <a:lnTo>
                  <a:pt x="312209" y="255270"/>
                </a:lnTo>
                <a:close/>
              </a:path>
              <a:path w="1127760" h="1148079">
                <a:moveTo>
                  <a:pt x="387908" y="341630"/>
                </a:moveTo>
                <a:lnTo>
                  <a:pt x="380080" y="344170"/>
                </a:lnTo>
                <a:lnTo>
                  <a:pt x="371985" y="347980"/>
                </a:lnTo>
                <a:lnTo>
                  <a:pt x="411908" y="347980"/>
                </a:lnTo>
                <a:lnTo>
                  <a:pt x="409378" y="345440"/>
                </a:lnTo>
                <a:lnTo>
                  <a:pt x="403030" y="342900"/>
                </a:lnTo>
                <a:lnTo>
                  <a:pt x="387908" y="341630"/>
                </a:lnTo>
                <a:close/>
              </a:path>
              <a:path w="1127760" h="1148079">
                <a:moveTo>
                  <a:pt x="224820" y="288290"/>
                </a:moveTo>
                <a:lnTo>
                  <a:pt x="197471" y="288290"/>
                </a:lnTo>
                <a:lnTo>
                  <a:pt x="197979" y="289560"/>
                </a:lnTo>
                <a:lnTo>
                  <a:pt x="184457" y="303530"/>
                </a:lnTo>
                <a:lnTo>
                  <a:pt x="197911" y="316230"/>
                </a:lnTo>
                <a:lnTo>
                  <a:pt x="224820" y="288290"/>
                </a:lnTo>
                <a:close/>
              </a:path>
              <a:path w="1127760" h="1148079">
                <a:moveTo>
                  <a:pt x="355227" y="293370"/>
                </a:moveTo>
                <a:lnTo>
                  <a:pt x="326248" y="293370"/>
                </a:lnTo>
                <a:lnTo>
                  <a:pt x="336585" y="299720"/>
                </a:lnTo>
                <a:lnTo>
                  <a:pt x="341212" y="303530"/>
                </a:lnTo>
                <a:lnTo>
                  <a:pt x="343865" y="308610"/>
                </a:lnTo>
                <a:lnTo>
                  <a:pt x="344547" y="312420"/>
                </a:lnTo>
                <a:lnTo>
                  <a:pt x="358231" y="298450"/>
                </a:lnTo>
                <a:lnTo>
                  <a:pt x="356909" y="295910"/>
                </a:lnTo>
                <a:lnTo>
                  <a:pt x="355227" y="293370"/>
                </a:lnTo>
                <a:close/>
              </a:path>
              <a:path w="1127760" h="1148079">
                <a:moveTo>
                  <a:pt x="179630" y="213360"/>
                </a:moveTo>
                <a:lnTo>
                  <a:pt x="142163" y="240030"/>
                </a:lnTo>
                <a:lnTo>
                  <a:pt x="140699" y="252730"/>
                </a:lnTo>
                <a:lnTo>
                  <a:pt x="143093" y="261620"/>
                </a:lnTo>
                <a:lnTo>
                  <a:pt x="149654" y="271780"/>
                </a:lnTo>
                <a:lnTo>
                  <a:pt x="161872" y="284480"/>
                </a:lnTo>
                <a:lnTo>
                  <a:pt x="172775" y="289560"/>
                </a:lnTo>
                <a:lnTo>
                  <a:pt x="184641" y="290830"/>
                </a:lnTo>
                <a:lnTo>
                  <a:pt x="197471" y="288290"/>
                </a:lnTo>
                <a:lnTo>
                  <a:pt x="224820" y="288290"/>
                </a:lnTo>
                <a:lnTo>
                  <a:pt x="233382" y="279400"/>
                </a:lnTo>
                <a:lnTo>
                  <a:pt x="191810" y="279400"/>
                </a:lnTo>
                <a:lnTo>
                  <a:pt x="179454" y="276860"/>
                </a:lnTo>
                <a:lnTo>
                  <a:pt x="168675" y="269240"/>
                </a:lnTo>
                <a:lnTo>
                  <a:pt x="163485" y="264160"/>
                </a:lnTo>
                <a:lnTo>
                  <a:pt x="160635" y="259080"/>
                </a:lnTo>
                <a:lnTo>
                  <a:pt x="159614" y="247650"/>
                </a:lnTo>
                <a:lnTo>
                  <a:pt x="161545" y="242570"/>
                </a:lnTo>
                <a:lnTo>
                  <a:pt x="171706" y="232410"/>
                </a:lnTo>
                <a:lnTo>
                  <a:pt x="177468" y="229870"/>
                </a:lnTo>
                <a:lnTo>
                  <a:pt x="215000" y="229870"/>
                </a:lnTo>
                <a:lnTo>
                  <a:pt x="202148" y="220980"/>
                </a:lnTo>
                <a:lnTo>
                  <a:pt x="190662" y="214630"/>
                </a:lnTo>
                <a:lnTo>
                  <a:pt x="179630" y="213360"/>
                </a:lnTo>
                <a:close/>
              </a:path>
              <a:path w="1127760" h="1148079">
                <a:moveTo>
                  <a:pt x="324060" y="280670"/>
                </a:moveTo>
                <a:lnTo>
                  <a:pt x="316232" y="281940"/>
                </a:lnTo>
                <a:lnTo>
                  <a:pt x="308137" y="287020"/>
                </a:lnTo>
                <a:lnTo>
                  <a:pt x="348482" y="287020"/>
                </a:lnTo>
                <a:lnTo>
                  <a:pt x="345530" y="284480"/>
                </a:lnTo>
                <a:lnTo>
                  <a:pt x="339182" y="281940"/>
                </a:lnTo>
                <a:lnTo>
                  <a:pt x="324060" y="280670"/>
                </a:lnTo>
                <a:close/>
              </a:path>
              <a:path w="1127760" h="1148079">
                <a:moveTo>
                  <a:pt x="215000" y="229870"/>
                </a:moveTo>
                <a:lnTo>
                  <a:pt x="177468" y="229870"/>
                </a:lnTo>
                <a:lnTo>
                  <a:pt x="188932" y="231140"/>
                </a:lnTo>
                <a:lnTo>
                  <a:pt x="195704" y="233680"/>
                </a:lnTo>
                <a:lnTo>
                  <a:pt x="203517" y="240030"/>
                </a:lnTo>
                <a:lnTo>
                  <a:pt x="228051" y="257810"/>
                </a:lnTo>
                <a:lnTo>
                  <a:pt x="215727" y="270510"/>
                </a:lnTo>
                <a:lnTo>
                  <a:pt x="204962" y="276860"/>
                </a:lnTo>
                <a:lnTo>
                  <a:pt x="191810" y="279400"/>
                </a:lnTo>
                <a:lnTo>
                  <a:pt x="233382" y="279400"/>
                </a:lnTo>
                <a:lnTo>
                  <a:pt x="257845" y="254000"/>
                </a:lnTo>
                <a:lnTo>
                  <a:pt x="263230" y="246380"/>
                </a:lnTo>
                <a:lnTo>
                  <a:pt x="238869" y="246380"/>
                </a:lnTo>
                <a:lnTo>
                  <a:pt x="215000" y="229870"/>
                </a:lnTo>
                <a:close/>
              </a:path>
              <a:path w="1127760" h="1148079">
                <a:moveTo>
                  <a:pt x="216968" y="175260"/>
                </a:moveTo>
                <a:lnTo>
                  <a:pt x="205040" y="189230"/>
                </a:lnTo>
                <a:lnTo>
                  <a:pt x="215882" y="190500"/>
                </a:lnTo>
                <a:lnTo>
                  <a:pt x="226523" y="195580"/>
                </a:lnTo>
                <a:lnTo>
                  <a:pt x="237501" y="203200"/>
                </a:lnTo>
                <a:lnTo>
                  <a:pt x="249355" y="214630"/>
                </a:lnTo>
                <a:lnTo>
                  <a:pt x="251124" y="224790"/>
                </a:lnTo>
                <a:lnTo>
                  <a:pt x="247629" y="234950"/>
                </a:lnTo>
                <a:lnTo>
                  <a:pt x="238869" y="246380"/>
                </a:lnTo>
                <a:lnTo>
                  <a:pt x="263230" y="246380"/>
                </a:lnTo>
                <a:lnTo>
                  <a:pt x="265025" y="243840"/>
                </a:lnTo>
                <a:lnTo>
                  <a:pt x="268996" y="233680"/>
                </a:lnTo>
                <a:lnTo>
                  <a:pt x="269664" y="223520"/>
                </a:lnTo>
                <a:lnTo>
                  <a:pt x="266934" y="213360"/>
                </a:lnTo>
                <a:lnTo>
                  <a:pt x="260711" y="201930"/>
                </a:lnTo>
                <a:lnTo>
                  <a:pt x="250898" y="191770"/>
                </a:lnTo>
                <a:lnTo>
                  <a:pt x="240314" y="184150"/>
                </a:lnTo>
                <a:lnTo>
                  <a:pt x="229003" y="177800"/>
                </a:lnTo>
                <a:lnTo>
                  <a:pt x="216968" y="175260"/>
                </a:lnTo>
                <a:close/>
              </a:path>
              <a:path w="1127760" h="1148079">
                <a:moveTo>
                  <a:pt x="136392" y="29210"/>
                </a:moveTo>
                <a:lnTo>
                  <a:pt x="118433" y="29210"/>
                </a:lnTo>
                <a:lnTo>
                  <a:pt x="116669" y="33020"/>
                </a:lnTo>
                <a:lnTo>
                  <a:pt x="115454" y="36830"/>
                </a:lnTo>
                <a:lnTo>
                  <a:pt x="82419" y="204470"/>
                </a:lnTo>
                <a:lnTo>
                  <a:pt x="99597" y="220980"/>
                </a:lnTo>
                <a:lnTo>
                  <a:pt x="127907" y="191770"/>
                </a:lnTo>
                <a:lnTo>
                  <a:pt x="103285" y="191770"/>
                </a:lnTo>
                <a:lnTo>
                  <a:pt x="102947" y="190500"/>
                </a:lnTo>
                <a:lnTo>
                  <a:pt x="103426" y="189230"/>
                </a:lnTo>
                <a:lnTo>
                  <a:pt x="104411" y="185420"/>
                </a:lnTo>
                <a:lnTo>
                  <a:pt x="105904" y="177800"/>
                </a:lnTo>
                <a:lnTo>
                  <a:pt x="136392" y="29210"/>
                </a:lnTo>
                <a:close/>
              </a:path>
              <a:path w="1127760" h="1148079">
                <a:moveTo>
                  <a:pt x="206348" y="82550"/>
                </a:moveTo>
                <a:lnTo>
                  <a:pt x="119924" y="172720"/>
                </a:lnTo>
                <a:lnTo>
                  <a:pt x="109939" y="182880"/>
                </a:lnTo>
                <a:lnTo>
                  <a:pt x="103285" y="191770"/>
                </a:lnTo>
                <a:lnTo>
                  <a:pt x="127907" y="191770"/>
                </a:lnTo>
                <a:lnTo>
                  <a:pt x="220225" y="96520"/>
                </a:lnTo>
                <a:lnTo>
                  <a:pt x="206348" y="82550"/>
                </a:lnTo>
                <a:close/>
              </a:path>
              <a:path w="1127760" h="1148079">
                <a:moveTo>
                  <a:pt x="120628" y="0"/>
                </a:moveTo>
                <a:lnTo>
                  <a:pt x="0" y="124460"/>
                </a:lnTo>
                <a:lnTo>
                  <a:pt x="13708" y="137160"/>
                </a:lnTo>
                <a:lnTo>
                  <a:pt x="109997" y="38100"/>
                </a:lnTo>
                <a:lnTo>
                  <a:pt x="115290" y="33020"/>
                </a:lnTo>
                <a:lnTo>
                  <a:pt x="118009" y="29210"/>
                </a:lnTo>
                <a:lnTo>
                  <a:pt x="136392" y="29210"/>
                </a:lnTo>
                <a:lnTo>
                  <a:pt x="138737" y="17780"/>
                </a:lnTo>
                <a:lnTo>
                  <a:pt x="1206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43" name="object 14"/>
          <p:cNvSpPr>
            <a:spLocks/>
          </p:cNvSpPr>
          <p:nvPr/>
        </p:nvSpPr>
        <p:spPr bwMode="auto">
          <a:xfrm>
            <a:off x="5118100" y="2624138"/>
            <a:ext cx="530225" cy="498475"/>
          </a:xfrm>
          <a:custGeom>
            <a:avLst/>
            <a:gdLst>
              <a:gd name="T0" fmla="*/ 111435 w 619759"/>
              <a:gd name="T1" fmla="*/ 423542 h 582929"/>
              <a:gd name="T2" fmla="*/ 97948 w 619759"/>
              <a:gd name="T3" fmla="*/ 474583 h 582929"/>
              <a:gd name="T4" fmla="*/ 94716 w 619759"/>
              <a:gd name="T5" fmla="*/ 495217 h 582929"/>
              <a:gd name="T6" fmla="*/ 130892 w 619759"/>
              <a:gd name="T7" fmla="*/ 420283 h 582929"/>
              <a:gd name="T8" fmla="*/ 1581 w 619759"/>
              <a:gd name="T9" fmla="*/ 409423 h 582929"/>
              <a:gd name="T10" fmla="*/ 37628 w 619759"/>
              <a:gd name="T11" fmla="*/ 434402 h 582929"/>
              <a:gd name="T12" fmla="*/ 83883 w 619759"/>
              <a:gd name="T13" fmla="*/ 422455 h 582929"/>
              <a:gd name="T14" fmla="*/ 128958 w 619759"/>
              <a:gd name="T15" fmla="*/ 418112 h 582929"/>
              <a:gd name="T16" fmla="*/ 16296 w 619759"/>
              <a:gd name="T17" fmla="*/ 401821 h 582929"/>
              <a:gd name="T18" fmla="*/ 37286 w 619759"/>
              <a:gd name="T19" fmla="*/ 345348 h 582929"/>
              <a:gd name="T20" fmla="*/ 55744 w 619759"/>
              <a:gd name="T21" fmla="*/ 413767 h 582929"/>
              <a:gd name="T22" fmla="*/ 122188 w 619759"/>
              <a:gd name="T23" fmla="*/ 410509 h 582929"/>
              <a:gd name="T24" fmla="*/ 100124 w 619759"/>
              <a:gd name="T25" fmla="*/ 361638 h 582929"/>
              <a:gd name="T26" fmla="*/ 177755 w 619759"/>
              <a:gd name="T27" fmla="*/ 415939 h 582929"/>
              <a:gd name="T28" fmla="*/ 164257 w 619759"/>
              <a:gd name="T29" fmla="*/ 401821 h 582929"/>
              <a:gd name="T30" fmla="*/ 184521 w 619759"/>
              <a:gd name="T31" fmla="*/ 389875 h 582929"/>
              <a:gd name="T32" fmla="*/ 192831 w 619759"/>
              <a:gd name="T33" fmla="*/ 401821 h 582929"/>
              <a:gd name="T34" fmla="*/ 151489 w 619759"/>
              <a:gd name="T35" fmla="*/ 291048 h 582929"/>
              <a:gd name="T36" fmla="*/ 182281 w 619759"/>
              <a:gd name="T37" fmla="*/ 320371 h 582929"/>
              <a:gd name="T38" fmla="*/ 151489 w 619759"/>
              <a:gd name="T39" fmla="*/ 291048 h 582929"/>
              <a:gd name="T40" fmla="*/ 77397 w 619759"/>
              <a:gd name="T41" fmla="*/ 364897 h 582929"/>
              <a:gd name="T42" fmla="*/ 111363 w 619759"/>
              <a:gd name="T43" fmla="*/ 350778 h 582929"/>
              <a:gd name="T44" fmla="*/ 120506 w 619759"/>
              <a:gd name="T45" fmla="*/ 321456 h 582929"/>
              <a:gd name="T46" fmla="*/ 120506 w 619759"/>
              <a:gd name="T47" fmla="*/ 321456 h 582929"/>
              <a:gd name="T48" fmla="*/ 209534 w 619759"/>
              <a:gd name="T49" fmla="*/ 261726 h 582929"/>
              <a:gd name="T50" fmla="*/ 274509 w 619759"/>
              <a:gd name="T51" fmla="*/ 309511 h 582929"/>
              <a:gd name="T52" fmla="*/ 260374 w 619759"/>
              <a:gd name="T53" fmla="*/ 293221 h 582929"/>
              <a:gd name="T54" fmla="*/ 227468 w 619759"/>
              <a:gd name="T55" fmla="*/ 266071 h 582929"/>
              <a:gd name="T56" fmla="*/ 232619 w 619759"/>
              <a:gd name="T57" fmla="*/ 224802 h 582929"/>
              <a:gd name="T58" fmla="*/ 278776 w 619759"/>
              <a:gd name="T59" fmla="*/ 215028 h 582929"/>
              <a:gd name="T60" fmla="*/ 178307 w 619759"/>
              <a:gd name="T61" fmla="*/ 262812 h 582929"/>
              <a:gd name="T62" fmla="*/ 174703 w 619759"/>
              <a:gd name="T63" fmla="*/ 306252 h 582929"/>
              <a:gd name="T64" fmla="*/ 182656 w 619759"/>
              <a:gd name="T65" fmla="*/ 278016 h 582929"/>
              <a:gd name="T66" fmla="*/ 306466 w 619759"/>
              <a:gd name="T67" fmla="*/ 255211 h 582929"/>
              <a:gd name="T68" fmla="*/ 303684 w 619759"/>
              <a:gd name="T69" fmla="*/ 291048 h 582929"/>
              <a:gd name="T70" fmla="*/ 306466 w 619759"/>
              <a:gd name="T71" fmla="*/ 255211 h 582929"/>
              <a:gd name="T72" fmla="*/ 272139 w 619759"/>
              <a:gd name="T73" fmla="*/ 230232 h 582929"/>
              <a:gd name="T74" fmla="*/ 287238 w 619759"/>
              <a:gd name="T75" fmla="*/ 221544 h 582929"/>
              <a:gd name="T76" fmla="*/ 334758 w 619759"/>
              <a:gd name="T77" fmla="*/ 226974 h 582929"/>
              <a:gd name="T78" fmla="*/ 370320 w 619759"/>
              <a:gd name="T79" fmla="*/ 224802 h 582929"/>
              <a:gd name="T80" fmla="*/ 348286 w 619759"/>
              <a:gd name="T81" fmla="*/ 216114 h 582929"/>
              <a:gd name="T82" fmla="*/ 368552 w 619759"/>
              <a:gd name="T83" fmla="*/ 205254 h 582929"/>
              <a:gd name="T84" fmla="*/ 376151 w 619759"/>
              <a:gd name="T85" fmla="*/ 217201 h 582929"/>
              <a:gd name="T86" fmla="*/ 263557 w 619759"/>
              <a:gd name="T87" fmla="*/ 133578 h 582929"/>
              <a:gd name="T88" fmla="*/ 271207 w 619759"/>
              <a:gd name="T89" fmla="*/ 190051 h 582929"/>
              <a:gd name="T90" fmla="*/ 304855 w 619759"/>
              <a:gd name="T91" fmla="*/ 156384 h 582929"/>
              <a:gd name="T92" fmla="*/ 347931 w 619759"/>
              <a:gd name="T93" fmla="*/ 91223 h 582929"/>
              <a:gd name="T94" fmla="*/ 398565 w 619759"/>
              <a:gd name="T95" fmla="*/ 178104 h 582929"/>
              <a:gd name="T96" fmla="*/ 430654 w 619759"/>
              <a:gd name="T97" fmla="*/ 162901 h 582929"/>
              <a:gd name="T98" fmla="*/ 354235 w 619759"/>
              <a:gd name="T99" fmla="*/ 117288 h 582929"/>
              <a:gd name="T100" fmla="*/ 377840 w 619759"/>
              <a:gd name="T101" fmla="*/ 83621 h 582929"/>
              <a:gd name="T102" fmla="*/ 416745 w 619759"/>
              <a:gd name="T103" fmla="*/ 157471 h 582929"/>
              <a:gd name="T104" fmla="*/ 442737 w 619759"/>
              <a:gd name="T105" fmla="*/ 147696 h 582929"/>
              <a:gd name="T106" fmla="*/ 285614 w 619759"/>
              <a:gd name="T107" fmla="*/ 156384 h 582929"/>
              <a:gd name="T108" fmla="*/ 368553 w 619759"/>
              <a:gd name="T109" fmla="*/ 1085 h 582929"/>
              <a:gd name="T110" fmla="*/ 436836 w 619759"/>
              <a:gd name="T111" fmla="*/ 68417 h 582929"/>
              <a:gd name="T112" fmla="*/ 417095 w 619759"/>
              <a:gd name="T113" fmla="*/ 48870 h 582929"/>
              <a:gd name="T114" fmla="*/ 456033 w 619759"/>
              <a:gd name="T115" fmla="*/ 16290 h 582929"/>
              <a:gd name="T116" fmla="*/ 529708 w 619759"/>
              <a:gd name="T117" fmla="*/ 60815 h 582929"/>
              <a:gd name="T118" fmla="*/ 439784 w 619759"/>
              <a:gd name="T119" fmla="*/ 3257 h 582929"/>
              <a:gd name="T120" fmla="*/ 415898 w 619759"/>
              <a:gd name="T121" fmla="*/ 38010 h 582929"/>
              <a:gd name="T122" fmla="*/ 429839 w 619759"/>
              <a:gd name="T123" fmla="*/ 29321 h 582929"/>
              <a:gd name="T124" fmla="*/ 482000 w 619759"/>
              <a:gd name="T125" fmla="*/ 13031 h 58292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19759" h="582929">
                <a:moveTo>
                  <a:pt x="152994" y="491489"/>
                </a:moveTo>
                <a:lnTo>
                  <a:pt x="116653" y="491489"/>
                </a:lnTo>
                <a:lnTo>
                  <a:pt x="126040" y="492759"/>
                </a:lnTo>
                <a:lnTo>
                  <a:pt x="130252" y="495300"/>
                </a:lnTo>
                <a:lnTo>
                  <a:pt x="137605" y="502919"/>
                </a:lnTo>
                <a:lnTo>
                  <a:pt x="141786" y="513079"/>
                </a:lnTo>
                <a:lnTo>
                  <a:pt x="141366" y="523239"/>
                </a:lnTo>
                <a:lnTo>
                  <a:pt x="114487" y="554989"/>
                </a:lnTo>
                <a:lnTo>
                  <a:pt x="83036" y="567689"/>
                </a:lnTo>
                <a:lnTo>
                  <a:pt x="99307" y="582929"/>
                </a:lnTo>
                <a:lnTo>
                  <a:pt x="104303" y="582929"/>
                </a:lnTo>
                <a:lnTo>
                  <a:pt x="110710" y="579119"/>
                </a:lnTo>
                <a:lnTo>
                  <a:pt x="146285" y="548639"/>
                </a:lnTo>
                <a:lnTo>
                  <a:pt x="160421" y="514350"/>
                </a:lnTo>
                <a:lnTo>
                  <a:pt x="158669" y="502919"/>
                </a:lnTo>
                <a:lnTo>
                  <a:pt x="152994" y="491489"/>
                </a:lnTo>
                <a:close/>
              </a:path>
              <a:path w="619759" h="582929">
                <a:moveTo>
                  <a:pt x="43582" y="403859"/>
                </a:moveTo>
                <a:lnTo>
                  <a:pt x="13656" y="430529"/>
                </a:lnTo>
                <a:lnTo>
                  <a:pt x="0" y="467359"/>
                </a:lnTo>
                <a:lnTo>
                  <a:pt x="1848" y="478789"/>
                </a:lnTo>
                <a:lnTo>
                  <a:pt x="7653" y="490219"/>
                </a:lnTo>
                <a:lnTo>
                  <a:pt x="18139" y="501650"/>
                </a:lnTo>
                <a:lnTo>
                  <a:pt x="28981" y="506729"/>
                </a:lnTo>
                <a:lnTo>
                  <a:pt x="43982" y="508000"/>
                </a:lnTo>
                <a:lnTo>
                  <a:pt x="54226" y="506729"/>
                </a:lnTo>
                <a:lnTo>
                  <a:pt x="67430" y="504189"/>
                </a:lnTo>
                <a:lnTo>
                  <a:pt x="84330" y="499109"/>
                </a:lnTo>
                <a:lnTo>
                  <a:pt x="98048" y="494029"/>
                </a:lnTo>
                <a:lnTo>
                  <a:pt x="106813" y="492759"/>
                </a:lnTo>
                <a:lnTo>
                  <a:pt x="111807" y="491489"/>
                </a:lnTo>
                <a:lnTo>
                  <a:pt x="152994" y="491489"/>
                </a:lnTo>
                <a:lnTo>
                  <a:pt x="150734" y="488950"/>
                </a:lnTo>
                <a:lnTo>
                  <a:pt x="36589" y="488950"/>
                </a:lnTo>
                <a:lnTo>
                  <a:pt x="30505" y="486409"/>
                </a:lnTo>
                <a:lnTo>
                  <a:pt x="23799" y="480059"/>
                </a:lnTo>
                <a:lnTo>
                  <a:pt x="19048" y="469900"/>
                </a:lnTo>
                <a:lnTo>
                  <a:pt x="19776" y="455929"/>
                </a:lnTo>
                <a:lnTo>
                  <a:pt x="45584" y="425450"/>
                </a:lnTo>
                <a:lnTo>
                  <a:pt x="67782" y="415289"/>
                </a:lnTo>
                <a:lnTo>
                  <a:pt x="43582" y="403859"/>
                </a:lnTo>
                <a:close/>
              </a:path>
              <a:path w="619759" h="582929">
                <a:moveTo>
                  <a:pt x="117635" y="472439"/>
                </a:moveTo>
                <a:lnTo>
                  <a:pt x="109122" y="472439"/>
                </a:lnTo>
                <a:lnTo>
                  <a:pt x="98063" y="474979"/>
                </a:lnTo>
                <a:lnTo>
                  <a:pt x="65157" y="483869"/>
                </a:lnTo>
                <a:lnTo>
                  <a:pt x="52498" y="487679"/>
                </a:lnTo>
                <a:lnTo>
                  <a:pt x="43419" y="488950"/>
                </a:lnTo>
                <a:lnTo>
                  <a:pt x="150734" y="488950"/>
                </a:lnTo>
                <a:lnTo>
                  <a:pt x="142821" y="480059"/>
                </a:lnTo>
                <a:lnTo>
                  <a:pt x="132306" y="474979"/>
                </a:lnTo>
                <a:lnTo>
                  <a:pt x="117635" y="472439"/>
                </a:lnTo>
                <a:close/>
              </a:path>
              <a:path w="619759" h="582929">
                <a:moveTo>
                  <a:pt x="143006" y="422909"/>
                </a:moveTo>
                <a:lnTo>
                  <a:pt x="117031" y="422909"/>
                </a:lnTo>
                <a:lnTo>
                  <a:pt x="176179" y="481329"/>
                </a:lnTo>
                <a:lnTo>
                  <a:pt x="186987" y="487679"/>
                </a:lnTo>
                <a:lnTo>
                  <a:pt x="197518" y="488950"/>
                </a:lnTo>
                <a:lnTo>
                  <a:pt x="207771" y="486409"/>
                </a:lnTo>
                <a:lnTo>
                  <a:pt x="217746" y="478789"/>
                </a:lnTo>
                <a:lnTo>
                  <a:pt x="222901" y="473709"/>
                </a:lnTo>
                <a:lnTo>
                  <a:pt x="225392" y="469900"/>
                </a:lnTo>
                <a:lnTo>
                  <a:pt x="191993" y="469900"/>
                </a:lnTo>
                <a:lnTo>
                  <a:pt x="186656" y="466089"/>
                </a:lnTo>
                <a:lnTo>
                  <a:pt x="143006" y="422909"/>
                </a:lnTo>
                <a:close/>
              </a:path>
              <a:path w="619759" h="582929">
                <a:moveTo>
                  <a:pt x="216283" y="452119"/>
                </a:moveTo>
                <a:lnTo>
                  <a:pt x="215679" y="455929"/>
                </a:lnTo>
                <a:lnTo>
                  <a:pt x="213632" y="459739"/>
                </a:lnTo>
                <a:lnTo>
                  <a:pt x="205539" y="468629"/>
                </a:lnTo>
                <a:lnTo>
                  <a:pt x="200989" y="469900"/>
                </a:lnTo>
                <a:lnTo>
                  <a:pt x="225392" y="469900"/>
                </a:lnTo>
                <a:lnTo>
                  <a:pt x="226223" y="468629"/>
                </a:lnTo>
                <a:lnTo>
                  <a:pt x="227714" y="462279"/>
                </a:lnTo>
                <a:lnTo>
                  <a:pt x="216283" y="452119"/>
                </a:lnTo>
                <a:close/>
              </a:path>
              <a:path w="619759" h="582929">
                <a:moveTo>
                  <a:pt x="177069" y="340359"/>
                </a:moveTo>
                <a:lnTo>
                  <a:pt x="163848" y="353059"/>
                </a:lnTo>
                <a:lnTo>
                  <a:pt x="251542" y="440689"/>
                </a:lnTo>
                <a:lnTo>
                  <a:pt x="264762" y="426719"/>
                </a:lnTo>
                <a:lnTo>
                  <a:pt x="213061" y="374650"/>
                </a:lnTo>
                <a:lnTo>
                  <a:pt x="206235" y="364489"/>
                </a:lnTo>
                <a:lnTo>
                  <a:pt x="204204" y="358139"/>
                </a:lnTo>
                <a:lnTo>
                  <a:pt x="195259" y="358139"/>
                </a:lnTo>
                <a:lnTo>
                  <a:pt x="177069" y="340359"/>
                </a:lnTo>
                <a:close/>
              </a:path>
              <a:path w="619759" h="582929">
                <a:moveTo>
                  <a:pt x="92956" y="373379"/>
                </a:moveTo>
                <a:lnTo>
                  <a:pt x="84073" y="389889"/>
                </a:lnTo>
                <a:lnTo>
                  <a:pt x="105600" y="411479"/>
                </a:lnTo>
                <a:lnTo>
                  <a:pt x="90466" y="426719"/>
                </a:lnTo>
                <a:lnTo>
                  <a:pt x="101898" y="438150"/>
                </a:lnTo>
                <a:lnTo>
                  <a:pt x="117031" y="422909"/>
                </a:lnTo>
                <a:lnTo>
                  <a:pt x="143006" y="422909"/>
                </a:lnTo>
                <a:lnTo>
                  <a:pt x="130168" y="410209"/>
                </a:lnTo>
                <a:lnTo>
                  <a:pt x="141227" y="398779"/>
                </a:lnTo>
                <a:lnTo>
                  <a:pt x="118738" y="398779"/>
                </a:lnTo>
                <a:lnTo>
                  <a:pt x="92956" y="373379"/>
                </a:lnTo>
                <a:close/>
              </a:path>
              <a:path w="619759" h="582929">
                <a:moveTo>
                  <a:pt x="140855" y="375919"/>
                </a:moveTo>
                <a:lnTo>
                  <a:pt x="118738" y="398779"/>
                </a:lnTo>
                <a:lnTo>
                  <a:pt x="141227" y="398779"/>
                </a:lnTo>
                <a:lnTo>
                  <a:pt x="152286" y="387350"/>
                </a:lnTo>
                <a:lnTo>
                  <a:pt x="140855" y="375919"/>
                </a:lnTo>
                <a:close/>
              </a:path>
              <a:path w="619759" h="582929">
                <a:moveTo>
                  <a:pt x="289444" y="238759"/>
                </a:moveTo>
                <a:lnTo>
                  <a:pt x="255589" y="257809"/>
                </a:lnTo>
                <a:lnTo>
                  <a:pt x="244236" y="289559"/>
                </a:lnTo>
                <a:lnTo>
                  <a:pt x="244916" y="306069"/>
                </a:lnTo>
                <a:lnTo>
                  <a:pt x="264827" y="340359"/>
                </a:lnTo>
                <a:lnTo>
                  <a:pt x="298136" y="360679"/>
                </a:lnTo>
                <a:lnTo>
                  <a:pt x="310112" y="363219"/>
                </a:lnTo>
                <a:lnTo>
                  <a:pt x="320863" y="361950"/>
                </a:lnTo>
                <a:lnTo>
                  <a:pt x="331627" y="358139"/>
                </a:lnTo>
                <a:lnTo>
                  <a:pt x="342847" y="351789"/>
                </a:lnTo>
                <a:lnTo>
                  <a:pt x="352271" y="342900"/>
                </a:lnTo>
                <a:lnTo>
                  <a:pt x="304341" y="342900"/>
                </a:lnTo>
                <a:lnTo>
                  <a:pt x="292883" y="337819"/>
                </a:lnTo>
                <a:lnTo>
                  <a:pt x="281463" y="328929"/>
                </a:lnTo>
                <a:lnTo>
                  <a:pt x="299162" y="311150"/>
                </a:lnTo>
                <a:lnTo>
                  <a:pt x="265878" y="311150"/>
                </a:lnTo>
                <a:lnTo>
                  <a:pt x="261394" y="299719"/>
                </a:lnTo>
                <a:lnTo>
                  <a:pt x="260013" y="285750"/>
                </a:lnTo>
                <a:lnTo>
                  <a:pt x="263352" y="274319"/>
                </a:lnTo>
                <a:lnTo>
                  <a:pt x="271899" y="262889"/>
                </a:lnTo>
                <a:lnTo>
                  <a:pt x="282441" y="257809"/>
                </a:lnTo>
                <a:lnTo>
                  <a:pt x="295685" y="256539"/>
                </a:lnTo>
                <a:lnTo>
                  <a:pt x="332444" y="256539"/>
                </a:lnTo>
                <a:lnTo>
                  <a:pt x="325850" y="251459"/>
                </a:lnTo>
                <a:lnTo>
                  <a:pt x="315234" y="245109"/>
                </a:lnTo>
                <a:lnTo>
                  <a:pt x="303297" y="240029"/>
                </a:lnTo>
                <a:lnTo>
                  <a:pt x="289444" y="238759"/>
                </a:lnTo>
                <a:close/>
              </a:path>
              <a:path w="619759" h="582929">
                <a:moveTo>
                  <a:pt x="208416" y="307339"/>
                </a:moveTo>
                <a:lnTo>
                  <a:pt x="189622" y="341629"/>
                </a:lnTo>
                <a:lnTo>
                  <a:pt x="191412" y="349250"/>
                </a:lnTo>
                <a:lnTo>
                  <a:pt x="195592" y="358139"/>
                </a:lnTo>
                <a:lnTo>
                  <a:pt x="204204" y="358139"/>
                </a:lnTo>
                <a:lnTo>
                  <a:pt x="202580" y="353059"/>
                </a:lnTo>
                <a:lnTo>
                  <a:pt x="202943" y="339089"/>
                </a:lnTo>
                <a:lnTo>
                  <a:pt x="208954" y="328929"/>
                </a:lnTo>
                <a:lnTo>
                  <a:pt x="213499" y="325119"/>
                </a:lnTo>
                <a:lnTo>
                  <a:pt x="217964" y="322579"/>
                </a:lnTo>
                <a:lnTo>
                  <a:pt x="222351" y="321309"/>
                </a:lnTo>
                <a:lnTo>
                  <a:pt x="208416" y="307339"/>
                </a:lnTo>
                <a:close/>
              </a:path>
              <a:path w="619759" h="582929">
                <a:moveTo>
                  <a:pt x="358216" y="298450"/>
                </a:moveTo>
                <a:lnTo>
                  <a:pt x="340376" y="332739"/>
                </a:lnTo>
                <a:lnTo>
                  <a:pt x="319883" y="342900"/>
                </a:lnTo>
                <a:lnTo>
                  <a:pt x="352271" y="342900"/>
                </a:lnTo>
                <a:lnTo>
                  <a:pt x="354964" y="340359"/>
                </a:lnTo>
                <a:lnTo>
                  <a:pt x="362993" y="330200"/>
                </a:lnTo>
                <a:lnTo>
                  <a:pt x="368521" y="318769"/>
                </a:lnTo>
                <a:lnTo>
                  <a:pt x="371549" y="307339"/>
                </a:lnTo>
                <a:lnTo>
                  <a:pt x="358216" y="298450"/>
                </a:lnTo>
                <a:close/>
              </a:path>
              <a:path w="619759" h="582929">
                <a:moveTo>
                  <a:pt x="332444" y="256539"/>
                </a:moveTo>
                <a:lnTo>
                  <a:pt x="295685" y="256539"/>
                </a:lnTo>
                <a:lnTo>
                  <a:pt x="306994" y="260350"/>
                </a:lnTo>
                <a:lnTo>
                  <a:pt x="318092" y="269239"/>
                </a:lnTo>
                <a:lnTo>
                  <a:pt x="265878" y="311150"/>
                </a:lnTo>
                <a:lnTo>
                  <a:pt x="299162" y="311150"/>
                </a:lnTo>
                <a:lnTo>
                  <a:pt x="343411" y="266700"/>
                </a:lnTo>
                <a:lnTo>
                  <a:pt x="335741" y="259079"/>
                </a:lnTo>
                <a:lnTo>
                  <a:pt x="332444" y="256539"/>
                </a:lnTo>
                <a:close/>
              </a:path>
              <a:path w="619759" h="582929">
                <a:moveTo>
                  <a:pt x="358112" y="207009"/>
                </a:moveTo>
                <a:lnTo>
                  <a:pt x="332136" y="207009"/>
                </a:lnTo>
                <a:lnTo>
                  <a:pt x="391285" y="265429"/>
                </a:lnTo>
                <a:lnTo>
                  <a:pt x="402093" y="271779"/>
                </a:lnTo>
                <a:lnTo>
                  <a:pt x="412624" y="273050"/>
                </a:lnTo>
                <a:lnTo>
                  <a:pt x="422877" y="270509"/>
                </a:lnTo>
                <a:lnTo>
                  <a:pt x="432852" y="262889"/>
                </a:lnTo>
                <a:lnTo>
                  <a:pt x="438007" y="256539"/>
                </a:lnTo>
                <a:lnTo>
                  <a:pt x="439668" y="254000"/>
                </a:lnTo>
                <a:lnTo>
                  <a:pt x="416096" y="254000"/>
                </a:lnTo>
                <a:lnTo>
                  <a:pt x="407098" y="252729"/>
                </a:lnTo>
                <a:lnTo>
                  <a:pt x="401761" y="250189"/>
                </a:lnTo>
                <a:lnTo>
                  <a:pt x="358112" y="207009"/>
                </a:lnTo>
                <a:close/>
              </a:path>
              <a:path w="619759" h="582929">
                <a:moveTo>
                  <a:pt x="431389" y="234950"/>
                </a:moveTo>
                <a:lnTo>
                  <a:pt x="430786" y="240029"/>
                </a:lnTo>
                <a:lnTo>
                  <a:pt x="428738" y="243839"/>
                </a:lnTo>
                <a:lnTo>
                  <a:pt x="420645" y="251459"/>
                </a:lnTo>
                <a:lnTo>
                  <a:pt x="416096" y="254000"/>
                </a:lnTo>
                <a:lnTo>
                  <a:pt x="439668" y="254000"/>
                </a:lnTo>
                <a:lnTo>
                  <a:pt x="441329" y="251459"/>
                </a:lnTo>
                <a:lnTo>
                  <a:pt x="442820" y="246379"/>
                </a:lnTo>
                <a:lnTo>
                  <a:pt x="431389" y="234950"/>
                </a:lnTo>
                <a:close/>
              </a:path>
              <a:path w="619759" h="582929">
                <a:moveTo>
                  <a:pt x="308061" y="156209"/>
                </a:moveTo>
                <a:lnTo>
                  <a:pt x="299178" y="173989"/>
                </a:lnTo>
                <a:lnTo>
                  <a:pt x="320706" y="195579"/>
                </a:lnTo>
                <a:lnTo>
                  <a:pt x="305571" y="210819"/>
                </a:lnTo>
                <a:lnTo>
                  <a:pt x="317003" y="222250"/>
                </a:lnTo>
                <a:lnTo>
                  <a:pt x="332136" y="207009"/>
                </a:lnTo>
                <a:lnTo>
                  <a:pt x="358112" y="207009"/>
                </a:lnTo>
                <a:lnTo>
                  <a:pt x="345274" y="194309"/>
                </a:lnTo>
                <a:lnTo>
                  <a:pt x="356333" y="182879"/>
                </a:lnTo>
                <a:lnTo>
                  <a:pt x="333843" y="182879"/>
                </a:lnTo>
                <a:lnTo>
                  <a:pt x="308061" y="156209"/>
                </a:lnTo>
                <a:close/>
              </a:path>
              <a:path w="619759" h="582929">
                <a:moveTo>
                  <a:pt x="436238" y="81279"/>
                </a:moveTo>
                <a:lnTo>
                  <a:pt x="406683" y="106679"/>
                </a:lnTo>
                <a:lnTo>
                  <a:pt x="396442" y="143509"/>
                </a:lnTo>
                <a:lnTo>
                  <a:pt x="398380" y="154939"/>
                </a:lnTo>
                <a:lnTo>
                  <a:pt x="419139" y="189229"/>
                </a:lnTo>
                <a:lnTo>
                  <a:pt x="465867" y="208279"/>
                </a:lnTo>
                <a:lnTo>
                  <a:pt x="476492" y="207009"/>
                </a:lnTo>
                <a:lnTo>
                  <a:pt x="487193" y="203200"/>
                </a:lnTo>
                <a:lnTo>
                  <a:pt x="498453" y="195579"/>
                </a:lnTo>
                <a:lnTo>
                  <a:pt x="503374" y="190500"/>
                </a:lnTo>
                <a:lnTo>
                  <a:pt x="463212" y="190500"/>
                </a:lnTo>
                <a:lnTo>
                  <a:pt x="452055" y="187959"/>
                </a:lnTo>
                <a:lnTo>
                  <a:pt x="421363" y="161289"/>
                </a:lnTo>
                <a:lnTo>
                  <a:pt x="414051" y="137159"/>
                </a:lnTo>
                <a:lnTo>
                  <a:pt x="415543" y="127000"/>
                </a:lnTo>
                <a:lnTo>
                  <a:pt x="420861" y="115569"/>
                </a:lnTo>
                <a:lnTo>
                  <a:pt x="430826" y="104139"/>
                </a:lnTo>
                <a:lnTo>
                  <a:pt x="441642" y="97789"/>
                </a:lnTo>
                <a:lnTo>
                  <a:pt x="454344" y="93979"/>
                </a:lnTo>
                <a:lnTo>
                  <a:pt x="436238" y="81279"/>
                </a:lnTo>
                <a:close/>
              </a:path>
              <a:path w="619759" h="582929">
                <a:moveTo>
                  <a:pt x="508437" y="151129"/>
                </a:moveTo>
                <a:lnTo>
                  <a:pt x="487117" y="184150"/>
                </a:lnTo>
                <a:lnTo>
                  <a:pt x="463212" y="190500"/>
                </a:lnTo>
                <a:lnTo>
                  <a:pt x="503374" y="190500"/>
                </a:lnTo>
                <a:lnTo>
                  <a:pt x="510757" y="182879"/>
                </a:lnTo>
                <a:lnTo>
                  <a:pt x="517498" y="172719"/>
                </a:lnTo>
                <a:lnTo>
                  <a:pt x="521762" y="161289"/>
                </a:lnTo>
                <a:lnTo>
                  <a:pt x="508437" y="151129"/>
                </a:lnTo>
                <a:close/>
              </a:path>
              <a:path w="619759" h="582929">
                <a:moveTo>
                  <a:pt x="355961" y="160019"/>
                </a:moveTo>
                <a:lnTo>
                  <a:pt x="333843" y="182879"/>
                </a:lnTo>
                <a:lnTo>
                  <a:pt x="356333" y="182879"/>
                </a:lnTo>
                <a:lnTo>
                  <a:pt x="367392" y="171450"/>
                </a:lnTo>
                <a:lnTo>
                  <a:pt x="355961" y="160019"/>
                </a:lnTo>
                <a:close/>
              </a:path>
              <a:path w="619759" h="582929">
                <a:moveTo>
                  <a:pt x="430787" y="1269"/>
                </a:moveTo>
                <a:lnTo>
                  <a:pt x="417566" y="13969"/>
                </a:lnTo>
                <a:lnTo>
                  <a:pt x="547312" y="143509"/>
                </a:lnTo>
                <a:lnTo>
                  <a:pt x="560533" y="129539"/>
                </a:lnTo>
                <a:lnTo>
                  <a:pt x="510600" y="80009"/>
                </a:lnTo>
                <a:lnTo>
                  <a:pt x="503625" y="71119"/>
                </a:lnTo>
                <a:lnTo>
                  <a:pt x="499314" y="59689"/>
                </a:lnTo>
                <a:lnTo>
                  <a:pt x="499058" y="57150"/>
                </a:lnTo>
                <a:lnTo>
                  <a:pt x="487526" y="57150"/>
                </a:lnTo>
                <a:lnTo>
                  <a:pt x="430787" y="1269"/>
                </a:lnTo>
                <a:close/>
              </a:path>
              <a:path w="619759" h="582929">
                <a:moveTo>
                  <a:pt x="565926" y="17779"/>
                </a:moveTo>
                <a:lnTo>
                  <a:pt x="522797" y="17779"/>
                </a:lnTo>
                <a:lnTo>
                  <a:pt x="533039" y="19050"/>
                </a:lnTo>
                <a:lnTo>
                  <a:pt x="543925" y="24129"/>
                </a:lnTo>
                <a:lnTo>
                  <a:pt x="555454" y="34289"/>
                </a:lnTo>
                <a:lnTo>
                  <a:pt x="606017" y="83819"/>
                </a:lnTo>
                <a:lnTo>
                  <a:pt x="619155" y="71119"/>
                </a:lnTo>
                <a:lnTo>
                  <a:pt x="565926" y="17779"/>
                </a:lnTo>
                <a:close/>
              </a:path>
              <a:path w="619759" h="582929">
                <a:moveTo>
                  <a:pt x="534104" y="0"/>
                </a:moveTo>
                <a:lnTo>
                  <a:pt x="524210" y="0"/>
                </a:lnTo>
                <a:lnTo>
                  <a:pt x="514046" y="3809"/>
                </a:lnTo>
                <a:lnTo>
                  <a:pt x="503491" y="10159"/>
                </a:lnTo>
                <a:lnTo>
                  <a:pt x="492424" y="20319"/>
                </a:lnTo>
                <a:lnTo>
                  <a:pt x="487649" y="31750"/>
                </a:lnTo>
                <a:lnTo>
                  <a:pt x="486127" y="44450"/>
                </a:lnTo>
                <a:lnTo>
                  <a:pt x="487858" y="57150"/>
                </a:lnTo>
                <a:lnTo>
                  <a:pt x="499058" y="57150"/>
                </a:lnTo>
                <a:lnTo>
                  <a:pt x="497779" y="44450"/>
                </a:lnTo>
                <a:lnTo>
                  <a:pt x="502422" y="34289"/>
                </a:lnTo>
                <a:lnTo>
                  <a:pt x="513200" y="21589"/>
                </a:lnTo>
                <a:lnTo>
                  <a:pt x="522797" y="17779"/>
                </a:lnTo>
                <a:lnTo>
                  <a:pt x="565926" y="17779"/>
                </a:lnTo>
                <a:lnTo>
                  <a:pt x="563391" y="15239"/>
                </a:lnTo>
                <a:lnTo>
                  <a:pt x="553573" y="7619"/>
                </a:lnTo>
                <a:lnTo>
                  <a:pt x="543851" y="2539"/>
                </a:lnTo>
                <a:lnTo>
                  <a:pt x="5341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44" name="object 15"/>
          <p:cNvSpPr>
            <a:spLocks/>
          </p:cNvSpPr>
          <p:nvPr/>
        </p:nvSpPr>
        <p:spPr bwMode="auto">
          <a:xfrm>
            <a:off x="6848475" y="2373313"/>
            <a:ext cx="963613" cy="981075"/>
          </a:xfrm>
          <a:custGeom>
            <a:avLst/>
            <a:gdLst>
              <a:gd name="T0" fmla="*/ 941209 w 1127759"/>
              <a:gd name="T1" fmla="*/ 917045 h 1148079"/>
              <a:gd name="T2" fmla="*/ 963353 w 1127759"/>
              <a:gd name="T3" fmla="*/ 900767 h 1148079"/>
              <a:gd name="T4" fmla="*/ 893596 w 1127759"/>
              <a:gd name="T5" fmla="*/ 888828 h 1148079"/>
              <a:gd name="T6" fmla="*/ 912803 w 1127759"/>
              <a:gd name="T7" fmla="*/ 869293 h 1148079"/>
              <a:gd name="T8" fmla="*/ 829728 w 1127759"/>
              <a:gd name="T9" fmla="*/ 800922 h 1148079"/>
              <a:gd name="T10" fmla="*/ 813285 w 1127759"/>
              <a:gd name="T11" fmla="*/ 859526 h 1148079"/>
              <a:gd name="T12" fmla="*/ 887959 w 1127759"/>
              <a:gd name="T13" fmla="*/ 820456 h 1148079"/>
              <a:gd name="T14" fmla="*/ 887959 w 1127759"/>
              <a:gd name="T15" fmla="*/ 820456 h 1148079"/>
              <a:gd name="T16" fmla="*/ 765013 w 1127759"/>
              <a:gd name="T17" fmla="*/ 816115 h 1148079"/>
              <a:gd name="T18" fmla="*/ 761290 w 1127759"/>
              <a:gd name="T19" fmla="*/ 821542 h 1148079"/>
              <a:gd name="T20" fmla="*/ 853254 w 1127759"/>
              <a:gd name="T21" fmla="*/ 786814 h 1148079"/>
              <a:gd name="T22" fmla="*/ 659337 w 1127759"/>
              <a:gd name="T23" fmla="*/ 735806 h 1148079"/>
              <a:gd name="T24" fmla="*/ 744364 w 1127759"/>
              <a:gd name="T25" fmla="*/ 767279 h 1148079"/>
              <a:gd name="T26" fmla="*/ 675458 w 1127759"/>
              <a:gd name="T27" fmla="*/ 733636 h 1148079"/>
              <a:gd name="T28" fmla="*/ 725232 w 1127759"/>
              <a:gd name="T29" fmla="*/ 670690 h 1148079"/>
              <a:gd name="T30" fmla="*/ 754287 w 1127759"/>
              <a:gd name="T31" fmla="*/ 721698 h 1148079"/>
              <a:gd name="T32" fmla="*/ 767761 w 1127759"/>
              <a:gd name="T33" fmla="*/ 708675 h 1148079"/>
              <a:gd name="T34" fmla="*/ 582638 w 1127759"/>
              <a:gd name="T35" fmla="*/ 668520 h 1148079"/>
              <a:gd name="T36" fmla="*/ 615112 w 1127759"/>
              <a:gd name="T37" fmla="*/ 664179 h 1148079"/>
              <a:gd name="T38" fmla="*/ 664125 w 1127759"/>
              <a:gd name="T39" fmla="*/ 543715 h 1148079"/>
              <a:gd name="T40" fmla="*/ 678270 w 1127759"/>
              <a:gd name="T41" fmla="*/ 587125 h 1148079"/>
              <a:gd name="T42" fmla="*/ 688754 w 1127759"/>
              <a:gd name="T43" fmla="*/ 639218 h 1148079"/>
              <a:gd name="T44" fmla="*/ 490972 w 1127759"/>
              <a:gd name="T45" fmla="*/ 462320 h 1148079"/>
              <a:gd name="T46" fmla="*/ 464942 w 1127759"/>
              <a:gd name="T47" fmla="*/ 535033 h 1148079"/>
              <a:gd name="T48" fmla="*/ 470278 w 1127759"/>
              <a:gd name="T49" fmla="*/ 531778 h 1148079"/>
              <a:gd name="T50" fmla="*/ 400521 w 1127759"/>
              <a:gd name="T51" fmla="*/ 494878 h 1148079"/>
              <a:gd name="T52" fmla="*/ 451049 w 1127759"/>
              <a:gd name="T53" fmla="*/ 396120 h 1148079"/>
              <a:gd name="T54" fmla="*/ 482580 w 1127759"/>
              <a:gd name="T55" fmla="*/ 467747 h 1148079"/>
              <a:gd name="T56" fmla="*/ 371696 w 1127759"/>
              <a:gd name="T57" fmla="*/ 337515 h 1148079"/>
              <a:gd name="T58" fmla="*/ 373095 w 1127759"/>
              <a:gd name="T59" fmla="*/ 447127 h 1148079"/>
              <a:gd name="T60" fmla="*/ 339238 w 1127759"/>
              <a:gd name="T61" fmla="*/ 419995 h 1148079"/>
              <a:gd name="T62" fmla="*/ 402043 w 1127759"/>
              <a:gd name="T63" fmla="*/ 346197 h 1148079"/>
              <a:gd name="T64" fmla="*/ 395123 w 1127759"/>
              <a:gd name="T65" fmla="*/ 359221 h 1148079"/>
              <a:gd name="T66" fmla="*/ 402684 w 1127759"/>
              <a:gd name="T67" fmla="*/ 433018 h 1148079"/>
              <a:gd name="T68" fmla="*/ 321322 w 1127759"/>
              <a:gd name="T69" fmla="*/ 270229 h 1148079"/>
              <a:gd name="T70" fmla="*/ 357361 w 1127759"/>
              <a:gd name="T71" fmla="*/ 302787 h 1148079"/>
              <a:gd name="T72" fmla="*/ 342150 w 1127759"/>
              <a:gd name="T73" fmla="*/ 309299 h 1148079"/>
              <a:gd name="T74" fmla="*/ 266767 w 1127759"/>
              <a:gd name="T75" fmla="*/ 218137 h 1148079"/>
              <a:gd name="T76" fmla="*/ 302806 w 1127759"/>
              <a:gd name="T77" fmla="*/ 249610 h 1148079"/>
              <a:gd name="T78" fmla="*/ 324759 w 1127759"/>
              <a:gd name="T79" fmla="*/ 294105 h 1148079"/>
              <a:gd name="T80" fmla="*/ 168729 w 1127759"/>
              <a:gd name="T81" fmla="*/ 246353 h 1148079"/>
              <a:gd name="T82" fmla="*/ 287595 w 1127759"/>
              <a:gd name="T83" fmla="*/ 256121 h 1148079"/>
              <a:gd name="T84" fmla="*/ 153485 w 1127759"/>
              <a:gd name="T85" fmla="*/ 182323 h 1148079"/>
              <a:gd name="T86" fmla="*/ 157766 w 1127759"/>
              <a:gd name="T87" fmla="*/ 248524 h 1148079"/>
              <a:gd name="T88" fmla="*/ 139690 w 1127759"/>
              <a:gd name="T89" fmla="*/ 225733 h 1148079"/>
              <a:gd name="T90" fmla="*/ 172726 w 1127759"/>
              <a:gd name="T91" fmla="*/ 188835 h 1148079"/>
              <a:gd name="T92" fmla="*/ 295238 w 1127759"/>
              <a:gd name="T93" fmla="*/ 243098 h 1148079"/>
              <a:gd name="T94" fmla="*/ 173896 w 1127759"/>
              <a:gd name="T95" fmla="*/ 205113 h 1148079"/>
              <a:gd name="T96" fmla="*/ 224917 w 1127759"/>
              <a:gd name="T97" fmla="*/ 210540 h 1148079"/>
              <a:gd name="T98" fmla="*/ 202933 w 1127759"/>
              <a:gd name="T99" fmla="*/ 173642 h 1148079"/>
              <a:gd name="T100" fmla="*/ 229843 w 1127759"/>
              <a:gd name="T101" fmla="*/ 199687 h 1148079"/>
              <a:gd name="T102" fmla="*/ 185388 w 1127759"/>
              <a:gd name="T103" fmla="*/ 149765 h 1148079"/>
              <a:gd name="T104" fmla="*/ 109290 w 1127759"/>
              <a:gd name="T105" fmla="*/ 163874 h 1148079"/>
              <a:gd name="T106" fmla="*/ 176314 w 1127759"/>
              <a:gd name="T107" fmla="*/ 70542 h 1148079"/>
              <a:gd name="T108" fmla="*/ 103071 w 1127759"/>
              <a:gd name="T109" fmla="*/ 0 h 1148079"/>
              <a:gd name="T110" fmla="*/ 118544 w 1127759"/>
              <a:gd name="T111" fmla="*/ 15193 h 11480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127759" h="1148079">
                <a:moveTo>
                  <a:pt x="1109698" y="1026159"/>
                </a:moveTo>
                <a:lnTo>
                  <a:pt x="1081579" y="1026159"/>
                </a:lnTo>
                <a:lnTo>
                  <a:pt x="1092147" y="1031239"/>
                </a:lnTo>
                <a:lnTo>
                  <a:pt x="1104309" y="1042669"/>
                </a:lnTo>
                <a:lnTo>
                  <a:pt x="1107714" y="1051559"/>
                </a:lnTo>
                <a:lnTo>
                  <a:pt x="1106791" y="1061719"/>
                </a:lnTo>
                <a:lnTo>
                  <a:pt x="1101539" y="1073150"/>
                </a:lnTo>
                <a:lnTo>
                  <a:pt x="1091961" y="1084579"/>
                </a:lnTo>
                <a:lnTo>
                  <a:pt x="1042791" y="1135379"/>
                </a:lnTo>
                <a:lnTo>
                  <a:pt x="1056246" y="1148079"/>
                </a:lnTo>
                <a:lnTo>
                  <a:pt x="1113508" y="1089659"/>
                </a:lnTo>
                <a:lnTo>
                  <a:pt x="1120764" y="1078229"/>
                </a:lnTo>
                <a:lnTo>
                  <a:pt x="1125415" y="1066800"/>
                </a:lnTo>
                <a:lnTo>
                  <a:pt x="1127455" y="1054100"/>
                </a:lnTo>
                <a:lnTo>
                  <a:pt x="1124669" y="1043939"/>
                </a:lnTo>
                <a:lnTo>
                  <a:pt x="1117440" y="1033779"/>
                </a:lnTo>
                <a:lnTo>
                  <a:pt x="1109698" y="1026159"/>
                </a:lnTo>
                <a:close/>
              </a:path>
              <a:path w="1127759" h="1148079">
                <a:moveTo>
                  <a:pt x="1069262" y="989329"/>
                </a:moveTo>
                <a:lnTo>
                  <a:pt x="983133" y="1078229"/>
                </a:lnTo>
                <a:lnTo>
                  <a:pt x="996589" y="1090929"/>
                </a:lnTo>
                <a:lnTo>
                  <a:pt x="1045815" y="1040129"/>
                </a:lnTo>
                <a:lnTo>
                  <a:pt x="1054563" y="1032509"/>
                </a:lnTo>
                <a:lnTo>
                  <a:pt x="1065856" y="1028700"/>
                </a:lnTo>
                <a:lnTo>
                  <a:pt x="1081579" y="1026159"/>
                </a:lnTo>
                <a:lnTo>
                  <a:pt x="1109698" y="1026159"/>
                </a:lnTo>
                <a:lnTo>
                  <a:pt x="1104536" y="1021079"/>
                </a:lnTo>
                <a:lnTo>
                  <a:pt x="1096248" y="1017269"/>
                </a:lnTo>
                <a:lnTo>
                  <a:pt x="1068294" y="1017269"/>
                </a:lnTo>
                <a:lnTo>
                  <a:pt x="1082716" y="1002029"/>
                </a:lnTo>
                <a:lnTo>
                  <a:pt x="1069262" y="989329"/>
                </a:lnTo>
                <a:close/>
              </a:path>
              <a:path w="1127759" h="1148079">
                <a:moveTo>
                  <a:pt x="993713" y="929639"/>
                </a:moveTo>
                <a:lnTo>
                  <a:pt x="975597" y="929639"/>
                </a:lnTo>
                <a:lnTo>
                  <a:pt x="975935" y="930909"/>
                </a:lnTo>
                <a:lnTo>
                  <a:pt x="973211" y="933450"/>
                </a:lnTo>
                <a:lnTo>
                  <a:pt x="971067" y="937259"/>
                </a:lnTo>
                <a:lnTo>
                  <a:pt x="925757" y="1022350"/>
                </a:lnTo>
                <a:lnTo>
                  <a:pt x="939719" y="1036319"/>
                </a:lnTo>
                <a:lnTo>
                  <a:pt x="975810" y="1016000"/>
                </a:lnTo>
                <a:lnTo>
                  <a:pt x="946233" y="1016000"/>
                </a:lnTo>
                <a:lnTo>
                  <a:pt x="945473" y="1014729"/>
                </a:lnTo>
                <a:lnTo>
                  <a:pt x="950746" y="1008379"/>
                </a:lnTo>
                <a:lnTo>
                  <a:pt x="951824" y="1005839"/>
                </a:lnTo>
                <a:lnTo>
                  <a:pt x="993713" y="929639"/>
                </a:lnTo>
                <a:close/>
              </a:path>
              <a:path w="1127759" h="1148079">
                <a:moveTo>
                  <a:pt x="1081517" y="1014729"/>
                </a:moveTo>
                <a:lnTo>
                  <a:pt x="1068632" y="1017269"/>
                </a:lnTo>
                <a:lnTo>
                  <a:pt x="1096248" y="1017269"/>
                </a:lnTo>
                <a:lnTo>
                  <a:pt x="1093485" y="1016000"/>
                </a:lnTo>
                <a:lnTo>
                  <a:pt x="1081517" y="1014729"/>
                </a:lnTo>
                <a:close/>
              </a:path>
              <a:path w="1127759" h="1148079">
                <a:moveTo>
                  <a:pt x="1039218" y="960119"/>
                </a:moveTo>
                <a:lnTo>
                  <a:pt x="955293" y="1009650"/>
                </a:lnTo>
                <a:lnTo>
                  <a:pt x="951716" y="1010919"/>
                </a:lnTo>
                <a:lnTo>
                  <a:pt x="948696" y="1013459"/>
                </a:lnTo>
                <a:lnTo>
                  <a:pt x="946233" y="1016000"/>
                </a:lnTo>
                <a:lnTo>
                  <a:pt x="975810" y="1016000"/>
                </a:lnTo>
                <a:lnTo>
                  <a:pt x="1052503" y="972819"/>
                </a:lnTo>
                <a:lnTo>
                  <a:pt x="1039218" y="960119"/>
                </a:lnTo>
                <a:close/>
              </a:path>
              <a:path w="1127759" h="1148079">
                <a:moveTo>
                  <a:pt x="929213" y="853439"/>
                </a:moveTo>
                <a:lnTo>
                  <a:pt x="870078" y="967739"/>
                </a:lnTo>
                <a:lnTo>
                  <a:pt x="883447" y="981709"/>
                </a:lnTo>
                <a:lnTo>
                  <a:pt x="920188" y="961389"/>
                </a:lnTo>
                <a:lnTo>
                  <a:pt x="890295" y="961389"/>
                </a:lnTo>
                <a:lnTo>
                  <a:pt x="893183" y="957579"/>
                </a:lnTo>
                <a:lnTo>
                  <a:pt x="895329" y="955039"/>
                </a:lnTo>
                <a:lnTo>
                  <a:pt x="943259" y="866139"/>
                </a:lnTo>
                <a:lnTo>
                  <a:pt x="929213" y="853439"/>
                </a:lnTo>
                <a:close/>
              </a:path>
              <a:path w="1127759" h="1148079">
                <a:moveTo>
                  <a:pt x="986331" y="908050"/>
                </a:moveTo>
                <a:lnTo>
                  <a:pt x="900365" y="955039"/>
                </a:lnTo>
                <a:lnTo>
                  <a:pt x="897061" y="957579"/>
                </a:lnTo>
                <a:lnTo>
                  <a:pt x="893931" y="960119"/>
                </a:lnTo>
                <a:lnTo>
                  <a:pt x="890972" y="961389"/>
                </a:lnTo>
                <a:lnTo>
                  <a:pt x="920188" y="961389"/>
                </a:lnTo>
                <a:lnTo>
                  <a:pt x="966114" y="935989"/>
                </a:lnTo>
                <a:lnTo>
                  <a:pt x="971289" y="933450"/>
                </a:lnTo>
                <a:lnTo>
                  <a:pt x="974450" y="930909"/>
                </a:lnTo>
                <a:lnTo>
                  <a:pt x="975597" y="929639"/>
                </a:lnTo>
                <a:lnTo>
                  <a:pt x="993713" y="929639"/>
                </a:lnTo>
                <a:lnTo>
                  <a:pt x="998601" y="920750"/>
                </a:lnTo>
                <a:lnTo>
                  <a:pt x="986331" y="908050"/>
                </a:lnTo>
                <a:close/>
              </a:path>
              <a:path w="1127759" h="1148079">
                <a:moveTo>
                  <a:pt x="848771" y="784859"/>
                </a:moveTo>
                <a:lnTo>
                  <a:pt x="836341" y="784859"/>
                </a:lnTo>
                <a:lnTo>
                  <a:pt x="824485" y="786129"/>
                </a:lnTo>
                <a:lnTo>
                  <a:pt x="791056" y="807719"/>
                </a:lnTo>
                <a:lnTo>
                  <a:pt x="772375" y="845819"/>
                </a:lnTo>
                <a:lnTo>
                  <a:pt x="771651" y="861059"/>
                </a:lnTo>
                <a:lnTo>
                  <a:pt x="775088" y="873759"/>
                </a:lnTo>
                <a:lnTo>
                  <a:pt x="800925" y="902969"/>
                </a:lnTo>
                <a:lnTo>
                  <a:pt x="824167" y="911859"/>
                </a:lnTo>
                <a:lnTo>
                  <a:pt x="837978" y="911859"/>
                </a:lnTo>
                <a:lnTo>
                  <a:pt x="849045" y="910589"/>
                </a:lnTo>
                <a:lnTo>
                  <a:pt x="860021" y="905509"/>
                </a:lnTo>
                <a:lnTo>
                  <a:pt x="871162" y="897889"/>
                </a:lnTo>
                <a:lnTo>
                  <a:pt x="872447" y="896619"/>
                </a:lnTo>
                <a:lnTo>
                  <a:pt x="831987" y="896619"/>
                </a:lnTo>
                <a:lnTo>
                  <a:pt x="821361" y="895350"/>
                </a:lnTo>
                <a:lnTo>
                  <a:pt x="810402" y="890269"/>
                </a:lnTo>
                <a:lnTo>
                  <a:pt x="798354" y="880109"/>
                </a:lnTo>
                <a:lnTo>
                  <a:pt x="793038" y="871219"/>
                </a:lnTo>
                <a:lnTo>
                  <a:pt x="790519" y="858519"/>
                </a:lnTo>
                <a:lnTo>
                  <a:pt x="791071" y="842009"/>
                </a:lnTo>
                <a:lnTo>
                  <a:pt x="818284" y="808989"/>
                </a:lnTo>
                <a:lnTo>
                  <a:pt x="842743" y="801369"/>
                </a:lnTo>
                <a:lnTo>
                  <a:pt x="878274" y="801369"/>
                </a:lnTo>
                <a:lnTo>
                  <a:pt x="871857" y="795019"/>
                </a:lnTo>
                <a:lnTo>
                  <a:pt x="860592" y="788669"/>
                </a:lnTo>
                <a:lnTo>
                  <a:pt x="848771" y="784859"/>
                </a:lnTo>
                <a:close/>
              </a:path>
              <a:path w="1127759" h="1148079">
                <a:moveTo>
                  <a:pt x="878274" y="801369"/>
                </a:moveTo>
                <a:lnTo>
                  <a:pt x="842743" y="801369"/>
                </a:lnTo>
                <a:lnTo>
                  <a:pt x="852905" y="803909"/>
                </a:lnTo>
                <a:lnTo>
                  <a:pt x="863759" y="810259"/>
                </a:lnTo>
                <a:lnTo>
                  <a:pt x="876263" y="820419"/>
                </a:lnTo>
                <a:lnTo>
                  <a:pt x="881674" y="831850"/>
                </a:lnTo>
                <a:lnTo>
                  <a:pt x="882776" y="844550"/>
                </a:lnTo>
                <a:lnTo>
                  <a:pt x="880901" y="853439"/>
                </a:lnTo>
                <a:lnTo>
                  <a:pt x="854348" y="886459"/>
                </a:lnTo>
                <a:lnTo>
                  <a:pt x="831987" y="896619"/>
                </a:lnTo>
                <a:lnTo>
                  <a:pt x="872447" y="896619"/>
                </a:lnTo>
                <a:lnTo>
                  <a:pt x="896139" y="864869"/>
                </a:lnTo>
                <a:lnTo>
                  <a:pt x="900816" y="839469"/>
                </a:lnTo>
                <a:lnTo>
                  <a:pt x="898545" y="829309"/>
                </a:lnTo>
                <a:lnTo>
                  <a:pt x="893378" y="819150"/>
                </a:lnTo>
                <a:lnTo>
                  <a:pt x="884691" y="807719"/>
                </a:lnTo>
                <a:lnTo>
                  <a:pt x="878274" y="801369"/>
                </a:lnTo>
                <a:close/>
              </a:path>
              <a:path w="1127759" h="1148079">
                <a:moveTo>
                  <a:pt x="749985" y="609600"/>
                </a:moveTo>
                <a:lnTo>
                  <a:pt x="629357" y="735329"/>
                </a:lnTo>
                <a:lnTo>
                  <a:pt x="671312" y="774700"/>
                </a:lnTo>
                <a:lnTo>
                  <a:pt x="681887" y="782319"/>
                </a:lnTo>
                <a:lnTo>
                  <a:pt x="693049" y="787400"/>
                </a:lnTo>
                <a:lnTo>
                  <a:pt x="704924" y="791209"/>
                </a:lnTo>
                <a:lnTo>
                  <a:pt x="717636" y="795019"/>
                </a:lnTo>
                <a:lnTo>
                  <a:pt x="731311" y="795019"/>
                </a:lnTo>
                <a:lnTo>
                  <a:pt x="774922" y="779779"/>
                </a:lnTo>
                <a:lnTo>
                  <a:pt x="777805" y="777239"/>
                </a:lnTo>
                <a:lnTo>
                  <a:pt x="719893" y="777239"/>
                </a:lnTo>
                <a:lnTo>
                  <a:pt x="708166" y="774700"/>
                </a:lnTo>
                <a:lnTo>
                  <a:pt x="696619" y="770889"/>
                </a:lnTo>
                <a:lnTo>
                  <a:pt x="685251" y="763269"/>
                </a:lnTo>
                <a:lnTo>
                  <a:pt x="674063" y="754379"/>
                </a:lnTo>
                <a:lnTo>
                  <a:pt x="655109" y="735329"/>
                </a:lnTo>
                <a:lnTo>
                  <a:pt x="751399" y="636269"/>
                </a:lnTo>
                <a:lnTo>
                  <a:pt x="777255" y="636269"/>
                </a:lnTo>
                <a:lnTo>
                  <a:pt x="749985" y="609600"/>
                </a:lnTo>
                <a:close/>
              </a:path>
              <a:path w="1127759" h="1148079">
                <a:moveTo>
                  <a:pt x="777255" y="636269"/>
                </a:moveTo>
                <a:lnTo>
                  <a:pt x="751399" y="636269"/>
                </a:lnTo>
                <a:lnTo>
                  <a:pt x="773652" y="657859"/>
                </a:lnTo>
                <a:lnTo>
                  <a:pt x="782320" y="666750"/>
                </a:lnTo>
                <a:lnTo>
                  <a:pt x="789054" y="676909"/>
                </a:lnTo>
                <a:lnTo>
                  <a:pt x="793809" y="687069"/>
                </a:lnTo>
                <a:lnTo>
                  <a:pt x="796540" y="697229"/>
                </a:lnTo>
                <a:lnTo>
                  <a:pt x="797203" y="707389"/>
                </a:lnTo>
                <a:lnTo>
                  <a:pt x="795752" y="717550"/>
                </a:lnTo>
                <a:lnTo>
                  <a:pt x="767923" y="760729"/>
                </a:lnTo>
                <a:lnTo>
                  <a:pt x="733847" y="777239"/>
                </a:lnTo>
                <a:lnTo>
                  <a:pt x="777805" y="777239"/>
                </a:lnTo>
                <a:lnTo>
                  <a:pt x="806079" y="748029"/>
                </a:lnTo>
                <a:lnTo>
                  <a:pt x="818319" y="706119"/>
                </a:lnTo>
                <a:lnTo>
                  <a:pt x="816968" y="695959"/>
                </a:lnTo>
                <a:lnTo>
                  <a:pt x="793921" y="654050"/>
                </a:lnTo>
                <a:lnTo>
                  <a:pt x="783748" y="642619"/>
                </a:lnTo>
                <a:lnTo>
                  <a:pt x="777255" y="636269"/>
                </a:lnTo>
                <a:close/>
              </a:path>
              <a:path w="1127759" h="1148079">
                <a:moveTo>
                  <a:pt x="591768" y="541019"/>
                </a:moveTo>
                <a:lnTo>
                  <a:pt x="574606" y="541019"/>
                </a:lnTo>
                <a:lnTo>
                  <a:pt x="571882" y="544829"/>
                </a:lnTo>
                <a:lnTo>
                  <a:pt x="569738" y="547369"/>
                </a:lnTo>
                <a:lnTo>
                  <a:pt x="524428" y="632459"/>
                </a:lnTo>
                <a:lnTo>
                  <a:pt x="538391" y="646429"/>
                </a:lnTo>
                <a:lnTo>
                  <a:pt x="572225" y="627379"/>
                </a:lnTo>
                <a:lnTo>
                  <a:pt x="544904" y="627379"/>
                </a:lnTo>
                <a:lnTo>
                  <a:pt x="544142" y="626109"/>
                </a:lnTo>
                <a:lnTo>
                  <a:pt x="547300" y="622300"/>
                </a:lnTo>
                <a:lnTo>
                  <a:pt x="549417" y="618489"/>
                </a:lnTo>
                <a:lnTo>
                  <a:pt x="550495" y="617219"/>
                </a:lnTo>
                <a:lnTo>
                  <a:pt x="591768" y="541019"/>
                </a:lnTo>
                <a:close/>
              </a:path>
              <a:path w="1127759" h="1148079">
                <a:moveTo>
                  <a:pt x="637889" y="570229"/>
                </a:moveTo>
                <a:lnTo>
                  <a:pt x="553965" y="619759"/>
                </a:lnTo>
                <a:lnTo>
                  <a:pt x="550387" y="622300"/>
                </a:lnTo>
                <a:lnTo>
                  <a:pt x="547367" y="624839"/>
                </a:lnTo>
                <a:lnTo>
                  <a:pt x="544904" y="627379"/>
                </a:lnTo>
                <a:lnTo>
                  <a:pt x="572225" y="627379"/>
                </a:lnTo>
                <a:lnTo>
                  <a:pt x="651173" y="582929"/>
                </a:lnTo>
                <a:lnTo>
                  <a:pt x="637889" y="570229"/>
                </a:lnTo>
                <a:close/>
              </a:path>
              <a:path w="1127759" h="1148079">
                <a:moveTo>
                  <a:pt x="527883" y="463550"/>
                </a:moveTo>
                <a:lnTo>
                  <a:pt x="468748" y="579119"/>
                </a:lnTo>
                <a:lnTo>
                  <a:pt x="482118" y="591819"/>
                </a:lnTo>
                <a:lnTo>
                  <a:pt x="517547" y="572769"/>
                </a:lnTo>
                <a:lnTo>
                  <a:pt x="488966" y="572769"/>
                </a:lnTo>
                <a:lnTo>
                  <a:pt x="491854" y="568959"/>
                </a:lnTo>
                <a:lnTo>
                  <a:pt x="493999" y="565150"/>
                </a:lnTo>
                <a:lnTo>
                  <a:pt x="541930" y="477519"/>
                </a:lnTo>
                <a:lnTo>
                  <a:pt x="527883" y="463550"/>
                </a:lnTo>
                <a:close/>
              </a:path>
              <a:path w="1127759" h="1148079">
                <a:moveTo>
                  <a:pt x="585001" y="519429"/>
                </a:moveTo>
                <a:lnTo>
                  <a:pt x="499036" y="566419"/>
                </a:lnTo>
                <a:lnTo>
                  <a:pt x="495733" y="567689"/>
                </a:lnTo>
                <a:lnTo>
                  <a:pt x="492602" y="570229"/>
                </a:lnTo>
                <a:lnTo>
                  <a:pt x="489642" y="572769"/>
                </a:lnTo>
                <a:lnTo>
                  <a:pt x="517547" y="572769"/>
                </a:lnTo>
                <a:lnTo>
                  <a:pt x="564785" y="547369"/>
                </a:lnTo>
                <a:lnTo>
                  <a:pt x="569959" y="543559"/>
                </a:lnTo>
                <a:lnTo>
                  <a:pt x="573120" y="542289"/>
                </a:lnTo>
                <a:lnTo>
                  <a:pt x="574267" y="541019"/>
                </a:lnTo>
                <a:lnTo>
                  <a:pt x="591768" y="541019"/>
                </a:lnTo>
                <a:lnTo>
                  <a:pt x="597272" y="530859"/>
                </a:lnTo>
                <a:lnTo>
                  <a:pt x="585001" y="519429"/>
                </a:lnTo>
                <a:close/>
              </a:path>
              <a:path w="1127759" h="1148079">
                <a:moveTo>
                  <a:pt x="435012" y="394969"/>
                </a:moveTo>
                <a:lnTo>
                  <a:pt x="389727" y="417829"/>
                </a:lnTo>
                <a:lnTo>
                  <a:pt x="371046" y="457200"/>
                </a:lnTo>
                <a:lnTo>
                  <a:pt x="370321" y="472439"/>
                </a:lnTo>
                <a:lnTo>
                  <a:pt x="373759" y="483869"/>
                </a:lnTo>
                <a:lnTo>
                  <a:pt x="399596" y="514350"/>
                </a:lnTo>
                <a:lnTo>
                  <a:pt x="422839" y="523239"/>
                </a:lnTo>
                <a:lnTo>
                  <a:pt x="436650" y="523239"/>
                </a:lnTo>
                <a:lnTo>
                  <a:pt x="447716" y="520700"/>
                </a:lnTo>
                <a:lnTo>
                  <a:pt x="458692" y="515619"/>
                </a:lnTo>
                <a:lnTo>
                  <a:pt x="469833" y="508000"/>
                </a:lnTo>
                <a:lnTo>
                  <a:pt x="471279" y="506729"/>
                </a:lnTo>
                <a:lnTo>
                  <a:pt x="420032" y="506729"/>
                </a:lnTo>
                <a:lnTo>
                  <a:pt x="409073" y="501650"/>
                </a:lnTo>
                <a:lnTo>
                  <a:pt x="397025" y="491489"/>
                </a:lnTo>
                <a:lnTo>
                  <a:pt x="391709" y="481329"/>
                </a:lnTo>
                <a:lnTo>
                  <a:pt x="389190" y="469900"/>
                </a:lnTo>
                <a:lnTo>
                  <a:pt x="389742" y="453389"/>
                </a:lnTo>
                <a:lnTo>
                  <a:pt x="416955" y="420369"/>
                </a:lnTo>
                <a:lnTo>
                  <a:pt x="441414" y="412750"/>
                </a:lnTo>
                <a:lnTo>
                  <a:pt x="477529" y="412750"/>
                </a:lnTo>
                <a:lnTo>
                  <a:pt x="470529" y="405129"/>
                </a:lnTo>
                <a:lnTo>
                  <a:pt x="459263" y="400050"/>
                </a:lnTo>
                <a:lnTo>
                  <a:pt x="447442" y="396239"/>
                </a:lnTo>
                <a:lnTo>
                  <a:pt x="435012" y="394969"/>
                </a:lnTo>
                <a:close/>
              </a:path>
              <a:path w="1127759" h="1148079">
                <a:moveTo>
                  <a:pt x="477529" y="412750"/>
                </a:moveTo>
                <a:lnTo>
                  <a:pt x="441414" y="412750"/>
                </a:lnTo>
                <a:lnTo>
                  <a:pt x="451576" y="414019"/>
                </a:lnTo>
                <a:lnTo>
                  <a:pt x="462430" y="420369"/>
                </a:lnTo>
                <a:lnTo>
                  <a:pt x="474934" y="431800"/>
                </a:lnTo>
                <a:lnTo>
                  <a:pt x="480346" y="443229"/>
                </a:lnTo>
                <a:lnTo>
                  <a:pt x="481447" y="455929"/>
                </a:lnTo>
                <a:lnTo>
                  <a:pt x="479571" y="463550"/>
                </a:lnTo>
                <a:lnTo>
                  <a:pt x="453019" y="497839"/>
                </a:lnTo>
                <a:lnTo>
                  <a:pt x="430658" y="506729"/>
                </a:lnTo>
                <a:lnTo>
                  <a:pt x="471279" y="506729"/>
                </a:lnTo>
                <a:lnTo>
                  <a:pt x="494810" y="476250"/>
                </a:lnTo>
                <a:lnTo>
                  <a:pt x="499487" y="449579"/>
                </a:lnTo>
                <a:lnTo>
                  <a:pt x="497216" y="440689"/>
                </a:lnTo>
                <a:lnTo>
                  <a:pt x="492049" y="429259"/>
                </a:lnTo>
                <a:lnTo>
                  <a:pt x="483362" y="419100"/>
                </a:lnTo>
                <a:lnTo>
                  <a:pt x="477529" y="412750"/>
                </a:lnTo>
                <a:close/>
              </a:path>
              <a:path w="1127759" h="1148079">
                <a:moveTo>
                  <a:pt x="376057" y="316229"/>
                </a:moveTo>
                <a:lnTo>
                  <a:pt x="289929" y="405129"/>
                </a:lnTo>
                <a:lnTo>
                  <a:pt x="303383" y="419100"/>
                </a:lnTo>
                <a:lnTo>
                  <a:pt x="355025" y="365759"/>
                </a:lnTo>
                <a:lnTo>
                  <a:pt x="365826" y="359409"/>
                </a:lnTo>
                <a:lnTo>
                  <a:pt x="377038" y="355600"/>
                </a:lnTo>
                <a:lnTo>
                  <a:pt x="419075" y="355600"/>
                </a:lnTo>
                <a:lnTo>
                  <a:pt x="418235" y="354329"/>
                </a:lnTo>
                <a:lnTo>
                  <a:pt x="411908" y="347979"/>
                </a:lnTo>
                <a:lnTo>
                  <a:pt x="371647" y="347979"/>
                </a:lnTo>
                <a:lnTo>
                  <a:pt x="389512" y="330200"/>
                </a:lnTo>
                <a:lnTo>
                  <a:pt x="376057" y="316229"/>
                </a:lnTo>
                <a:close/>
              </a:path>
              <a:path w="1127759" h="1148079">
                <a:moveTo>
                  <a:pt x="419075" y="355600"/>
                </a:moveTo>
                <a:lnTo>
                  <a:pt x="390096" y="355600"/>
                </a:lnTo>
                <a:lnTo>
                  <a:pt x="400433" y="361950"/>
                </a:lnTo>
                <a:lnTo>
                  <a:pt x="405060" y="365759"/>
                </a:lnTo>
                <a:lnTo>
                  <a:pt x="407713" y="370839"/>
                </a:lnTo>
                <a:lnTo>
                  <a:pt x="408395" y="374650"/>
                </a:lnTo>
                <a:lnTo>
                  <a:pt x="422080" y="360679"/>
                </a:lnTo>
                <a:lnTo>
                  <a:pt x="420757" y="358139"/>
                </a:lnTo>
                <a:lnTo>
                  <a:pt x="419075" y="355600"/>
                </a:lnTo>
                <a:close/>
              </a:path>
              <a:path w="1127759" h="1148079">
                <a:moveTo>
                  <a:pt x="312209" y="255269"/>
                </a:moveTo>
                <a:lnTo>
                  <a:pt x="226081" y="344169"/>
                </a:lnTo>
                <a:lnTo>
                  <a:pt x="239535" y="356869"/>
                </a:lnTo>
                <a:lnTo>
                  <a:pt x="291176" y="304800"/>
                </a:lnTo>
                <a:lnTo>
                  <a:pt x="301977" y="297179"/>
                </a:lnTo>
                <a:lnTo>
                  <a:pt x="313189" y="293369"/>
                </a:lnTo>
                <a:lnTo>
                  <a:pt x="355227" y="293369"/>
                </a:lnTo>
                <a:lnTo>
                  <a:pt x="354387" y="292100"/>
                </a:lnTo>
                <a:lnTo>
                  <a:pt x="348482" y="287019"/>
                </a:lnTo>
                <a:lnTo>
                  <a:pt x="308138" y="287019"/>
                </a:lnTo>
                <a:lnTo>
                  <a:pt x="307799" y="285750"/>
                </a:lnTo>
                <a:lnTo>
                  <a:pt x="325664" y="267969"/>
                </a:lnTo>
                <a:lnTo>
                  <a:pt x="312209" y="255269"/>
                </a:lnTo>
                <a:close/>
              </a:path>
              <a:path w="1127759" h="1148079">
                <a:moveTo>
                  <a:pt x="387908" y="341629"/>
                </a:moveTo>
                <a:lnTo>
                  <a:pt x="380080" y="344169"/>
                </a:lnTo>
                <a:lnTo>
                  <a:pt x="371985" y="347979"/>
                </a:lnTo>
                <a:lnTo>
                  <a:pt x="411908" y="347979"/>
                </a:lnTo>
                <a:lnTo>
                  <a:pt x="409378" y="345439"/>
                </a:lnTo>
                <a:lnTo>
                  <a:pt x="403030" y="342900"/>
                </a:lnTo>
                <a:lnTo>
                  <a:pt x="387908" y="341629"/>
                </a:lnTo>
                <a:close/>
              </a:path>
              <a:path w="1127759" h="1148079">
                <a:moveTo>
                  <a:pt x="224821" y="288289"/>
                </a:moveTo>
                <a:lnTo>
                  <a:pt x="197471" y="288289"/>
                </a:lnTo>
                <a:lnTo>
                  <a:pt x="197979" y="289559"/>
                </a:lnTo>
                <a:lnTo>
                  <a:pt x="184457" y="303529"/>
                </a:lnTo>
                <a:lnTo>
                  <a:pt x="197912" y="316229"/>
                </a:lnTo>
                <a:lnTo>
                  <a:pt x="224821" y="288289"/>
                </a:lnTo>
                <a:close/>
              </a:path>
              <a:path w="1127759" h="1148079">
                <a:moveTo>
                  <a:pt x="355227" y="293369"/>
                </a:moveTo>
                <a:lnTo>
                  <a:pt x="326248" y="293369"/>
                </a:lnTo>
                <a:lnTo>
                  <a:pt x="336585" y="299719"/>
                </a:lnTo>
                <a:lnTo>
                  <a:pt x="341212" y="303529"/>
                </a:lnTo>
                <a:lnTo>
                  <a:pt x="343865" y="308609"/>
                </a:lnTo>
                <a:lnTo>
                  <a:pt x="344547" y="312419"/>
                </a:lnTo>
                <a:lnTo>
                  <a:pt x="358232" y="298450"/>
                </a:lnTo>
                <a:lnTo>
                  <a:pt x="356909" y="295909"/>
                </a:lnTo>
                <a:lnTo>
                  <a:pt x="355227" y="293369"/>
                </a:lnTo>
                <a:close/>
              </a:path>
              <a:path w="1127759" h="1148079">
                <a:moveTo>
                  <a:pt x="179630" y="213359"/>
                </a:moveTo>
                <a:lnTo>
                  <a:pt x="142164" y="240029"/>
                </a:lnTo>
                <a:lnTo>
                  <a:pt x="140699" y="252729"/>
                </a:lnTo>
                <a:lnTo>
                  <a:pt x="143093" y="261619"/>
                </a:lnTo>
                <a:lnTo>
                  <a:pt x="149654" y="271779"/>
                </a:lnTo>
                <a:lnTo>
                  <a:pt x="161872" y="284479"/>
                </a:lnTo>
                <a:lnTo>
                  <a:pt x="172775" y="289559"/>
                </a:lnTo>
                <a:lnTo>
                  <a:pt x="184641" y="290829"/>
                </a:lnTo>
                <a:lnTo>
                  <a:pt x="197471" y="288289"/>
                </a:lnTo>
                <a:lnTo>
                  <a:pt x="224821" y="288289"/>
                </a:lnTo>
                <a:lnTo>
                  <a:pt x="233383" y="279400"/>
                </a:lnTo>
                <a:lnTo>
                  <a:pt x="191810" y="279400"/>
                </a:lnTo>
                <a:lnTo>
                  <a:pt x="179454" y="276859"/>
                </a:lnTo>
                <a:lnTo>
                  <a:pt x="168675" y="269239"/>
                </a:lnTo>
                <a:lnTo>
                  <a:pt x="163485" y="264159"/>
                </a:lnTo>
                <a:lnTo>
                  <a:pt x="160635" y="259079"/>
                </a:lnTo>
                <a:lnTo>
                  <a:pt x="159614" y="247650"/>
                </a:lnTo>
                <a:lnTo>
                  <a:pt x="161545" y="242569"/>
                </a:lnTo>
                <a:lnTo>
                  <a:pt x="171706" y="232409"/>
                </a:lnTo>
                <a:lnTo>
                  <a:pt x="177468" y="229869"/>
                </a:lnTo>
                <a:lnTo>
                  <a:pt x="215001" y="229869"/>
                </a:lnTo>
                <a:lnTo>
                  <a:pt x="202149" y="220979"/>
                </a:lnTo>
                <a:lnTo>
                  <a:pt x="190663" y="214629"/>
                </a:lnTo>
                <a:lnTo>
                  <a:pt x="179630" y="213359"/>
                </a:lnTo>
                <a:close/>
              </a:path>
              <a:path w="1127759" h="1148079">
                <a:moveTo>
                  <a:pt x="324060" y="280669"/>
                </a:moveTo>
                <a:lnTo>
                  <a:pt x="316232" y="281939"/>
                </a:lnTo>
                <a:lnTo>
                  <a:pt x="308138" y="287019"/>
                </a:lnTo>
                <a:lnTo>
                  <a:pt x="348482" y="287019"/>
                </a:lnTo>
                <a:lnTo>
                  <a:pt x="345530" y="284479"/>
                </a:lnTo>
                <a:lnTo>
                  <a:pt x="339182" y="281939"/>
                </a:lnTo>
                <a:lnTo>
                  <a:pt x="324060" y="280669"/>
                </a:lnTo>
                <a:close/>
              </a:path>
              <a:path w="1127759" h="1148079">
                <a:moveTo>
                  <a:pt x="215001" y="229869"/>
                </a:moveTo>
                <a:lnTo>
                  <a:pt x="177468" y="229869"/>
                </a:lnTo>
                <a:lnTo>
                  <a:pt x="188932" y="231139"/>
                </a:lnTo>
                <a:lnTo>
                  <a:pt x="195705" y="233679"/>
                </a:lnTo>
                <a:lnTo>
                  <a:pt x="203518" y="240029"/>
                </a:lnTo>
                <a:lnTo>
                  <a:pt x="228051" y="257809"/>
                </a:lnTo>
                <a:lnTo>
                  <a:pt x="215727" y="270509"/>
                </a:lnTo>
                <a:lnTo>
                  <a:pt x="204961" y="276859"/>
                </a:lnTo>
                <a:lnTo>
                  <a:pt x="191810" y="279400"/>
                </a:lnTo>
                <a:lnTo>
                  <a:pt x="233383" y="279400"/>
                </a:lnTo>
                <a:lnTo>
                  <a:pt x="257846" y="254000"/>
                </a:lnTo>
                <a:lnTo>
                  <a:pt x="263230" y="246379"/>
                </a:lnTo>
                <a:lnTo>
                  <a:pt x="238869" y="246379"/>
                </a:lnTo>
                <a:lnTo>
                  <a:pt x="215001" y="229869"/>
                </a:lnTo>
                <a:close/>
              </a:path>
              <a:path w="1127759" h="1148079">
                <a:moveTo>
                  <a:pt x="216968" y="175259"/>
                </a:moveTo>
                <a:lnTo>
                  <a:pt x="205040" y="189229"/>
                </a:lnTo>
                <a:lnTo>
                  <a:pt x="215883" y="190500"/>
                </a:lnTo>
                <a:lnTo>
                  <a:pt x="226524" y="195579"/>
                </a:lnTo>
                <a:lnTo>
                  <a:pt x="237502" y="203200"/>
                </a:lnTo>
                <a:lnTo>
                  <a:pt x="249355" y="214629"/>
                </a:lnTo>
                <a:lnTo>
                  <a:pt x="251125" y="224789"/>
                </a:lnTo>
                <a:lnTo>
                  <a:pt x="247629" y="234950"/>
                </a:lnTo>
                <a:lnTo>
                  <a:pt x="238869" y="246379"/>
                </a:lnTo>
                <a:lnTo>
                  <a:pt x="263230" y="246379"/>
                </a:lnTo>
                <a:lnTo>
                  <a:pt x="265025" y="243839"/>
                </a:lnTo>
                <a:lnTo>
                  <a:pt x="268996" y="233679"/>
                </a:lnTo>
                <a:lnTo>
                  <a:pt x="269665" y="223519"/>
                </a:lnTo>
                <a:lnTo>
                  <a:pt x="266935" y="213359"/>
                </a:lnTo>
                <a:lnTo>
                  <a:pt x="260711" y="201929"/>
                </a:lnTo>
                <a:lnTo>
                  <a:pt x="250898" y="191769"/>
                </a:lnTo>
                <a:lnTo>
                  <a:pt x="240314" y="184150"/>
                </a:lnTo>
                <a:lnTo>
                  <a:pt x="229003" y="177800"/>
                </a:lnTo>
                <a:lnTo>
                  <a:pt x="216968" y="175259"/>
                </a:lnTo>
                <a:close/>
              </a:path>
              <a:path w="1127759" h="1148079">
                <a:moveTo>
                  <a:pt x="136392" y="29209"/>
                </a:moveTo>
                <a:lnTo>
                  <a:pt x="118433" y="29209"/>
                </a:lnTo>
                <a:lnTo>
                  <a:pt x="116669" y="33019"/>
                </a:lnTo>
                <a:lnTo>
                  <a:pt x="115454" y="36829"/>
                </a:lnTo>
                <a:lnTo>
                  <a:pt x="82419" y="204469"/>
                </a:lnTo>
                <a:lnTo>
                  <a:pt x="99597" y="220979"/>
                </a:lnTo>
                <a:lnTo>
                  <a:pt x="127907" y="191769"/>
                </a:lnTo>
                <a:lnTo>
                  <a:pt x="103286" y="191769"/>
                </a:lnTo>
                <a:lnTo>
                  <a:pt x="102947" y="190500"/>
                </a:lnTo>
                <a:lnTo>
                  <a:pt x="103426" y="189229"/>
                </a:lnTo>
                <a:lnTo>
                  <a:pt x="104413" y="185419"/>
                </a:lnTo>
                <a:lnTo>
                  <a:pt x="105904" y="177800"/>
                </a:lnTo>
                <a:lnTo>
                  <a:pt x="136392" y="29209"/>
                </a:lnTo>
                <a:close/>
              </a:path>
              <a:path w="1127759" h="1148079">
                <a:moveTo>
                  <a:pt x="206348" y="82550"/>
                </a:moveTo>
                <a:lnTo>
                  <a:pt x="119926" y="172719"/>
                </a:lnTo>
                <a:lnTo>
                  <a:pt x="109940" y="182879"/>
                </a:lnTo>
                <a:lnTo>
                  <a:pt x="103286" y="191769"/>
                </a:lnTo>
                <a:lnTo>
                  <a:pt x="127907" y="191769"/>
                </a:lnTo>
                <a:lnTo>
                  <a:pt x="220225" y="96519"/>
                </a:lnTo>
                <a:lnTo>
                  <a:pt x="206348" y="82550"/>
                </a:lnTo>
                <a:close/>
              </a:path>
              <a:path w="1127759" h="1148079">
                <a:moveTo>
                  <a:pt x="120628" y="0"/>
                </a:moveTo>
                <a:lnTo>
                  <a:pt x="0" y="124459"/>
                </a:lnTo>
                <a:lnTo>
                  <a:pt x="13708" y="137159"/>
                </a:lnTo>
                <a:lnTo>
                  <a:pt x="109997" y="38100"/>
                </a:lnTo>
                <a:lnTo>
                  <a:pt x="115290" y="33019"/>
                </a:lnTo>
                <a:lnTo>
                  <a:pt x="118010" y="29209"/>
                </a:lnTo>
                <a:lnTo>
                  <a:pt x="136392" y="29209"/>
                </a:lnTo>
                <a:lnTo>
                  <a:pt x="138737" y="17779"/>
                </a:lnTo>
                <a:lnTo>
                  <a:pt x="1206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45" name="object 16"/>
          <p:cNvSpPr>
            <a:spLocks/>
          </p:cNvSpPr>
          <p:nvPr/>
        </p:nvSpPr>
        <p:spPr bwMode="auto">
          <a:xfrm>
            <a:off x="2779713" y="2381250"/>
            <a:ext cx="1455737" cy="2986088"/>
          </a:xfrm>
          <a:custGeom>
            <a:avLst/>
            <a:gdLst>
              <a:gd name="T0" fmla="*/ 0 w 1701800"/>
              <a:gd name="T1" fmla="*/ 0 h 3492500"/>
              <a:gd name="T2" fmla="*/ 0 w 1701800"/>
              <a:gd name="T3" fmla="*/ 2986088 h 3492500"/>
              <a:gd name="T4" fmla="*/ 1455737 w 1701800"/>
              <a:gd name="T5" fmla="*/ 1493044 h 3492500"/>
              <a:gd name="T6" fmla="*/ 0 w 1701800"/>
              <a:gd name="T7" fmla="*/ 0 h 34925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01800" h="3492500">
                <a:moveTo>
                  <a:pt x="0" y="0"/>
                </a:moveTo>
                <a:lnTo>
                  <a:pt x="0" y="3492500"/>
                </a:lnTo>
                <a:lnTo>
                  <a:pt x="1701800" y="17462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46" name="object 17"/>
          <p:cNvSpPr>
            <a:spLocks/>
          </p:cNvSpPr>
          <p:nvPr/>
        </p:nvSpPr>
        <p:spPr bwMode="auto">
          <a:xfrm>
            <a:off x="6429375" y="2392363"/>
            <a:ext cx="1454150" cy="2986087"/>
          </a:xfrm>
          <a:custGeom>
            <a:avLst/>
            <a:gdLst>
              <a:gd name="T0" fmla="*/ 0 w 1701800"/>
              <a:gd name="T1" fmla="*/ 0 h 3492500"/>
              <a:gd name="T2" fmla="*/ 0 w 1701800"/>
              <a:gd name="T3" fmla="*/ 2986085 h 3492500"/>
              <a:gd name="T4" fmla="*/ 1454151 w 1701800"/>
              <a:gd name="T5" fmla="*/ 1493044 h 3492500"/>
              <a:gd name="T6" fmla="*/ 0 w 1701800"/>
              <a:gd name="T7" fmla="*/ 0 h 34925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01800" h="3492500">
                <a:moveTo>
                  <a:pt x="0" y="0"/>
                </a:moveTo>
                <a:lnTo>
                  <a:pt x="0" y="3492498"/>
                </a:lnTo>
                <a:lnTo>
                  <a:pt x="1701801" y="17462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47" name="object 18"/>
          <p:cNvSpPr txBox="1">
            <a:spLocks noChangeArrowheads="1"/>
          </p:cNvSpPr>
          <p:nvPr/>
        </p:nvSpPr>
        <p:spPr bwMode="auto">
          <a:xfrm>
            <a:off x="1208088" y="3675063"/>
            <a:ext cx="14795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30175" indent="-11906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Literature Review, Primary Studies,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575"/>
              </a:lnSpc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Research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48" name="object 19"/>
          <p:cNvSpPr txBox="1">
            <a:spLocks noChangeArrowheads="1"/>
          </p:cNvSpPr>
          <p:nvPr/>
        </p:nvSpPr>
        <p:spPr bwMode="auto">
          <a:xfrm>
            <a:off x="5010150" y="3671888"/>
            <a:ext cx="130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1638"/>
              </a:lnSpc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 the tool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625"/>
              </a:lnSpc>
              <a:spcBef>
                <a:spcPts val="63"/>
              </a:spcBef>
            </a:pPr>
            <a:r>
              <a:rPr lang="ko-KR" altLang="ko-KR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Based on feedbacks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49" name="object 20"/>
          <p:cNvSpPr>
            <a:spLocks/>
          </p:cNvSpPr>
          <p:nvPr/>
        </p:nvSpPr>
        <p:spPr bwMode="auto">
          <a:xfrm>
            <a:off x="1568450" y="2473325"/>
            <a:ext cx="1031875" cy="1030288"/>
          </a:xfrm>
          <a:custGeom>
            <a:avLst/>
            <a:gdLst>
              <a:gd name="T0" fmla="*/ 1031647 w 1205864"/>
              <a:gd name="T1" fmla="*/ 0 h 1205229"/>
              <a:gd name="T2" fmla="*/ 858721 w 1205864"/>
              <a:gd name="T3" fmla="*/ 57524 h 1205229"/>
              <a:gd name="T4" fmla="*/ 904807 w 1205864"/>
              <a:gd name="T5" fmla="*/ 103626 h 1205229"/>
              <a:gd name="T6" fmla="*/ 0 w 1205864"/>
              <a:gd name="T7" fmla="*/ 1007134 h 1205229"/>
              <a:gd name="T8" fmla="*/ 23044 w 1205864"/>
              <a:gd name="T9" fmla="*/ 1030185 h 1205229"/>
              <a:gd name="T10" fmla="*/ 927851 w 1205864"/>
              <a:gd name="T11" fmla="*/ 126677 h 1205229"/>
              <a:gd name="T12" fmla="*/ 989335 w 1205864"/>
              <a:gd name="T13" fmla="*/ 126677 h 1205229"/>
              <a:gd name="T14" fmla="*/ 1031647 w 1205864"/>
              <a:gd name="T15" fmla="*/ 0 h 1205229"/>
              <a:gd name="T16" fmla="*/ 989335 w 1205864"/>
              <a:gd name="T17" fmla="*/ 126677 h 1205229"/>
              <a:gd name="T18" fmla="*/ 927851 w 1205864"/>
              <a:gd name="T19" fmla="*/ 126677 h 1205229"/>
              <a:gd name="T20" fmla="*/ 973937 w 1205864"/>
              <a:gd name="T21" fmla="*/ 172777 h 1205229"/>
              <a:gd name="T22" fmla="*/ 989335 w 1205864"/>
              <a:gd name="T23" fmla="*/ 126677 h 12052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5864" h="1205229">
                <a:moveTo>
                  <a:pt x="1205597" y="0"/>
                </a:moveTo>
                <a:lnTo>
                  <a:pt x="1003514" y="67292"/>
                </a:lnTo>
                <a:lnTo>
                  <a:pt x="1057371" y="121221"/>
                </a:lnTo>
                <a:lnTo>
                  <a:pt x="0" y="1178144"/>
                </a:lnTo>
                <a:lnTo>
                  <a:pt x="26929" y="1205109"/>
                </a:lnTo>
                <a:lnTo>
                  <a:pt x="1084300" y="148186"/>
                </a:lnTo>
                <a:lnTo>
                  <a:pt x="1156151" y="148186"/>
                </a:lnTo>
                <a:lnTo>
                  <a:pt x="1205597" y="0"/>
                </a:lnTo>
                <a:close/>
              </a:path>
              <a:path w="1205864" h="1205229">
                <a:moveTo>
                  <a:pt x="1156151" y="148186"/>
                </a:moveTo>
                <a:lnTo>
                  <a:pt x="1084300" y="148186"/>
                </a:lnTo>
                <a:lnTo>
                  <a:pt x="1138157" y="202114"/>
                </a:lnTo>
                <a:lnTo>
                  <a:pt x="1156151" y="148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50" name="object 21"/>
          <p:cNvSpPr>
            <a:spLocks/>
          </p:cNvSpPr>
          <p:nvPr/>
        </p:nvSpPr>
        <p:spPr bwMode="auto">
          <a:xfrm>
            <a:off x="1546225" y="4178300"/>
            <a:ext cx="1095375" cy="1089025"/>
          </a:xfrm>
          <a:custGeom>
            <a:avLst/>
            <a:gdLst>
              <a:gd name="T0" fmla="*/ 22986 w 1280160"/>
              <a:gd name="T1" fmla="*/ 0 h 1273810"/>
              <a:gd name="T2" fmla="*/ 0 w 1280160"/>
              <a:gd name="T3" fmla="*/ 23107 h 1273810"/>
              <a:gd name="T4" fmla="*/ 968224 w 1280160"/>
              <a:gd name="T5" fmla="*/ 985511 h 1273810"/>
              <a:gd name="T6" fmla="*/ 922251 w 1280160"/>
              <a:gd name="T7" fmla="*/ 1031726 h 1273810"/>
              <a:gd name="T8" fmla="*/ 1095301 w 1280160"/>
              <a:gd name="T9" fmla="*/ 1088845 h 1273810"/>
              <a:gd name="T10" fmla="*/ 1052740 w 1280160"/>
              <a:gd name="T11" fmla="*/ 962403 h 1273810"/>
              <a:gd name="T12" fmla="*/ 991211 w 1280160"/>
              <a:gd name="T13" fmla="*/ 962403 h 1273810"/>
              <a:gd name="T14" fmla="*/ 22986 w 1280160"/>
              <a:gd name="T15" fmla="*/ 0 h 1273810"/>
              <a:gd name="T16" fmla="*/ 1037184 w 1280160"/>
              <a:gd name="T17" fmla="*/ 916189 h 1273810"/>
              <a:gd name="T18" fmla="*/ 991211 w 1280160"/>
              <a:gd name="T19" fmla="*/ 962403 h 1273810"/>
              <a:gd name="T20" fmla="*/ 1052740 w 1280160"/>
              <a:gd name="T21" fmla="*/ 962403 h 1273810"/>
              <a:gd name="T22" fmla="*/ 1037184 w 1280160"/>
              <a:gd name="T23" fmla="*/ 916189 h 12738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80160" h="1273810">
                <a:moveTo>
                  <a:pt x="26864" y="0"/>
                </a:moveTo>
                <a:lnTo>
                  <a:pt x="0" y="27028"/>
                </a:lnTo>
                <a:lnTo>
                  <a:pt x="1131559" y="1152732"/>
                </a:lnTo>
                <a:lnTo>
                  <a:pt x="1077831" y="1206788"/>
                </a:lnTo>
                <a:lnTo>
                  <a:pt x="1280073" y="1273600"/>
                </a:lnTo>
                <a:lnTo>
                  <a:pt x="1230333" y="1125703"/>
                </a:lnTo>
                <a:lnTo>
                  <a:pt x="1158424" y="1125703"/>
                </a:lnTo>
                <a:lnTo>
                  <a:pt x="26864" y="0"/>
                </a:lnTo>
                <a:close/>
              </a:path>
              <a:path w="1280160" h="1273810">
                <a:moveTo>
                  <a:pt x="1212152" y="1071647"/>
                </a:moveTo>
                <a:lnTo>
                  <a:pt x="1158424" y="1125703"/>
                </a:lnTo>
                <a:lnTo>
                  <a:pt x="1230333" y="1125703"/>
                </a:lnTo>
                <a:lnTo>
                  <a:pt x="1212152" y="10716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51" name="object 22"/>
          <p:cNvSpPr>
            <a:spLocks/>
          </p:cNvSpPr>
          <p:nvPr/>
        </p:nvSpPr>
        <p:spPr bwMode="auto">
          <a:xfrm>
            <a:off x="5218113" y="2473325"/>
            <a:ext cx="1030287" cy="1030288"/>
          </a:xfrm>
          <a:custGeom>
            <a:avLst/>
            <a:gdLst>
              <a:gd name="T0" fmla="*/ 1030058 w 1205865"/>
              <a:gd name="T1" fmla="*/ 0 h 1205229"/>
              <a:gd name="T2" fmla="*/ 857399 w 1205865"/>
              <a:gd name="T3" fmla="*/ 57524 h 1205229"/>
              <a:gd name="T4" fmla="*/ 903414 w 1205865"/>
              <a:gd name="T5" fmla="*/ 103626 h 1205229"/>
              <a:gd name="T6" fmla="*/ 0 w 1205865"/>
              <a:gd name="T7" fmla="*/ 1007134 h 1205229"/>
              <a:gd name="T8" fmla="*/ 23008 w 1205865"/>
              <a:gd name="T9" fmla="*/ 1030185 h 1205229"/>
              <a:gd name="T10" fmla="*/ 926421 w 1205865"/>
              <a:gd name="T11" fmla="*/ 126677 h 1205229"/>
              <a:gd name="T12" fmla="*/ 987812 w 1205865"/>
              <a:gd name="T13" fmla="*/ 126677 h 1205229"/>
              <a:gd name="T14" fmla="*/ 1030058 w 1205865"/>
              <a:gd name="T15" fmla="*/ 0 h 1205229"/>
              <a:gd name="T16" fmla="*/ 987812 w 1205865"/>
              <a:gd name="T17" fmla="*/ 126677 h 1205229"/>
              <a:gd name="T18" fmla="*/ 926421 w 1205865"/>
              <a:gd name="T19" fmla="*/ 126677 h 1205229"/>
              <a:gd name="T20" fmla="*/ 972438 w 1205865"/>
              <a:gd name="T21" fmla="*/ 172777 h 1205229"/>
              <a:gd name="T22" fmla="*/ 987812 w 1205865"/>
              <a:gd name="T23" fmla="*/ 126677 h 12052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5865" h="1205229">
                <a:moveTo>
                  <a:pt x="1205597" y="0"/>
                </a:moveTo>
                <a:lnTo>
                  <a:pt x="1003514" y="67292"/>
                </a:lnTo>
                <a:lnTo>
                  <a:pt x="1057371" y="121221"/>
                </a:lnTo>
                <a:lnTo>
                  <a:pt x="0" y="1178144"/>
                </a:lnTo>
                <a:lnTo>
                  <a:pt x="26929" y="1205109"/>
                </a:lnTo>
                <a:lnTo>
                  <a:pt x="1084299" y="148186"/>
                </a:lnTo>
                <a:lnTo>
                  <a:pt x="1156151" y="148186"/>
                </a:lnTo>
                <a:lnTo>
                  <a:pt x="1205597" y="0"/>
                </a:lnTo>
                <a:close/>
              </a:path>
              <a:path w="1205865" h="1205229">
                <a:moveTo>
                  <a:pt x="1156151" y="148186"/>
                </a:moveTo>
                <a:lnTo>
                  <a:pt x="1084299" y="148186"/>
                </a:lnTo>
                <a:lnTo>
                  <a:pt x="1138157" y="202114"/>
                </a:lnTo>
                <a:lnTo>
                  <a:pt x="1156151" y="148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52" name="object 23"/>
          <p:cNvSpPr>
            <a:spLocks/>
          </p:cNvSpPr>
          <p:nvPr/>
        </p:nvSpPr>
        <p:spPr bwMode="auto">
          <a:xfrm>
            <a:off x="5195888" y="4178300"/>
            <a:ext cx="1095375" cy="1089025"/>
          </a:xfrm>
          <a:custGeom>
            <a:avLst/>
            <a:gdLst>
              <a:gd name="T0" fmla="*/ 22986 w 1280159"/>
              <a:gd name="T1" fmla="*/ 0 h 1273810"/>
              <a:gd name="T2" fmla="*/ 0 w 1280159"/>
              <a:gd name="T3" fmla="*/ 23107 h 1273810"/>
              <a:gd name="T4" fmla="*/ 968225 w 1280159"/>
              <a:gd name="T5" fmla="*/ 985511 h 1273810"/>
              <a:gd name="T6" fmla="*/ 922252 w 1280159"/>
              <a:gd name="T7" fmla="*/ 1031726 h 1273810"/>
              <a:gd name="T8" fmla="*/ 1095301 w 1280159"/>
              <a:gd name="T9" fmla="*/ 1088845 h 1273810"/>
              <a:gd name="T10" fmla="*/ 1052740 w 1280159"/>
              <a:gd name="T11" fmla="*/ 962403 h 1273810"/>
              <a:gd name="T12" fmla="*/ 991212 w 1280159"/>
              <a:gd name="T13" fmla="*/ 962403 h 1273810"/>
              <a:gd name="T14" fmla="*/ 22986 w 1280159"/>
              <a:gd name="T15" fmla="*/ 0 h 1273810"/>
              <a:gd name="T16" fmla="*/ 1037184 w 1280159"/>
              <a:gd name="T17" fmla="*/ 916189 h 1273810"/>
              <a:gd name="T18" fmla="*/ 991212 w 1280159"/>
              <a:gd name="T19" fmla="*/ 962403 h 1273810"/>
              <a:gd name="T20" fmla="*/ 1052740 w 1280159"/>
              <a:gd name="T21" fmla="*/ 962403 h 1273810"/>
              <a:gd name="T22" fmla="*/ 1037184 w 1280159"/>
              <a:gd name="T23" fmla="*/ 916189 h 12738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80159" h="1273810">
                <a:moveTo>
                  <a:pt x="26864" y="0"/>
                </a:moveTo>
                <a:lnTo>
                  <a:pt x="0" y="27028"/>
                </a:lnTo>
                <a:lnTo>
                  <a:pt x="1131559" y="1152732"/>
                </a:lnTo>
                <a:lnTo>
                  <a:pt x="1077831" y="1206788"/>
                </a:lnTo>
                <a:lnTo>
                  <a:pt x="1280072" y="1273600"/>
                </a:lnTo>
                <a:lnTo>
                  <a:pt x="1230332" y="1125703"/>
                </a:lnTo>
                <a:lnTo>
                  <a:pt x="1158424" y="1125703"/>
                </a:lnTo>
                <a:lnTo>
                  <a:pt x="26864" y="0"/>
                </a:lnTo>
                <a:close/>
              </a:path>
              <a:path w="1280159" h="1273810">
                <a:moveTo>
                  <a:pt x="1212152" y="1071647"/>
                </a:moveTo>
                <a:lnTo>
                  <a:pt x="1158424" y="1125703"/>
                </a:lnTo>
                <a:lnTo>
                  <a:pt x="1230332" y="1125703"/>
                </a:lnTo>
                <a:lnTo>
                  <a:pt x="1212152" y="10716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53" name="object 24"/>
          <p:cNvSpPr txBox="1">
            <a:spLocks noChangeArrowheads="1"/>
          </p:cNvSpPr>
          <p:nvPr/>
        </p:nvSpPr>
        <p:spPr bwMode="auto">
          <a:xfrm>
            <a:off x="2884488" y="3071813"/>
            <a:ext cx="1377950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26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ko-KR" sz="2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625"/>
              </a:lnSpc>
              <a:spcBef>
                <a:spcPts val="1838"/>
              </a:spcBef>
            </a:pPr>
            <a:r>
              <a:rPr lang="ko-KR" altLang="ko-KR" sz="1300" b="1">
                <a:latin typeface="맑은 고딕" panose="020B0503020000020004" pitchFamily="50" charset="-127"/>
                <a:ea typeface="맑은 고딕" panose="020B0503020000020004" pitchFamily="50" charset="-127"/>
              </a:rPr>
              <a:t>First draft of the Emotional Mapping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575"/>
              </a:lnSpc>
            </a:pPr>
            <a:r>
              <a:rPr lang="ko-KR" altLang="ko-KR" sz="1300" b="1">
                <a:latin typeface="맑은 고딕" panose="020B0503020000020004" pitchFamily="50" charset="-127"/>
                <a:ea typeface="맑은 고딕" panose="020B0503020000020004" pitchFamily="50" charset="-127"/>
              </a:rPr>
              <a:t>tool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54" name="object 25"/>
          <p:cNvSpPr txBox="1">
            <a:spLocks noChangeArrowheads="1"/>
          </p:cNvSpPr>
          <p:nvPr/>
        </p:nvSpPr>
        <p:spPr bwMode="auto">
          <a:xfrm>
            <a:off x="6494463" y="3074988"/>
            <a:ext cx="1220787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825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26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ko-KR" sz="2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625"/>
              </a:lnSpc>
              <a:spcBef>
                <a:spcPts val="1825"/>
              </a:spcBef>
            </a:pPr>
            <a:r>
              <a:rPr lang="ko-KR" altLang="ko-KR" sz="1300" b="1">
                <a:latin typeface="맑은 고딕" panose="020B0503020000020004" pitchFamily="50" charset="-127"/>
                <a:ea typeface="맑은 고딕" panose="020B0503020000020004" pitchFamily="50" charset="-127"/>
              </a:rPr>
              <a:t>The emotional Mapping tool For a targeted Retail store</a:t>
            </a:r>
            <a:endParaRPr lang="ko-KR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71813" y="5964238"/>
            <a:ext cx="3143250" cy="146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860">
              <a:defRPr/>
            </a:pPr>
            <a:r>
              <a:rPr sz="941" dirty="0">
                <a:latin typeface="맑은 고딕"/>
                <a:cs typeface="맑은 고딕"/>
              </a:rPr>
              <a:t>D</a:t>
            </a:r>
            <a:r>
              <a:rPr sz="941" spc="21" dirty="0">
                <a:latin typeface="맑은 고딕"/>
                <a:cs typeface="맑은 고딕"/>
              </a:rPr>
              <a:t>o</a:t>
            </a:r>
            <a:r>
              <a:rPr sz="941" spc="-43" dirty="0">
                <a:latin typeface="맑은 고딕"/>
                <a:cs typeface="맑은 고딕"/>
              </a:rPr>
              <a:t>u</a:t>
            </a:r>
            <a:r>
              <a:rPr sz="941" spc="21" dirty="0">
                <a:latin typeface="맑은 고딕"/>
                <a:cs typeface="맑은 고딕"/>
              </a:rPr>
              <a:t>b</a:t>
            </a:r>
            <a:r>
              <a:rPr sz="941" spc="17" dirty="0">
                <a:latin typeface="맑은 고딕"/>
                <a:cs typeface="맑은 고딕"/>
              </a:rPr>
              <a:t>l</a:t>
            </a:r>
            <a:r>
              <a:rPr sz="941" spc="-9" dirty="0">
                <a:latin typeface="맑은 고딕"/>
                <a:cs typeface="맑은 고딕"/>
              </a:rPr>
              <a:t>e</a:t>
            </a:r>
            <a:r>
              <a:rPr sz="941" spc="103" dirty="0">
                <a:latin typeface="맑은 고딕"/>
                <a:cs typeface="맑은 고딕"/>
              </a:rPr>
              <a:t> </a:t>
            </a:r>
            <a:r>
              <a:rPr sz="941" dirty="0">
                <a:latin typeface="맑은 고딕"/>
                <a:cs typeface="맑은 고딕"/>
              </a:rPr>
              <a:t>D</a:t>
            </a:r>
            <a:r>
              <a:rPr sz="941" spc="17" dirty="0">
                <a:latin typeface="맑은 고딕"/>
                <a:cs typeface="맑은 고딕"/>
              </a:rPr>
              <a:t>iam</a:t>
            </a:r>
            <a:r>
              <a:rPr sz="941" spc="21" dirty="0">
                <a:latin typeface="맑은 고딕"/>
                <a:cs typeface="맑은 고딕"/>
              </a:rPr>
              <a:t>o</a:t>
            </a:r>
            <a:r>
              <a:rPr sz="941" spc="-43" dirty="0">
                <a:latin typeface="맑은 고딕"/>
                <a:cs typeface="맑은 고딕"/>
              </a:rPr>
              <a:t>n</a:t>
            </a:r>
            <a:r>
              <a:rPr sz="941" spc="-9" dirty="0">
                <a:latin typeface="맑은 고딕"/>
                <a:cs typeface="맑은 고딕"/>
              </a:rPr>
              <a:t>d</a:t>
            </a:r>
            <a:r>
              <a:rPr sz="941" spc="43" dirty="0">
                <a:latin typeface="맑은 고딕"/>
                <a:cs typeface="맑은 고딕"/>
              </a:rPr>
              <a:t> </a:t>
            </a:r>
            <a:r>
              <a:rPr sz="941" dirty="0">
                <a:latin typeface="맑은 고딕"/>
                <a:cs typeface="맑은 고딕"/>
              </a:rPr>
              <a:t>De</a:t>
            </a:r>
            <a:r>
              <a:rPr sz="941" spc="9" dirty="0">
                <a:latin typeface="맑은 고딕"/>
                <a:cs typeface="맑은 고딕"/>
              </a:rPr>
              <a:t>s</a:t>
            </a:r>
            <a:r>
              <a:rPr sz="941" spc="17" dirty="0">
                <a:latin typeface="맑은 고딕"/>
                <a:cs typeface="맑은 고딕"/>
              </a:rPr>
              <a:t>i</a:t>
            </a:r>
            <a:r>
              <a:rPr sz="941" spc="21" dirty="0">
                <a:latin typeface="맑은 고딕"/>
                <a:cs typeface="맑은 고딕"/>
              </a:rPr>
              <a:t>g</a:t>
            </a:r>
            <a:r>
              <a:rPr sz="941" spc="-9" dirty="0">
                <a:latin typeface="맑은 고딕"/>
                <a:cs typeface="맑은 고딕"/>
              </a:rPr>
              <a:t>n</a:t>
            </a:r>
            <a:r>
              <a:rPr sz="941" spc="64" dirty="0">
                <a:latin typeface="맑은 고딕"/>
                <a:cs typeface="맑은 고딕"/>
              </a:rPr>
              <a:t> </a:t>
            </a:r>
            <a:r>
              <a:rPr sz="941" spc="-34" dirty="0">
                <a:latin typeface="맑은 고딕"/>
                <a:cs typeface="맑은 고딕"/>
              </a:rPr>
              <a:t>P</a:t>
            </a:r>
            <a:r>
              <a:rPr sz="941" dirty="0">
                <a:latin typeface="맑은 고딕"/>
                <a:cs typeface="맑은 고딕"/>
              </a:rPr>
              <a:t>r</a:t>
            </a:r>
            <a:r>
              <a:rPr sz="941" spc="21" dirty="0">
                <a:latin typeface="맑은 고딕"/>
                <a:cs typeface="맑은 고딕"/>
              </a:rPr>
              <a:t>o</a:t>
            </a:r>
            <a:r>
              <a:rPr sz="941" spc="-30" dirty="0">
                <a:latin typeface="맑은 고딕"/>
                <a:cs typeface="맑은 고딕"/>
              </a:rPr>
              <a:t>c</a:t>
            </a:r>
            <a:r>
              <a:rPr sz="941" dirty="0">
                <a:latin typeface="맑은 고딕"/>
                <a:cs typeface="맑은 고딕"/>
              </a:rPr>
              <a:t>e</a:t>
            </a:r>
            <a:r>
              <a:rPr sz="941" spc="9" dirty="0">
                <a:latin typeface="맑은 고딕"/>
                <a:cs typeface="맑은 고딕"/>
              </a:rPr>
              <a:t>ss</a:t>
            </a:r>
            <a:r>
              <a:rPr sz="941" spc="-38" dirty="0">
                <a:latin typeface="맑은 고딕"/>
                <a:cs typeface="맑은 고딕"/>
              </a:rPr>
              <a:t>(</a:t>
            </a:r>
            <a:r>
              <a:rPr sz="941" dirty="0">
                <a:latin typeface="맑은 고딕"/>
                <a:cs typeface="맑은 고딕"/>
              </a:rPr>
              <a:t>De</a:t>
            </a:r>
            <a:r>
              <a:rPr sz="941" spc="9" dirty="0">
                <a:latin typeface="맑은 고딕"/>
                <a:cs typeface="맑은 고딕"/>
              </a:rPr>
              <a:t>s</a:t>
            </a:r>
            <a:r>
              <a:rPr sz="941" spc="17" dirty="0">
                <a:latin typeface="맑은 고딕"/>
                <a:cs typeface="맑은 고딕"/>
              </a:rPr>
              <a:t>i</a:t>
            </a:r>
            <a:r>
              <a:rPr sz="941" spc="21" dirty="0">
                <a:latin typeface="맑은 고딕"/>
                <a:cs typeface="맑은 고딕"/>
              </a:rPr>
              <a:t>g</a:t>
            </a:r>
            <a:r>
              <a:rPr sz="941" spc="-9" dirty="0">
                <a:latin typeface="맑은 고딕"/>
                <a:cs typeface="맑은 고딕"/>
              </a:rPr>
              <a:t>n</a:t>
            </a:r>
            <a:r>
              <a:rPr sz="941" spc="154" dirty="0">
                <a:latin typeface="맑은 고딕"/>
                <a:cs typeface="맑은 고딕"/>
              </a:rPr>
              <a:t> </a:t>
            </a:r>
            <a:r>
              <a:rPr sz="941" spc="-9" dirty="0">
                <a:latin typeface="맑은 고딕"/>
                <a:cs typeface="맑은 고딕"/>
              </a:rPr>
              <a:t>C</a:t>
            </a:r>
            <a:r>
              <a:rPr sz="941" spc="21" dirty="0">
                <a:latin typeface="맑은 고딕"/>
                <a:cs typeface="맑은 고딕"/>
              </a:rPr>
              <a:t>o</a:t>
            </a:r>
            <a:r>
              <a:rPr sz="941" spc="-43" dirty="0">
                <a:latin typeface="맑은 고딕"/>
                <a:cs typeface="맑은 고딕"/>
              </a:rPr>
              <a:t>un</a:t>
            </a:r>
            <a:r>
              <a:rPr sz="941" spc="9" dirty="0">
                <a:latin typeface="맑은 고딕"/>
                <a:cs typeface="맑은 고딕"/>
              </a:rPr>
              <a:t>s</a:t>
            </a:r>
            <a:r>
              <a:rPr sz="941" spc="17" dirty="0">
                <a:latin typeface="맑은 고딕"/>
                <a:cs typeface="맑은 고딕"/>
              </a:rPr>
              <a:t>il</a:t>
            </a:r>
            <a:r>
              <a:rPr sz="941" spc="-4" dirty="0">
                <a:latin typeface="맑은 고딕"/>
                <a:cs typeface="맑은 고딕"/>
              </a:rPr>
              <a:t>,</a:t>
            </a:r>
            <a:r>
              <a:rPr sz="941" spc="145" dirty="0">
                <a:latin typeface="맑은 고딕"/>
                <a:cs typeface="맑은 고딕"/>
              </a:rPr>
              <a:t> </a:t>
            </a:r>
            <a:r>
              <a:rPr sz="941" spc="-17" dirty="0">
                <a:latin typeface="맑은 고딕"/>
                <a:cs typeface="맑은 고딕"/>
              </a:rPr>
              <a:t>2005</a:t>
            </a:r>
            <a:r>
              <a:rPr sz="941" spc="-4" dirty="0">
                <a:latin typeface="맑은 고딕"/>
                <a:cs typeface="맑은 고딕"/>
              </a:rPr>
              <a:t>)</a:t>
            </a:r>
            <a:endParaRPr sz="941">
              <a:latin typeface="맑은 고딕"/>
              <a:cs typeface="맑은 고딕"/>
            </a:endParaRPr>
          </a:p>
        </p:txBody>
      </p:sp>
      <p:sp>
        <p:nvSpPr>
          <p:cNvPr id="18456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디자인씽킹  프로세스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3"/>
          <p:cNvSpPr txBox="1">
            <a:spLocks noChangeArrowheads="1"/>
          </p:cNvSpPr>
          <p:nvPr/>
        </p:nvSpPr>
        <p:spPr bwMode="auto">
          <a:xfrm>
            <a:off x="8094663" y="550863"/>
            <a:ext cx="1079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3" name="object 5"/>
          <p:cNvSpPr txBox="1">
            <a:spLocks noChangeArrowheads="1"/>
          </p:cNvSpPr>
          <p:nvPr/>
        </p:nvSpPr>
        <p:spPr bwMode="auto">
          <a:xfrm>
            <a:off x="3308350" y="1752600"/>
            <a:ext cx="246221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ts val="7363"/>
              </a:lnSpc>
            </a:pPr>
            <a:r>
              <a:rPr lang="ko-KR" altLang="ko-KR" sz="61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Define</a:t>
            </a:r>
            <a:endParaRPr lang="ko-KR" altLang="ko-KR" sz="6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4" name="object 7"/>
          <p:cNvSpPr txBox="1">
            <a:spLocks noChangeArrowheads="1"/>
          </p:cNvSpPr>
          <p:nvPr/>
        </p:nvSpPr>
        <p:spPr bwMode="auto">
          <a:xfrm>
            <a:off x="3519488" y="4943475"/>
            <a:ext cx="24209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35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 의 하 기</a:t>
            </a:r>
            <a:endParaRPr lang="ko-KR" altLang="ko-KR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5" name="object 8"/>
          <p:cNvSpPr>
            <a:spLocks noChangeArrowheads="1"/>
          </p:cNvSpPr>
          <p:nvPr/>
        </p:nvSpPr>
        <p:spPr bwMode="auto">
          <a:xfrm>
            <a:off x="2932113" y="2619375"/>
            <a:ext cx="3225800" cy="2151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0486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정의하기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3"/>
          <p:cNvSpPr txBox="1">
            <a:spLocks noChangeArrowheads="1"/>
          </p:cNvSpPr>
          <p:nvPr/>
        </p:nvSpPr>
        <p:spPr bwMode="auto">
          <a:xfrm>
            <a:off x="8094663" y="550863"/>
            <a:ext cx="1079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5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ko-KR" sz="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1" name="object 6"/>
          <p:cNvSpPr txBox="1">
            <a:spLocks noChangeArrowheads="1"/>
          </p:cNvSpPr>
          <p:nvPr/>
        </p:nvSpPr>
        <p:spPr bwMode="auto">
          <a:xfrm>
            <a:off x="539552" y="1070099"/>
            <a:ext cx="187483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5Whys </a:t>
            </a:r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분석법</a:t>
            </a:r>
          </a:p>
        </p:txBody>
      </p:sp>
      <p:sp>
        <p:nvSpPr>
          <p:cNvPr id="22532" name="object 7"/>
          <p:cNvSpPr>
            <a:spLocks noChangeArrowheads="1"/>
          </p:cNvSpPr>
          <p:nvPr/>
        </p:nvSpPr>
        <p:spPr bwMode="auto">
          <a:xfrm>
            <a:off x="1812925" y="1858963"/>
            <a:ext cx="5507038" cy="3140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2533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정의하기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object 6"/>
          <p:cNvSpPr txBox="1">
            <a:spLocks noChangeArrowheads="1"/>
          </p:cNvSpPr>
          <p:nvPr/>
        </p:nvSpPr>
        <p:spPr bwMode="auto">
          <a:xfrm>
            <a:off x="609401" y="1109563"/>
            <a:ext cx="453866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현상에 질문을 던지고 원인을 찾는다</a:t>
            </a:r>
          </a:p>
        </p:txBody>
      </p:sp>
      <p:sp>
        <p:nvSpPr>
          <p:cNvPr id="24580" name="object 7"/>
          <p:cNvSpPr>
            <a:spLocks noChangeArrowheads="1"/>
          </p:cNvSpPr>
          <p:nvPr/>
        </p:nvSpPr>
        <p:spPr bwMode="auto">
          <a:xfrm>
            <a:off x="803275" y="2109788"/>
            <a:ext cx="1292225" cy="15859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4581" name="object 8"/>
          <p:cNvSpPr txBox="1">
            <a:spLocks noChangeArrowheads="1"/>
          </p:cNvSpPr>
          <p:nvPr/>
        </p:nvSpPr>
        <p:spPr bwMode="auto">
          <a:xfrm>
            <a:off x="982663" y="3765550"/>
            <a:ext cx="960437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9366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tabLst>
                <a:tab pos="9366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tabLst>
                <a:tab pos="9366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tabLst>
                <a:tab pos="9366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tabLst>
                <a:tab pos="9366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66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66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66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6625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en-US" altLang="ko-KR" sz="10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u="sng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도요타</a:t>
            </a:r>
            <a:r>
              <a:rPr lang="en-US" altLang="ko-KR" sz="10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u="sng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사키치</a:t>
            </a:r>
            <a:r>
              <a:rPr lang="ko-KR" altLang="ko-KR" sz="1000" u="sng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000" u="sng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  <a:endParaRPr lang="ko-KR" altLang="ko-KR" sz="10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spcBef>
                <a:spcPts val="313"/>
              </a:spcBef>
            </a:pP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도요타자동차 창립자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5whys분석법  창안</a:t>
            </a:r>
          </a:p>
        </p:txBody>
      </p:sp>
      <p:sp>
        <p:nvSpPr>
          <p:cNvPr id="24582" name="object 9"/>
          <p:cNvSpPr>
            <a:spLocks/>
          </p:cNvSpPr>
          <p:nvPr/>
        </p:nvSpPr>
        <p:spPr bwMode="auto">
          <a:xfrm>
            <a:off x="2252663" y="3581400"/>
            <a:ext cx="412750" cy="184150"/>
          </a:xfrm>
          <a:custGeom>
            <a:avLst/>
            <a:gdLst>
              <a:gd name="T0" fmla="*/ 0 w 482600"/>
              <a:gd name="T1" fmla="*/ 0 h 215900"/>
              <a:gd name="T2" fmla="*/ 412750 w 482600"/>
              <a:gd name="T3" fmla="*/ 0 h 215900"/>
              <a:gd name="T4" fmla="*/ 412750 w 482600"/>
              <a:gd name="T5" fmla="*/ 184149 h 215900"/>
              <a:gd name="T6" fmla="*/ 0 w 482600"/>
              <a:gd name="T7" fmla="*/ 184149 h 215900"/>
              <a:gd name="T8" fmla="*/ 0 w 482600"/>
              <a:gd name="T9" fmla="*/ 0 h 215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600" h="215900">
                <a:moveTo>
                  <a:pt x="0" y="0"/>
                </a:moveTo>
                <a:lnTo>
                  <a:pt x="482600" y="0"/>
                </a:lnTo>
                <a:lnTo>
                  <a:pt x="482600" y="215899"/>
                </a:lnTo>
                <a:lnTo>
                  <a:pt x="0" y="215899"/>
                </a:lnTo>
                <a:lnTo>
                  <a:pt x="0" y="0"/>
                </a:lnTo>
                <a:close/>
              </a:path>
            </a:pathLst>
          </a:custGeom>
          <a:noFill/>
          <a:ln w="127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83" name="object 10"/>
          <p:cNvSpPr txBox="1">
            <a:spLocks noChangeArrowheads="1"/>
          </p:cNvSpPr>
          <p:nvPr/>
        </p:nvSpPr>
        <p:spPr bwMode="auto">
          <a:xfrm>
            <a:off x="2338388" y="3614738"/>
            <a:ext cx="217487" cy="11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현상</a:t>
            </a:r>
          </a:p>
        </p:txBody>
      </p:sp>
      <p:sp>
        <p:nvSpPr>
          <p:cNvPr id="24584" name="object 11"/>
          <p:cNvSpPr>
            <a:spLocks/>
          </p:cNvSpPr>
          <p:nvPr/>
        </p:nvSpPr>
        <p:spPr bwMode="auto">
          <a:xfrm>
            <a:off x="2817813" y="3255963"/>
            <a:ext cx="412750" cy="184150"/>
          </a:xfrm>
          <a:custGeom>
            <a:avLst/>
            <a:gdLst>
              <a:gd name="T0" fmla="*/ 0 w 482600"/>
              <a:gd name="T1" fmla="*/ 0 h 215900"/>
              <a:gd name="T2" fmla="*/ 412749 w 482600"/>
              <a:gd name="T3" fmla="*/ 0 h 215900"/>
              <a:gd name="T4" fmla="*/ 412749 w 482600"/>
              <a:gd name="T5" fmla="*/ 184149 h 215900"/>
              <a:gd name="T6" fmla="*/ 0 w 482600"/>
              <a:gd name="T7" fmla="*/ 184149 h 215900"/>
              <a:gd name="T8" fmla="*/ 0 w 482600"/>
              <a:gd name="T9" fmla="*/ 0 h 215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600" h="215900">
                <a:moveTo>
                  <a:pt x="0" y="0"/>
                </a:moveTo>
                <a:lnTo>
                  <a:pt x="482599" y="0"/>
                </a:lnTo>
                <a:lnTo>
                  <a:pt x="482599" y="215899"/>
                </a:lnTo>
                <a:lnTo>
                  <a:pt x="0" y="215899"/>
                </a:lnTo>
                <a:lnTo>
                  <a:pt x="0" y="0"/>
                </a:lnTo>
                <a:close/>
              </a:path>
            </a:pathLst>
          </a:custGeom>
          <a:noFill/>
          <a:ln w="127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2" name="object 12"/>
          <p:cNvSpPr txBox="1"/>
          <p:nvPr/>
        </p:nvSpPr>
        <p:spPr>
          <a:xfrm>
            <a:off x="3003550" y="3292475"/>
            <a:ext cx="69850" cy="104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860">
              <a:defRPr/>
            </a:pPr>
            <a:r>
              <a:rPr sz="684" spc="-4" dirty="0">
                <a:latin typeface="맑은 고딕"/>
                <a:cs typeface="맑은 고딕"/>
              </a:rPr>
              <a:t>1</a:t>
            </a:r>
            <a:endParaRPr sz="684">
              <a:latin typeface="맑은 고딕"/>
              <a:cs typeface="맑은 고딕"/>
            </a:endParaRPr>
          </a:p>
        </p:txBody>
      </p:sp>
      <p:sp>
        <p:nvSpPr>
          <p:cNvPr id="24586" name="object 13"/>
          <p:cNvSpPr>
            <a:spLocks/>
          </p:cNvSpPr>
          <p:nvPr/>
        </p:nvSpPr>
        <p:spPr bwMode="auto">
          <a:xfrm>
            <a:off x="2817813" y="3929063"/>
            <a:ext cx="412750" cy="195262"/>
          </a:xfrm>
          <a:custGeom>
            <a:avLst/>
            <a:gdLst>
              <a:gd name="T0" fmla="*/ 0 w 482600"/>
              <a:gd name="T1" fmla="*/ 0 h 228600"/>
              <a:gd name="T2" fmla="*/ 412749 w 482600"/>
              <a:gd name="T3" fmla="*/ 0 h 228600"/>
              <a:gd name="T4" fmla="*/ 412749 w 482600"/>
              <a:gd name="T5" fmla="*/ 195262 h 228600"/>
              <a:gd name="T6" fmla="*/ 0 w 482600"/>
              <a:gd name="T7" fmla="*/ 195262 h 228600"/>
              <a:gd name="T8" fmla="*/ 0 w 482600"/>
              <a:gd name="T9" fmla="*/ 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600" h="228600">
                <a:moveTo>
                  <a:pt x="0" y="0"/>
                </a:moveTo>
                <a:lnTo>
                  <a:pt x="482599" y="0"/>
                </a:lnTo>
                <a:lnTo>
                  <a:pt x="48259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noFill/>
          <a:ln w="127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4" name="object 14"/>
          <p:cNvSpPr txBox="1"/>
          <p:nvPr/>
        </p:nvSpPr>
        <p:spPr>
          <a:xfrm>
            <a:off x="2981325" y="3973513"/>
            <a:ext cx="69850" cy="104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860">
              <a:defRPr/>
            </a:pPr>
            <a:r>
              <a:rPr sz="684" spc="-4" dirty="0">
                <a:latin typeface="맑은 고딕"/>
                <a:cs typeface="맑은 고딕"/>
              </a:rPr>
              <a:t>2</a:t>
            </a:r>
            <a:endParaRPr sz="684">
              <a:latin typeface="맑은 고딕"/>
              <a:cs typeface="맑은 고딕"/>
            </a:endParaRPr>
          </a:p>
        </p:txBody>
      </p:sp>
      <p:sp>
        <p:nvSpPr>
          <p:cNvPr id="24588" name="object 15"/>
          <p:cNvSpPr>
            <a:spLocks/>
          </p:cNvSpPr>
          <p:nvPr/>
        </p:nvSpPr>
        <p:spPr bwMode="auto">
          <a:xfrm>
            <a:off x="3546475" y="3027363"/>
            <a:ext cx="411163" cy="195262"/>
          </a:xfrm>
          <a:custGeom>
            <a:avLst/>
            <a:gdLst>
              <a:gd name="T0" fmla="*/ 0 w 482600"/>
              <a:gd name="T1" fmla="*/ 0 h 228600"/>
              <a:gd name="T2" fmla="*/ 411163 w 482600"/>
              <a:gd name="T3" fmla="*/ 0 h 228600"/>
              <a:gd name="T4" fmla="*/ 411163 w 482600"/>
              <a:gd name="T5" fmla="*/ 195261 h 228600"/>
              <a:gd name="T6" fmla="*/ 0 w 482600"/>
              <a:gd name="T7" fmla="*/ 195261 h 228600"/>
              <a:gd name="T8" fmla="*/ 0 w 482600"/>
              <a:gd name="T9" fmla="*/ 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600" h="228600">
                <a:moveTo>
                  <a:pt x="0" y="0"/>
                </a:moveTo>
                <a:lnTo>
                  <a:pt x="482600" y="0"/>
                </a:lnTo>
                <a:lnTo>
                  <a:pt x="482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noFill/>
          <a:ln w="127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6" name="object 16"/>
          <p:cNvSpPr txBox="1"/>
          <p:nvPr/>
        </p:nvSpPr>
        <p:spPr>
          <a:xfrm>
            <a:off x="3671888" y="3074988"/>
            <a:ext cx="146050" cy="104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860">
              <a:defRPr/>
            </a:pPr>
            <a:r>
              <a:rPr sz="684" spc="-43" dirty="0">
                <a:latin typeface="맑은 고딕"/>
                <a:cs typeface="맑은 고딕"/>
              </a:rPr>
              <a:t>1</a:t>
            </a:r>
            <a:r>
              <a:rPr sz="684" spc="-30" dirty="0">
                <a:latin typeface="맑은 고딕"/>
                <a:cs typeface="맑은 고딕"/>
              </a:rPr>
              <a:t>-</a:t>
            </a:r>
            <a:r>
              <a:rPr sz="684" spc="-4" dirty="0">
                <a:latin typeface="맑은 고딕"/>
                <a:cs typeface="맑은 고딕"/>
              </a:rPr>
              <a:t>1</a:t>
            </a:r>
            <a:endParaRPr sz="684">
              <a:latin typeface="맑은 고딕"/>
              <a:cs typeface="맑은 고딕"/>
            </a:endParaRPr>
          </a:p>
        </p:txBody>
      </p:sp>
      <p:sp>
        <p:nvSpPr>
          <p:cNvPr id="24590" name="object 17"/>
          <p:cNvSpPr>
            <a:spLocks/>
          </p:cNvSpPr>
          <p:nvPr/>
        </p:nvSpPr>
        <p:spPr bwMode="auto">
          <a:xfrm>
            <a:off x="3546475" y="3471863"/>
            <a:ext cx="411163" cy="185737"/>
          </a:xfrm>
          <a:custGeom>
            <a:avLst/>
            <a:gdLst>
              <a:gd name="T0" fmla="*/ 0 w 482600"/>
              <a:gd name="T1" fmla="*/ 0 h 215900"/>
              <a:gd name="T2" fmla="*/ 411163 w 482600"/>
              <a:gd name="T3" fmla="*/ 0 h 215900"/>
              <a:gd name="T4" fmla="*/ 411163 w 482600"/>
              <a:gd name="T5" fmla="*/ 185737 h 215900"/>
              <a:gd name="T6" fmla="*/ 0 w 482600"/>
              <a:gd name="T7" fmla="*/ 185737 h 215900"/>
              <a:gd name="T8" fmla="*/ 0 w 482600"/>
              <a:gd name="T9" fmla="*/ 0 h 215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600" h="215900">
                <a:moveTo>
                  <a:pt x="0" y="0"/>
                </a:moveTo>
                <a:lnTo>
                  <a:pt x="482600" y="0"/>
                </a:lnTo>
                <a:lnTo>
                  <a:pt x="482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91" name="object 18"/>
          <p:cNvSpPr>
            <a:spLocks/>
          </p:cNvSpPr>
          <p:nvPr/>
        </p:nvSpPr>
        <p:spPr bwMode="auto">
          <a:xfrm>
            <a:off x="3546475" y="3471863"/>
            <a:ext cx="411163" cy="185737"/>
          </a:xfrm>
          <a:custGeom>
            <a:avLst/>
            <a:gdLst>
              <a:gd name="T0" fmla="*/ 0 w 482600"/>
              <a:gd name="T1" fmla="*/ 0 h 215900"/>
              <a:gd name="T2" fmla="*/ 411163 w 482600"/>
              <a:gd name="T3" fmla="*/ 0 h 215900"/>
              <a:gd name="T4" fmla="*/ 411163 w 482600"/>
              <a:gd name="T5" fmla="*/ 185737 h 215900"/>
              <a:gd name="T6" fmla="*/ 0 w 482600"/>
              <a:gd name="T7" fmla="*/ 185737 h 215900"/>
              <a:gd name="T8" fmla="*/ 0 w 482600"/>
              <a:gd name="T9" fmla="*/ 0 h 215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600" h="215900">
                <a:moveTo>
                  <a:pt x="0" y="0"/>
                </a:moveTo>
                <a:lnTo>
                  <a:pt x="482600" y="0"/>
                </a:lnTo>
                <a:lnTo>
                  <a:pt x="482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noFill/>
          <a:ln w="127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9" name="object 19"/>
          <p:cNvSpPr txBox="1"/>
          <p:nvPr/>
        </p:nvSpPr>
        <p:spPr>
          <a:xfrm>
            <a:off x="3671888" y="3509963"/>
            <a:ext cx="146050" cy="106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860">
              <a:defRPr/>
            </a:pPr>
            <a:r>
              <a:rPr sz="684" spc="-43" dirty="0">
                <a:latin typeface="맑은 고딕"/>
                <a:cs typeface="맑은 고딕"/>
              </a:rPr>
              <a:t>1</a:t>
            </a:r>
            <a:r>
              <a:rPr sz="684" spc="-30" dirty="0">
                <a:latin typeface="맑은 고딕"/>
                <a:cs typeface="맑은 고딕"/>
              </a:rPr>
              <a:t>-</a:t>
            </a:r>
            <a:r>
              <a:rPr sz="684" spc="-4" dirty="0">
                <a:latin typeface="맑은 고딕"/>
                <a:cs typeface="맑은 고딕"/>
              </a:rPr>
              <a:t>2</a:t>
            </a:r>
            <a:endParaRPr sz="684">
              <a:latin typeface="맑은 고딕"/>
              <a:cs typeface="맑은 고딕"/>
            </a:endParaRPr>
          </a:p>
        </p:txBody>
      </p:sp>
      <p:sp>
        <p:nvSpPr>
          <p:cNvPr id="24593" name="object 20"/>
          <p:cNvSpPr>
            <a:spLocks/>
          </p:cNvSpPr>
          <p:nvPr/>
        </p:nvSpPr>
        <p:spPr bwMode="auto">
          <a:xfrm>
            <a:off x="3546475" y="3743325"/>
            <a:ext cx="411163" cy="185738"/>
          </a:xfrm>
          <a:custGeom>
            <a:avLst/>
            <a:gdLst>
              <a:gd name="T0" fmla="*/ 0 w 482600"/>
              <a:gd name="T1" fmla="*/ 0 h 215900"/>
              <a:gd name="T2" fmla="*/ 411163 w 482600"/>
              <a:gd name="T3" fmla="*/ 0 h 215900"/>
              <a:gd name="T4" fmla="*/ 411163 w 482600"/>
              <a:gd name="T5" fmla="*/ 185738 h 215900"/>
              <a:gd name="T6" fmla="*/ 0 w 482600"/>
              <a:gd name="T7" fmla="*/ 185738 h 215900"/>
              <a:gd name="T8" fmla="*/ 0 w 482600"/>
              <a:gd name="T9" fmla="*/ 0 h 215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600" h="215900">
                <a:moveTo>
                  <a:pt x="0" y="0"/>
                </a:moveTo>
                <a:lnTo>
                  <a:pt x="482600" y="0"/>
                </a:lnTo>
                <a:lnTo>
                  <a:pt x="482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94" name="object 21"/>
          <p:cNvSpPr>
            <a:spLocks/>
          </p:cNvSpPr>
          <p:nvPr/>
        </p:nvSpPr>
        <p:spPr bwMode="auto">
          <a:xfrm>
            <a:off x="3546475" y="3743325"/>
            <a:ext cx="411163" cy="185738"/>
          </a:xfrm>
          <a:custGeom>
            <a:avLst/>
            <a:gdLst>
              <a:gd name="T0" fmla="*/ 0 w 482600"/>
              <a:gd name="T1" fmla="*/ 0 h 215900"/>
              <a:gd name="T2" fmla="*/ 411163 w 482600"/>
              <a:gd name="T3" fmla="*/ 0 h 215900"/>
              <a:gd name="T4" fmla="*/ 411163 w 482600"/>
              <a:gd name="T5" fmla="*/ 185737 h 215900"/>
              <a:gd name="T6" fmla="*/ 0 w 482600"/>
              <a:gd name="T7" fmla="*/ 185737 h 215900"/>
              <a:gd name="T8" fmla="*/ 0 w 482600"/>
              <a:gd name="T9" fmla="*/ 0 h 215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600" h="215900">
                <a:moveTo>
                  <a:pt x="0" y="0"/>
                </a:moveTo>
                <a:lnTo>
                  <a:pt x="482600" y="0"/>
                </a:lnTo>
                <a:lnTo>
                  <a:pt x="482600" y="215899"/>
                </a:lnTo>
                <a:lnTo>
                  <a:pt x="0" y="215899"/>
                </a:lnTo>
                <a:lnTo>
                  <a:pt x="0" y="0"/>
                </a:lnTo>
                <a:close/>
              </a:path>
            </a:pathLst>
          </a:custGeom>
          <a:noFill/>
          <a:ln w="127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2" name="object 22"/>
          <p:cNvSpPr txBox="1"/>
          <p:nvPr/>
        </p:nvSpPr>
        <p:spPr>
          <a:xfrm>
            <a:off x="3671888" y="3783013"/>
            <a:ext cx="146050" cy="104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860">
              <a:defRPr/>
            </a:pPr>
            <a:r>
              <a:rPr sz="684" spc="-43" dirty="0">
                <a:latin typeface="맑은 고딕"/>
                <a:cs typeface="맑은 고딕"/>
              </a:rPr>
              <a:t>2</a:t>
            </a:r>
            <a:r>
              <a:rPr sz="684" spc="-30" dirty="0">
                <a:latin typeface="맑은 고딕"/>
                <a:cs typeface="맑은 고딕"/>
              </a:rPr>
              <a:t>-</a:t>
            </a:r>
            <a:r>
              <a:rPr sz="684" spc="-4" dirty="0">
                <a:latin typeface="맑은 고딕"/>
                <a:cs typeface="맑은 고딕"/>
              </a:rPr>
              <a:t>1</a:t>
            </a:r>
            <a:endParaRPr sz="684">
              <a:latin typeface="맑은 고딕"/>
              <a:cs typeface="맑은 고딕"/>
            </a:endParaRPr>
          </a:p>
        </p:txBody>
      </p:sp>
      <p:sp>
        <p:nvSpPr>
          <p:cNvPr id="24596" name="object 23"/>
          <p:cNvSpPr>
            <a:spLocks/>
          </p:cNvSpPr>
          <p:nvPr/>
        </p:nvSpPr>
        <p:spPr bwMode="auto">
          <a:xfrm>
            <a:off x="3546475" y="4200525"/>
            <a:ext cx="411163" cy="195263"/>
          </a:xfrm>
          <a:custGeom>
            <a:avLst/>
            <a:gdLst>
              <a:gd name="T0" fmla="*/ 0 w 482600"/>
              <a:gd name="T1" fmla="*/ 0 h 228600"/>
              <a:gd name="T2" fmla="*/ 411163 w 482600"/>
              <a:gd name="T3" fmla="*/ 0 h 228600"/>
              <a:gd name="T4" fmla="*/ 411163 w 482600"/>
              <a:gd name="T5" fmla="*/ 195263 h 228600"/>
              <a:gd name="T6" fmla="*/ 0 w 482600"/>
              <a:gd name="T7" fmla="*/ 195263 h 228600"/>
              <a:gd name="T8" fmla="*/ 0 w 482600"/>
              <a:gd name="T9" fmla="*/ 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600" h="228600">
                <a:moveTo>
                  <a:pt x="0" y="0"/>
                </a:moveTo>
                <a:lnTo>
                  <a:pt x="482600" y="0"/>
                </a:lnTo>
                <a:lnTo>
                  <a:pt x="482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597" name="object 24"/>
          <p:cNvSpPr>
            <a:spLocks/>
          </p:cNvSpPr>
          <p:nvPr/>
        </p:nvSpPr>
        <p:spPr bwMode="auto">
          <a:xfrm>
            <a:off x="3546475" y="4200525"/>
            <a:ext cx="411163" cy="195263"/>
          </a:xfrm>
          <a:custGeom>
            <a:avLst/>
            <a:gdLst>
              <a:gd name="T0" fmla="*/ 0 w 482600"/>
              <a:gd name="T1" fmla="*/ 0 h 228600"/>
              <a:gd name="T2" fmla="*/ 411163 w 482600"/>
              <a:gd name="T3" fmla="*/ 0 h 228600"/>
              <a:gd name="T4" fmla="*/ 411163 w 482600"/>
              <a:gd name="T5" fmla="*/ 195263 h 228600"/>
              <a:gd name="T6" fmla="*/ 0 w 482600"/>
              <a:gd name="T7" fmla="*/ 195263 h 228600"/>
              <a:gd name="T8" fmla="*/ 0 w 482600"/>
              <a:gd name="T9" fmla="*/ 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600" h="228600">
                <a:moveTo>
                  <a:pt x="0" y="0"/>
                </a:moveTo>
                <a:lnTo>
                  <a:pt x="482600" y="0"/>
                </a:lnTo>
                <a:lnTo>
                  <a:pt x="482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noFill/>
          <a:ln w="127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5" name="object 25"/>
          <p:cNvSpPr txBox="1"/>
          <p:nvPr/>
        </p:nvSpPr>
        <p:spPr>
          <a:xfrm>
            <a:off x="3671888" y="4246563"/>
            <a:ext cx="146050" cy="104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860">
              <a:defRPr/>
            </a:pPr>
            <a:r>
              <a:rPr sz="684" spc="-43" dirty="0">
                <a:latin typeface="맑은 고딕"/>
                <a:cs typeface="맑은 고딕"/>
              </a:rPr>
              <a:t>2</a:t>
            </a:r>
            <a:r>
              <a:rPr sz="684" spc="-30" dirty="0">
                <a:latin typeface="맑은 고딕"/>
                <a:cs typeface="맑은 고딕"/>
              </a:rPr>
              <a:t>-</a:t>
            </a:r>
            <a:r>
              <a:rPr sz="684" spc="-4" dirty="0">
                <a:latin typeface="맑은 고딕"/>
                <a:cs typeface="맑은 고딕"/>
              </a:rPr>
              <a:t>2</a:t>
            </a:r>
            <a:endParaRPr sz="684">
              <a:latin typeface="맑은 고딕"/>
              <a:cs typeface="맑은 고딕"/>
            </a:endParaRPr>
          </a:p>
        </p:txBody>
      </p:sp>
      <p:sp>
        <p:nvSpPr>
          <p:cNvPr id="24599" name="object 26"/>
          <p:cNvSpPr>
            <a:spLocks/>
          </p:cNvSpPr>
          <p:nvPr/>
        </p:nvSpPr>
        <p:spPr bwMode="auto">
          <a:xfrm>
            <a:off x="4284663" y="2809875"/>
            <a:ext cx="412750" cy="195263"/>
          </a:xfrm>
          <a:custGeom>
            <a:avLst/>
            <a:gdLst>
              <a:gd name="T0" fmla="*/ 0 w 482600"/>
              <a:gd name="T1" fmla="*/ 0 h 228600"/>
              <a:gd name="T2" fmla="*/ 412750 w 482600"/>
              <a:gd name="T3" fmla="*/ 0 h 228600"/>
              <a:gd name="T4" fmla="*/ 412750 w 482600"/>
              <a:gd name="T5" fmla="*/ 195263 h 228600"/>
              <a:gd name="T6" fmla="*/ 0 w 482600"/>
              <a:gd name="T7" fmla="*/ 195263 h 228600"/>
              <a:gd name="T8" fmla="*/ 0 w 482600"/>
              <a:gd name="T9" fmla="*/ 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600" h="228600">
                <a:moveTo>
                  <a:pt x="0" y="0"/>
                </a:moveTo>
                <a:lnTo>
                  <a:pt x="482600" y="0"/>
                </a:lnTo>
                <a:lnTo>
                  <a:pt x="482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600" name="object 27"/>
          <p:cNvSpPr>
            <a:spLocks/>
          </p:cNvSpPr>
          <p:nvPr/>
        </p:nvSpPr>
        <p:spPr bwMode="auto">
          <a:xfrm>
            <a:off x="4284663" y="2809875"/>
            <a:ext cx="412750" cy="195263"/>
          </a:xfrm>
          <a:custGeom>
            <a:avLst/>
            <a:gdLst>
              <a:gd name="T0" fmla="*/ 0 w 482600"/>
              <a:gd name="T1" fmla="*/ 0 h 228600"/>
              <a:gd name="T2" fmla="*/ 412749 w 482600"/>
              <a:gd name="T3" fmla="*/ 0 h 228600"/>
              <a:gd name="T4" fmla="*/ 412749 w 482600"/>
              <a:gd name="T5" fmla="*/ 195263 h 228600"/>
              <a:gd name="T6" fmla="*/ 0 w 482600"/>
              <a:gd name="T7" fmla="*/ 195263 h 228600"/>
              <a:gd name="T8" fmla="*/ 0 w 482600"/>
              <a:gd name="T9" fmla="*/ 0 h 228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600" h="228600">
                <a:moveTo>
                  <a:pt x="0" y="0"/>
                </a:moveTo>
                <a:lnTo>
                  <a:pt x="482599" y="0"/>
                </a:lnTo>
                <a:lnTo>
                  <a:pt x="48259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noFill/>
          <a:ln w="127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8" name="object 28"/>
          <p:cNvSpPr txBox="1"/>
          <p:nvPr/>
        </p:nvSpPr>
        <p:spPr>
          <a:xfrm>
            <a:off x="4376738" y="2855913"/>
            <a:ext cx="222250" cy="1063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860">
              <a:defRPr/>
            </a:pPr>
            <a:r>
              <a:rPr sz="684" spc="-43" dirty="0">
                <a:latin typeface="맑은 고딕"/>
                <a:cs typeface="맑은 고딕"/>
              </a:rPr>
              <a:t>1</a:t>
            </a:r>
            <a:r>
              <a:rPr sz="684" spc="-30" dirty="0">
                <a:latin typeface="맑은 고딕"/>
                <a:cs typeface="맑은 고딕"/>
              </a:rPr>
              <a:t>-</a:t>
            </a:r>
            <a:r>
              <a:rPr sz="684" spc="-43" dirty="0">
                <a:latin typeface="맑은 고딕"/>
                <a:cs typeface="맑은 고딕"/>
              </a:rPr>
              <a:t>1</a:t>
            </a:r>
            <a:r>
              <a:rPr sz="684" spc="-30" dirty="0">
                <a:latin typeface="맑은 고딕"/>
                <a:cs typeface="맑은 고딕"/>
              </a:rPr>
              <a:t>-</a:t>
            </a:r>
            <a:r>
              <a:rPr sz="684" spc="-4" dirty="0">
                <a:latin typeface="맑은 고딕"/>
                <a:cs typeface="맑은 고딕"/>
              </a:rPr>
              <a:t>1</a:t>
            </a:r>
            <a:endParaRPr sz="684">
              <a:latin typeface="맑은 고딕"/>
              <a:cs typeface="맑은 고딕"/>
            </a:endParaRPr>
          </a:p>
        </p:txBody>
      </p:sp>
      <p:sp>
        <p:nvSpPr>
          <p:cNvPr id="24602" name="object 29"/>
          <p:cNvSpPr>
            <a:spLocks/>
          </p:cNvSpPr>
          <p:nvPr/>
        </p:nvSpPr>
        <p:spPr bwMode="auto">
          <a:xfrm>
            <a:off x="4284663" y="3255963"/>
            <a:ext cx="412750" cy="184150"/>
          </a:xfrm>
          <a:custGeom>
            <a:avLst/>
            <a:gdLst>
              <a:gd name="T0" fmla="*/ 0 w 482600"/>
              <a:gd name="T1" fmla="*/ 0 h 215900"/>
              <a:gd name="T2" fmla="*/ 412750 w 482600"/>
              <a:gd name="T3" fmla="*/ 0 h 215900"/>
              <a:gd name="T4" fmla="*/ 412750 w 482600"/>
              <a:gd name="T5" fmla="*/ 184150 h 215900"/>
              <a:gd name="T6" fmla="*/ 0 w 482600"/>
              <a:gd name="T7" fmla="*/ 184150 h 215900"/>
              <a:gd name="T8" fmla="*/ 0 w 482600"/>
              <a:gd name="T9" fmla="*/ 0 h 215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600" h="215900">
                <a:moveTo>
                  <a:pt x="0" y="0"/>
                </a:moveTo>
                <a:lnTo>
                  <a:pt x="482600" y="0"/>
                </a:lnTo>
                <a:lnTo>
                  <a:pt x="4826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603" name="object 30"/>
          <p:cNvSpPr>
            <a:spLocks/>
          </p:cNvSpPr>
          <p:nvPr/>
        </p:nvSpPr>
        <p:spPr bwMode="auto">
          <a:xfrm>
            <a:off x="4284663" y="3255963"/>
            <a:ext cx="412750" cy="184150"/>
          </a:xfrm>
          <a:custGeom>
            <a:avLst/>
            <a:gdLst>
              <a:gd name="T0" fmla="*/ 0 w 482600"/>
              <a:gd name="T1" fmla="*/ 0 h 215900"/>
              <a:gd name="T2" fmla="*/ 412749 w 482600"/>
              <a:gd name="T3" fmla="*/ 0 h 215900"/>
              <a:gd name="T4" fmla="*/ 412749 w 482600"/>
              <a:gd name="T5" fmla="*/ 184149 h 215900"/>
              <a:gd name="T6" fmla="*/ 0 w 482600"/>
              <a:gd name="T7" fmla="*/ 184149 h 215900"/>
              <a:gd name="T8" fmla="*/ 0 w 482600"/>
              <a:gd name="T9" fmla="*/ 0 h 215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2600" h="215900">
                <a:moveTo>
                  <a:pt x="0" y="0"/>
                </a:moveTo>
                <a:lnTo>
                  <a:pt x="482599" y="0"/>
                </a:lnTo>
                <a:lnTo>
                  <a:pt x="482599" y="215899"/>
                </a:lnTo>
                <a:lnTo>
                  <a:pt x="0" y="215899"/>
                </a:lnTo>
                <a:lnTo>
                  <a:pt x="0" y="0"/>
                </a:lnTo>
                <a:close/>
              </a:path>
            </a:pathLst>
          </a:custGeom>
          <a:noFill/>
          <a:ln w="127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1" name="object 31"/>
          <p:cNvSpPr txBox="1"/>
          <p:nvPr/>
        </p:nvSpPr>
        <p:spPr>
          <a:xfrm>
            <a:off x="4376738" y="3292475"/>
            <a:ext cx="222250" cy="104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860">
              <a:defRPr/>
            </a:pPr>
            <a:r>
              <a:rPr sz="684" spc="-43" dirty="0">
                <a:latin typeface="맑은 고딕"/>
                <a:cs typeface="맑은 고딕"/>
              </a:rPr>
              <a:t>1</a:t>
            </a:r>
            <a:r>
              <a:rPr sz="684" spc="-30" dirty="0">
                <a:latin typeface="맑은 고딕"/>
                <a:cs typeface="맑은 고딕"/>
              </a:rPr>
              <a:t>-</a:t>
            </a:r>
            <a:r>
              <a:rPr sz="684" spc="-43" dirty="0">
                <a:latin typeface="맑은 고딕"/>
                <a:cs typeface="맑은 고딕"/>
              </a:rPr>
              <a:t>1</a:t>
            </a:r>
            <a:r>
              <a:rPr sz="684" spc="-30" dirty="0">
                <a:latin typeface="맑은 고딕"/>
                <a:cs typeface="맑은 고딕"/>
              </a:rPr>
              <a:t>-</a:t>
            </a:r>
            <a:r>
              <a:rPr sz="684" spc="-4" dirty="0">
                <a:latin typeface="맑은 고딕"/>
                <a:cs typeface="맑은 고딕"/>
              </a:rPr>
              <a:t>2</a:t>
            </a:r>
            <a:endParaRPr sz="684">
              <a:latin typeface="맑은 고딕"/>
              <a:cs typeface="맑은 고딕"/>
            </a:endParaRPr>
          </a:p>
        </p:txBody>
      </p:sp>
      <p:sp>
        <p:nvSpPr>
          <p:cNvPr id="24605" name="object 32"/>
          <p:cNvSpPr>
            <a:spLocks/>
          </p:cNvSpPr>
          <p:nvPr/>
        </p:nvSpPr>
        <p:spPr bwMode="auto">
          <a:xfrm>
            <a:off x="2665413" y="3667125"/>
            <a:ext cx="155575" cy="355600"/>
          </a:xfrm>
          <a:custGeom>
            <a:avLst/>
            <a:gdLst>
              <a:gd name="T0" fmla="*/ 0 w 181610"/>
              <a:gd name="T1" fmla="*/ 0 h 414654"/>
              <a:gd name="T2" fmla="*/ 77533 w 181610"/>
              <a:gd name="T3" fmla="*/ 0 h 414654"/>
              <a:gd name="T4" fmla="*/ 77533 w 181610"/>
              <a:gd name="T5" fmla="*/ 355127 h 414654"/>
              <a:gd name="T6" fmla="*/ 155066 w 181610"/>
              <a:gd name="T7" fmla="*/ 355127 h 4146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610" h="414654">
                <a:moveTo>
                  <a:pt x="0" y="0"/>
                </a:moveTo>
                <a:lnTo>
                  <a:pt x="90508" y="0"/>
                </a:lnTo>
                <a:lnTo>
                  <a:pt x="90508" y="414102"/>
                </a:lnTo>
                <a:lnTo>
                  <a:pt x="181016" y="414102"/>
                </a:lnTo>
              </a:path>
            </a:pathLst>
          </a:custGeom>
          <a:noFill/>
          <a:ln w="127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606" name="object 33"/>
          <p:cNvSpPr>
            <a:spLocks/>
          </p:cNvSpPr>
          <p:nvPr/>
        </p:nvSpPr>
        <p:spPr bwMode="auto">
          <a:xfrm>
            <a:off x="2665413" y="3341688"/>
            <a:ext cx="155575" cy="327025"/>
          </a:xfrm>
          <a:custGeom>
            <a:avLst/>
            <a:gdLst>
              <a:gd name="T0" fmla="*/ 0 w 181610"/>
              <a:gd name="T1" fmla="*/ 327006 h 382270"/>
              <a:gd name="T2" fmla="*/ 77533 w 181610"/>
              <a:gd name="T3" fmla="*/ 327006 h 382270"/>
              <a:gd name="T4" fmla="*/ 77533 w 181610"/>
              <a:gd name="T5" fmla="*/ 0 h 382270"/>
              <a:gd name="T6" fmla="*/ 155066 w 181610"/>
              <a:gd name="T7" fmla="*/ 0 h 3822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610" h="382270">
                <a:moveTo>
                  <a:pt x="0" y="382248"/>
                </a:moveTo>
                <a:lnTo>
                  <a:pt x="90508" y="382248"/>
                </a:lnTo>
                <a:lnTo>
                  <a:pt x="90508" y="0"/>
                </a:lnTo>
                <a:lnTo>
                  <a:pt x="181016" y="0"/>
                </a:lnTo>
              </a:path>
            </a:pathLst>
          </a:custGeom>
          <a:noFill/>
          <a:ln w="127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607" name="object 34"/>
          <p:cNvSpPr>
            <a:spLocks/>
          </p:cNvSpPr>
          <p:nvPr/>
        </p:nvSpPr>
        <p:spPr bwMode="auto">
          <a:xfrm>
            <a:off x="3230563" y="3124200"/>
            <a:ext cx="309562" cy="219075"/>
          </a:xfrm>
          <a:custGeom>
            <a:avLst/>
            <a:gdLst>
              <a:gd name="T0" fmla="*/ 0 w 362585"/>
              <a:gd name="T1" fmla="*/ 218763 h 255904"/>
              <a:gd name="T2" fmla="*/ 154545 w 362585"/>
              <a:gd name="T3" fmla="*/ 218763 h 255904"/>
              <a:gd name="T4" fmla="*/ 154545 w 362585"/>
              <a:gd name="T5" fmla="*/ 0 h 255904"/>
              <a:gd name="T6" fmla="*/ 309090 w 362585"/>
              <a:gd name="T7" fmla="*/ 0 h 2559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2585" h="255904">
                <a:moveTo>
                  <a:pt x="0" y="255540"/>
                </a:moveTo>
                <a:lnTo>
                  <a:pt x="181016" y="255540"/>
                </a:lnTo>
                <a:lnTo>
                  <a:pt x="181016" y="0"/>
                </a:lnTo>
                <a:lnTo>
                  <a:pt x="362032" y="0"/>
                </a:lnTo>
              </a:path>
            </a:pathLst>
          </a:custGeom>
          <a:noFill/>
          <a:ln w="1270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608" name="object 35"/>
          <p:cNvSpPr>
            <a:spLocks/>
          </p:cNvSpPr>
          <p:nvPr/>
        </p:nvSpPr>
        <p:spPr bwMode="auto">
          <a:xfrm>
            <a:off x="3230563" y="3341688"/>
            <a:ext cx="309562" cy="219075"/>
          </a:xfrm>
          <a:custGeom>
            <a:avLst/>
            <a:gdLst>
              <a:gd name="T0" fmla="*/ 0 w 362585"/>
              <a:gd name="T1" fmla="*/ 0 h 255270"/>
              <a:gd name="T2" fmla="*/ 154545 w 362585"/>
              <a:gd name="T3" fmla="*/ 0 h 255270"/>
              <a:gd name="T4" fmla="*/ 154545 w 362585"/>
              <a:gd name="T5" fmla="*/ 218699 h 255270"/>
              <a:gd name="T6" fmla="*/ 309090 w 362585"/>
              <a:gd name="T7" fmla="*/ 218699 h 2552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2585" h="255270">
                <a:moveTo>
                  <a:pt x="0" y="0"/>
                </a:moveTo>
                <a:lnTo>
                  <a:pt x="181016" y="0"/>
                </a:lnTo>
                <a:lnTo>
                  <a:pt x="181016" y="254832"/>
                </a:lnTo>
                <a:lnTo>
                  <a:pt x="362032" y="254832"/>
                </a:lnTo>
              </a:path>
            </a:pathLst>
          </a:custGeom>
          <a:noFill/>
          <a:ln w="1270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609" name="object 36"/>
          <p:cNvSpPr>
            <a:spLocks/>
          </p:cNvSpPr>
          <p:nvPr/>
        </p:nvSpPr>
        <p:spPr bwMode="auto">
          <a:xfrm>
            <a:off x="3230563" y="3841750"/>
            <a:ext cx="309562" cy="190500"/>
          </a:xfrm>
          <a:custGeom>
            <a:avLst/>
            <a:gdLst>
              <a:gd name="T0" fmla="*/ 0 w 362585"/>
              <a:gd name="T1" fmla="*/ 190039 h 223520"/>
              <a:gd name="T2" fmla="*/ 154545 w 362585"/>
              <a:gd name="T3" fmla="*/ 190039 h 223520"/>
              <a:gd name="T4" fmla="*/ 154545 w 362585"/>
              <a:gd name="T5" fmla="*/ 0 h 223520"/>
              <a:gd name="T6" fmla="*/ 309090 w 362585"/>
              <a:gd name="T7" fmla="*/ 0 h 2235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2585" h="223520">
                <a:moveTo>
                  <a:pt x="0" y="222979"/>
                </a:moveTo>
                <a:lnTo>
                  <a:pt x="181016" y="222979"/>
                </a:lnTo>
                <a:lnTo>
                  <a:pt x="181016" y="0"/>
                </a:lnTo>
                <a:lnTo>
                  <a:pt x="362032" y="0"/>
                </a:lnTo>
              </a:path>
            </a:pathLst>
          </a:custGeom>
          <a:noFill/>
          <a:ln w="127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610" name="object 37"/>
          <p:cNvSpPr>
            <a:spLocks/>
          </p:cNvSpPr>
          <p:nvPr/>
        </p:nvSpPr>
        <p:spPr bwMode="auto">
          <a:xfrm>
            <a:off x="3230563" y="4025900"/>
            <a:ext cx="309562" cy="273050"/>
          </a:xfrm>
          <a:custGeom>
            <a:avLst/>
            <a:gdLst>
              <a:gd name="T0" fmla="*/ 0 w 362585"/>
              <a:gd name="T1" fmla="*/ 0 h 318770"/>
              <a:gd name="T2" fmla="*/ 154545 w 362585"/>
              <a:gd name="T3" fmla="*/ 0 h 318770"/>
              <a:gd name="T4" fmla="*/ 154545 w 362585"/>
              <a:gd name="T5" fmla="*/ 272853 h 318770"/>
              <a:gd name="T6" fmla="*/ 309090 w 362585"/>
              <a:gd name="T7" fmla="*/ 272853 h 3187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2585" h="318770">
                <a:moveTo>
                  <a:pt x="0" y="0"/>
                </a:moveTo>
                <a:lnTo>
                  <a:pt x="181016" y="0"/>
                </a:lnTo>
                <a:lnTo>
                  <a:pt x="181016" y="318540"/>
                </a:lnTo>
                <a:lnTo>
                  <a:pt x="362032" y="318540"/>
                </a:lnTo>
              </a:path>
            </a:pathLst>
          </a:custGeom>
          <a:noFill/>
          <a:ln w="1270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611" name="object 38"/>
          <p:cNvSpPr>
            <a:spLocks/>
          </p:cNvSpPr>
          <p:nvPr/>
        </p:nvSpPr>
        <p:spPr bwMode="auto">
          <a:xfrm>
            <a:off x="3957638" y="2908300"/>
            <a:ext cx="336550" cy="217488"/>
          </a:xfrm>
          <a:custGeom>
            <a:avLst/>
            <a:gdLst>
              <a:gd name="T0" fmla="*/ 0 w 392429"/>
              <a:gd name="T1" fmla="*/ 217115 h 255270"/>
              <a:gd name="T2" fmla="*/ 168177 w 392429"/>
              <a:gd name="T3" fmla="*/ 217115 h 255270"/>
              <a:gd name="T4" fmla="*/ 168177 w 392429"/>
              <a:gd name="T5" fmla="*/ 0 h 255270"/>
              <a:gd name="T6" fmla="*/ 336354 w 392429"/>
              <a:gd name="T7" fmla="*/ 0 h 2552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2429" h="255270">
                <a:moveTo>
                  <a:pt x="0" y="254832"/>
                </a:moveTo>
                <a:lnTo>
                  <a:pt x="196100" y="254832"/>
                </a:lnTo>
                <a:lnTo>
                  <a:pt x="196100" y="0"/>
                </a:lnTo>
                <a:lnTo>
                  <a:pt x="392201" y="0"/>
                </a:lnTo>
              </a:path>
            </a:pathLst>
          </a:custGeom>
          <a:noFill/>
          <a:ln w="127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612" name="object 39"/>
          <p:cNvSpPr>
            <a:spLocks/>
          </p:cNvSpPr>
          <p:nvPr/>
        </p:nvSpPr>
        <p:spPr bwMode="auto">
          <a:xfrm>
            <a:off x="3957638" y="3124200"/>
            <a:ext cx="336550" cy="219075"/>
          </a:xfrm>
          <a:custGeom>
            <a:avLst/>
            <a:gdLst>
              <a:gd name="T0" fmla="*/ 0 w 392429"/>
              <a:gd name="T1" fmla="*/ 0 h 255904"/>
              <a:gd name="T2" fmla="*/ 168177 w 392429"/>
              <a:gd name="T3" fmla="*/ 0 h 255904"/>
              <a:gd name="T4" fmla="*/ 168177 w 392429"/>
              <a:gd name="T5" fmla="*/ 218763 h 255904"/>
              <a:gd name="T6" fmla="*/ 336354 w 392429"/>
              <a:gd name="T7" fmla="*/ 218763 h 2559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2429" h="255904">
                <a:moveTo>
                  <a:pt x="0" y="0"/>
                </a:moveTo>
                <a:lnTo>
                  <a:pt x="196100" y="0"/>
                </a:lnTo>
                <a:lnTo>
                  <a:pt x="196100" y="255540"/>
                </a:lnTo>
                <a:lnTo>
                  <a:pt x="392201" y="255540"/>
                </a:lnTo>
              </a:path>
            </a:pathLst>
          </a:custGeom>
          <a:noFill/>
          <a:ln w="1270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613" name="object 40"/>
          <p:cNvSpPr txBox="1">
            <a:spLocks noChangeArrowheads="1"/>
          </p:cNvSpPr>
          <p:nvPr/>
        </p:nvSpPr>
        <p:spPr bwMode="auto">
          <a:xfrm>
            <a:off x="4197350" y="3971925"/>
            <a:ext cx="596900" cy="123111"/>
          </a:xfrm>
          <a:prstGeom prst="rect">
            <a:avLst/>
          </a:prstGeom>
          <a:solidFill>
            <a:srgbClr val="E46C0A"/>
          </a:solidFill>
          <a:ln w="1270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952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algn="ctr"/>
            <a:r>
              <a:rPr lang="ko-KR" altLang="ko-KR" sz="8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최종의 왜</a:t>
            </a:r>
            <a:endParaRPr lang="ko-KR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14" name="object 41"/>
          <p:cNvSpPr txBox="1">
            <a:spLocks noChangeArrowheads="1"/>
          </p:cNvSpPr>
          <p:nvPr/>
        </p:nvSpPr>
        <p:spPr bwMode="auto">
          <a:xfrm>
            <a:off x="4131494" y="4236388"/>
            <a:ext cx="729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현상에 대한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13"/>
              </a:spcBef>
            </a:pPr>
            <a:r>
              <a:rPr lang="ko-KR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근본원인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15" name="object 42"/>
          <p:cNvSpPr txBox="1">
            <a:spLocks noChangeArrowheads="1"/>
          </p:cNvSpPr>
          <p:nvPr/>
        </p:nvSpPr>
        <p:spPr bwMode="auto">
          <a:xfrm>
            <a:off x="2822178" y="3573016"/>
            <a:ext cx="53379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현상은 </a:t>
            </a:r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왜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일어나는가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endParaRPr lang="ko-KR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18" name="object 45"/>
          <p:cNvSpPr txBox="1">
            <a:spLocks noChangeArrowheads="1"/>
          </p:cNvSpPr>
          <p:nvPr/>
        </p:nvSpPr>
        <p:spPr bwMode="auto">
          <a:xfrm>
            <a:off x="3563888" y="3238376"/>
            <a:ext cx="5651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1은 왜</a:t>
            </a:r>
          </a:p>
          <a:p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일어나는가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4619" name="object 46"/>
          <p:cNvSpPr txBox="1">
            <a:spLocks noChangeArrowheads="1"/>
          </p:cNvSpPr>
          <p:nvPr/>
        </p:nvSpPr>
        <p:spPr bwMode="auto">
          <a:xfrm>
            <a:off x="3527425" y="3976688"/>
            <a:ext cx="577851" cy="2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 indent="7461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indent="-9525">
              <a:lnSpc>
                <a:spcPct val="107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2는 왜 일어나는가?</a:t>
            </a:r>
          </a:p>
        </p:txBody>
      </p:sp>
      <p:sp>
        <p:nvSpPr>
          <p:cNvPr id="24620" name="object 47"/>
          <p:cNvSpPr txBox="1">
            <a:spLocks noChangeArrowheads="1"/>
          </p:cNvSpPr>
          <p:nvPr/>
        </p:nvSpPr>
        <p:spPr bwMode="auto">
          <a:xfrm>
            <a:off x="4271963" y="3022352"/>
            <a:ext cx="626342" cy="2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 indent="31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1-1은 왜 일어나는가?</a:t>
            </a:r>
          </a:p>
        </p:txBody>
      </p:sp>
      <p:sp>
        <p:nvSpPr>
          <p:cNvPr id="24621" name="object 48"/>
          <p:cNvSpPr txBox="1">
            <a:spLocks noChangeArrowheads="1"/>
          </p:cNvSpPr>
          <p:nvPr/>
        </p:nvSpPr>
        <p:spPr bwMode="auto">
          <a:xfrm>
            <a:off x="2314131" y="1672339"/>
            <a:ext cx="2420938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5Whys  분석법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80963">
              <a:spcBef>
                <a:spcPts val="575"/>
              </a:spcBef>
            </a:pPr>
            <a:r>
              <a:rPr lang="ko-KR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질문을 통해 문제와  원인의 인과관계와  연결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고리를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파악하는  방법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80963">
              <a:spcBef>
                <a:spcPts val="575"/>
              </a:spcBef>
            </a:pPr>
            <a:r>
              <a:rPr lang="ko-KR" altLang="ko-KR" sz="1000" dirty="0" smtClean="0">
                <a:latin typeface="Arial" panose="020B0604020202020204" pitchFamily="34" charset="0"/>
              </a:rPr>
              <a:t>•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현상의 원인을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깊이있게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탐구하는데  유용</a:t>
            </a:r>
          </a:p>
        </p:txBody>
      </p:sp>
      <p:sp>
        <p:nvSpPr>
          <p:cNvPr id="24622" name="object 49"/>
          <p:cNvSpPr txBox="1">
            <a:spLocks noChangeArrowheads="1"/>
          </p:cNvSpPr>
          <p:nvPr/>
        </p:nvSpPr>
        <p:spPr bwMode="auto">
          <a:xfrm>
            <a:off x="5728478" y="1491483"/>
            <a:ext cx="1897063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5Whys  사례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825"/>
              </a:spcBef>
            </a:pPr>
            <a:r>
              <a:rPr lang="ko-KR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현상 : 왜 </a:t>
            </a:r>
            <a:r>
              <a:rPr lang="ko-KR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밀링머신</a:t>
            </a:r>
            <a:r>
              <a:rPr lang="ko-KR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기계주변은</a:t>
            </a:r>
            <a:r>
              <a:rPr lang="ko-KR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항상 </a:t>
            </a:r>
            <a:r>
              <a:rPr lang="ko-KR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더러운가</a:t>
            </a:r>
            <a:r>
              <a:rPr lang="ko-KR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23" name="object 50"/>
          <p:cNvSpPr txBox="1">
            <a:spLocks noChangeArrowheads="1"/>
          </p:cNvSpPr>
          <p:nvPr/>
        </p:nvSpPr>
        <p:spPr bwMode="auto">
          <a:xfrm>
            <a:off x="5165281" y="2162944"/>
            <a:ext cx="3714973" cy="52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Q1.  왜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밀링머신기계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주변은 항상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더러운가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65113" indent="-255588">
              <a:spcBef>
                <a:spcPts val="463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A1.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밀링머신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기계에서  나오는 쇠 부스러기를 매일 청소하지 않기 때문이다.</a:t>
            </a:r>
          </a:p>
        </p:txBody>
      </p:sp>
      <p:sp>
        <p:nvSpPr>
          <p:cNvPr id="24624" name="object 51"/>
          <p:cNvSpPr txBox="1">
            <a:spLocks noChangeArrowheads="1"/>
          </p:cNvSpPr>
          <p:nvPr/>
        </p:nvSpPr>
        <p:spPr bwMode="auto">
          <a:xfrm>
            <a:off x="5165281" y="2739008"/>
            <a:ext cx="3835988" cy="67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265113" indent="-255588">
              <a:spcBef>
                <a:spcPts val="463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Q2.  왜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밀링머신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기계에서 나오는 쇠 부스러기를  매일 청소하지 않는가?</a:t>
            </a:r>
          </a:p>
          <a:p>
            <a:pPr marL="265113" indent="-255588">
              <a:spcBef>
                <a:spcPts val="463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A2.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밀링머신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기계에서  나오는 쇠 부스러기가 너무 많기 때문에 매일 청소해도 또 해야 한다.</a:t>
            </a:r>
          </a:p>
        </p:txBody>
      </p:sp>
      <p:sp>
        <p:nvSpPr>
          <p:cNvPr id="24625" name="object 52"/>
          <p:cNvSpPr txBox="1">
            <a:spLocks noChangeArrowheads="1"/>
          </p:cNvSpPr>
          <p:nvPr/>
        </p:nvSpPr>
        <p:spPr bwMode="auto">
          <a:xfrm>
            <a:off x="5165281" y="3499495"/>
            <a:ext cx="3609324" cy="679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265113" indent="-255588">
              <a:spcBef>
                <a:spcPts val="463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Q3.  왜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밀링머신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기계에서 나오는 쇠 부스러기가  너무 많은가?</a:t>
            </a:r>
          </a:p>
          <a:p>
            <a:pPr marL="265113" indent="-255588">
              <a:spcBef>
                <a:spcPts val="463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A3.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밀링머신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기계에서  나오는 쇠 부스러기를 담는 장치가 없기 때문이다.</a:t>
            </a:r>
          </a:p>
        </p:txBody>
      </p:sp>
      <p:sp>
        <p:nvSpPr>
          <p:cNvPr id="24626" name="object 53"/>
          <p:cNvSpPr txBox="1">
            <a:spLocks noChangeArrowheads="1"/>
          </p:cNvSpPr>
          <p:nvPr/>
        </p:nvSpPr>
        <p:spPr bwMode="auto">
          <a:xfrm>
            <a:off x="5165281" y="4281003"/>
            <a:ext cx="3399949" cy="52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265113" indent="-255588">
              <a:spcBef>
                <a:spcPts val="463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Q4.  왜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밀링머신기계에서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나오는 쇠 부스러기를  담는 장치가 없는가?</a:t>
            </a:r>
          </a:p>
          <a:p>
            <a:pPr marL="265113" indent="-255588">
              <a:spcBef>
                <a:spcPts val="463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A4.  설치해 볼 생각을 하지 않았기 때문이다.</a:t>
            </a:r>
          </a:p>
        </p:txBody>
      </p:sp>
      <p:sp>
        <p:nvSpPr>
          <p:cNvPr id="24627" name="object 54"/>
          <p:cNvSpPr txBox="1">
            <a:spLocks noChangeArrowheads="1"/>
          </p:cNvSpPr>
          <p:nvPr/>
        </p:nvSpPr>
        <p:spPr bwMode="auto">
          <a:xfrm>
            <a:off x="5165281" y="4877519"/>
            <a:ext cx="3023458" cy="52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Q5.  왜 설치해 볼 생각을 하지 않았나?</a:t>
            </a:r>
          </a:p>
          <a:p>
            <a:pPr marL="265113" indent="-255588">
              <a:spcBef>
                <a:spcPts val="463"/>
              </a:spcBef>
            </a:pPr>
            <a:r>
              <a:rPr lang="ko-KR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A5.  쇠 부스러기를  담는 장치를 설치하면  된다는 것이 답이다.</a:t>
            </a:r>
          </a:p>
        </p:txBody>
      </p:sp>
      <p:sp>
        <p:nvSpPr>
          <p:cNvPr id="24628" name="object 55"/>
          <p:cNvSpPr>
            <a:spLocks/>
          </p:cNvSpPr>
          <p:nvPr/>
        </p:nvSpPr>
        <p:spPr bwMode="auto">
          <a:xfrm>
            <a:off x="5076056" y="2228820"/>
            <a:ext cx="0" cy="2598420"/>
          </a:xfrm>
          <a:custGeom>
            <a:avLst/>
            <a:gdLst>
              <a:gd name="T0" fmla="*/ 0 h 2763520"/>
              <a:gd name="T1" fmla="*/ 2362030 h 276352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2763520">
                <a:moveTo>
                  <a:pt x="0" y="0"/>
                </a:moveTo>
                <a:lnTo>
                  <a:pt x="1" y="2763321"/>
                </a:lnTo>
              </a:path>
            </a:pathLst>
          </a:cu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629" name="object 56"/>
          <p:cNvSpPr>
            <a:spLocks/>
          </p:cNvSpPr>
          <p:nvPr/>
        </p:nvSpPr>
        <p:spPr bwMode="auto">
          <a:xfrm>
            <a:off x="874713" y="5470525"/>
            <a:ext cx="7454900" cy="0"/>
          </a:xfrm>
          <a:custGeom>
            <a:avLst/>
            <a:gdLst>
              <a:gd name="T0" fmla="*/ 0 w 8717915"/>
              <a:gd name="T1" fmla="*/ 7454518 w 871791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717915">
                <a:moveTo>
                  <a:pt x="0" y="0"/>
                </a:moveTo>
                <a:lnTo>
                  <a:pt x="8717468" y="1"/>
                </a:lnTo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4630" name="object 57"/>
          <p:cNvSpPr txBox="1">
            <a:spLocks noChangeArrowheads="1"/>
          </p:cNvSpPr>
          <p:nvPr/>
        </p:nvSpPr>
        <p:spPr bwMode="auto">
          <a:xfrm>
            <a:off x="957263" y="5538788"/>
            <a:ext cx="7286625" cy="76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 dirty="0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구체적인  </a:t>
            </a:r>
            <a:r>
              <a:rPr lang="ko-KR" altLang="ko-KR" sz="900" b="1" dirty="0" err="1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문제정의가</a:t>
            </a:r>
            <a:r>
              <a:rPr lang="ko-KR" altLang="ko-KR" sz="900" b="1" dirty="0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중요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4000"/>
              </a:lnSpc>
              <a:spcBef>
                <a:spcPts val="38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5WHY의 첫 질문이라 할 수 있는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현상문제에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대한 서술을 구체적이고 명확하게  정의해야한다.  예를 들어 매출의 경우, 범위를 한정해 특정 상품을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지정한다든지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판매지를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지정하거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 특정 기간을 구체화해서  정의해 들어가야 그 이유(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)들을  현실적으로 접근할 수 있다. 5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WHY의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효과적인 적용대상은  개발에 대한 설계나 제조과정  등과 같이 분명한 대상 타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겟이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존재하는 분야이다.  즉 지속적으로  던져지는 이유에 대해 1:1로 사실을 확인 가능한 조건일 경우이다.</a:t>
            </a:r>
          </a:p>
        </p:txBody>
      </p:sp>
      <p:sp>
        <p:nvSpPr>
          <p:cNvPr id="24631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정의하기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object 6"/>
          <p:cNvSpPr txBox="1">
            <a:spLocks noChangeArrowheads="1"/>
          </p:cNvSpPr>
          <p:nvPr/>
        </p:nvSpPr>
        <p:spPr bwMode="auto">
          <a:xfrm>
            <a:off x="681012" y="1109563"/>
            <a:ext cx="56911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근본적인 처방은 시간과 </a:t>
            </a:r>
            <a:r>
              <a:rPr lang="ko-KR" altLang="ko-KR" sz="1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비용소모를</a:t>
            </a:r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최소화한다</a:t>
            </a:r>
          </a:p>
        </p:txBody>
      </p:sp>
      <p:sp>
        <p:nvSpPr>
          <p:cNvPr id="26628" name="object 7"/>
          <p:cNvSpPr>
            <a:spLocks/>
          </p:cNvSpPr>
          <p:nvPr/>
        </p:nvSpPr>
        <p:spPr bwMode="auto">
          <a:xfrm>
            <a:off x="874713" y="5085184"/>
            <a:ext cx="7454900" cy="0"/>
          </a:xfrm>
          <a:custGeom>
            <a:avLst/>
            <a:gdLst>
              <a:gd name="T0" fmla="*/ 0 w 8717915"/>
              <a:gd name="T1" fmla="*/ 7454518 w 871791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717915">
                <a:moveTo>
                  <a:pt x="0" y="0"/>
                </a:moveTo>
                <a:lnTo>
                  <a:pt x="8717468" y="1"/>
                </a:lnTo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6629" name="object 8"/>
          <p:cNvSpPr>
            <a:spLocks noChangeArrowheads="1"/>
          </p:cNvSpPr>
          <p:nvPr/>
        </p:nvSpPr>
        <p:spPr bwMode="auto">
          <a:xfrm>
            <a:off x="5343525" y="2312714"/>
            <a:ext cx="1454150" cy="1303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6630" name="object 9"/>
          <p:cNvSpPr>
            <a:spLocks noChangeArrowheads="1"/>
          </p:cNvSpPr>
          <p:nvPr/>
        </p:nvSpPr>
        <p:spPr bwMode="auto">
          <a:xfrm>
            <a:off x="857250" y="2312714"/>
            <a:ext cx="1455738" cy="13033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6631" name="object 10"/>
          <p:cNvSpPr>
            <a:spLocks noChangeArrowheads="1"/>
          </p:cNvSpPr>
          <p:nvPr/>
        </p:nvSpPr>
        <p:spPr bwMode="auto">
          <a:xfrm>
            <a:off x="2355850" y="2312714"/>
            <a:ext cx="1455738" cy="13033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6632" name="object 11"/>
          <p:cNvSpPr>
            <a:spLocks noChangeArrowheads="1"/>
          </p:cNvSpPr>
          <p:nvPr/>
        </p:nvSpPr>
        <p:spPr bwMode="auto">
          <a:xfrm>
            <a:off x="3856038" y="2312714"/>
            <a:ext cx="1443037" cy="13033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6633" name="object 12"/>
          <p:cNvSpPr txBox="1">
            <a:spLocks noChangeArrowheads="1"/>
          </p:cNvSpPr>
          <p:nvPr/>
        </p:nvSpPr>
        <p:spPr bwMode="auto">
          <a:xfrm>
            <a:off x="846139" y="3697014"/>
            <a:ext cx="14668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182563" indent="-173038">
              <a:lnSpc>
                <a:spcPct val="150000"/>
              </a:lnSpc>
            </a:pP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왜 기념관의 대리석이 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부식되는가? 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563" indent="-173038">
              <a:lnSpc>
                <a:spcPct val="150000"/>
              </a:lnSpc>
            </a:pPr>
            <a:r>
              <a:rPr lang="ko-KR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대리석을  세제로 자주 닦기 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때문이다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34" name="object 13"/>
          <p:cNvSpPr txBox="1">
            <a:spLocks noChangeArrowheads="1"/>
          </p:cNvSpPr>
          <p:nvPr/>
        </p:nvSpPr>
        <p:spPr bwMode="auto">
          <a:xfrm>
            <a:off x="3843338" y="3700189"/>
            <a:ext cx="1411287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182563" indent="-173038">
              <a:lnSpc>
                <a:spcPct val="150000"/>
              </a:lnSpc>
              <a:tabLst>
                <a:tab pos="1509713" algn="l"/>
              </a:tabLst>
            </a:pP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왜 기념관에 비둘기가  많은가?</a:t>
            </a:r>
          </a:p>
          <a:p>
            <a:pPr marL="182563" indent="-173038">
              <a:lnSpc>
                <a:spcPct val="150000"/>
              </a:lnSpc>
              <a:tabLst>
                <a:tab pos="1509713" algn="l"/>
              </a:tabLst>
            </a:pP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기념관에  비둘기의  주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먹잇감인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거미가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많기 때문이다.</a:t>
            </a:r>
          </a:p>
        </p:txBody>
      </p:sp>
      <p:sp>
        <p:nvSpPr>
          <p:cNvPr id="26635" name="object 14"/>
          <p:cNvSpPr txBox="1">
            <a:spLocks noChangeArrowheads="1"/>
          </p:cNvSpPr>
          <p:nvPr/>
        </p:nvSpPr>
        <p:spPr bwMode="auto">
          <a:xfrm>
            <a:off x="5329238" y="3700189"/>
            <a:ext cx="13906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182563" indent="-173038">
              <a:lnSpc>
                <a:spcPct val="150000"/>
              </a:lnSpc>
              <a:tabLst>
                <a:tab pos="1509713" algn="l"/>
              </a:tabLst>
            </a:pP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왜 기념관에 거미가  많은가?</a:t>
            </a:r>
          </a:p>
          <a:p>
            <a:pPr marL="182563" indent="-173038">
              <a:lnSpc>
                <a:spcPct val="150000"/>
              </a:lnSpc>
              <a:tabLst>
                <a:tab pos="1509713" algn="l"/>
              </a:tabLst>
            </a:pP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 지기 전에 전등을  켜서 거미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먹이인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나방이 많이 몰려들기  때문이다.</a:t>
            </a:r>
          </a:p>
        </p:txBody>
      </p:sp>
      <p:sp>
        <p:nvSpPr>
          <p:cNvPr id="26636" name="object 15"/>
          <p:cNvSpPr>
            <a:spLocks noChangeArrowheads="1"/>
          </p:cNvSpPr>
          <p:nvPr/>
        </p:nvSpPr>
        <p:spPr bwMode="auto">
          <a:xfrm>
            <a:off x="6842125" y="2312714"/>
            <a:ext cx="1454150" cy="13033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6637" name="object 16"/>
          <p:cNvSpPr txBox="1">
            <a:spLocks noChangeArrowheads="1"/>
          </p:cNvSpPr>
          <p:nvPr/>
        </p:nvSpPr>
        <p:spPr bwMode="auto">
          <a:xfrm>
            <a:off x="6824663" y="3700189"/>
            <a:ext cx="13843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182563" indent="-173038">
              <a:lnSpc>
                <a:spcPct val="150000"/>
              </a:lnSpc>
              <a:tabLst>
                <a:tab pos="1509713" algn="l"/>
              </a:tabLst>
            </a:pP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왜 해가 지기 전에 전등을  켜는가?</a:t>
            </a:r>
          </a:p>
          <a:p>
            <a:pPr marL="182563" indent="-173038">
              <a:lnSpc>
                <a:spcPct val="150000"/>
              </a:lnSpc>
              <a:tabLst>
                <a:tab pos="1509713" algn="l"/>
              </a:tabLst>
            </a:pP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기념관 직원들이  일찍 퇴근해서이다.</a:t>
            </a:r>
          </a:p>
          <a:p>
            <a:pPr marL="182563" indent="-173038">
              <a:lnSpc>
                <a:spcPct val="150000"/>
              </a:lnSpc>
              <a:tabLst>
                <a:tab pos="1509713" algn="l"/>
              </a:tabLst>
            </a:pPr>
            <a:r>
              <a:rPr lang="ko-KR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조명을 2시간  늦게 켜자!</a:t>
            </a:r>
          </a:p>
        </p:txBody>
      </p:sp>
      <p:sp>
        <p:nvSpPr>
          <p:cNvPr id="26638" name="object 17"/>
          <p:cNvSpPr txBox="1">
            <a:spLocks noChangeArrowheads="1"/>
          </p:cNvSpPr>
          <p:nvPr/>
        </p:nvSpPr>
        <p:spPr bwMode="auto">
          <a:xfrm>
            <a:off x="1022350" y="1512614"/>
            <a:ext cx="7942138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ISSUE</a:t>
            </a:r>
            <a:endParaRPr lang="ko-KR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3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워싱턴의  제퍼슨 기념관 대리석 벽이 심하게 부식되어 방문객들이  관리부실로  인한 훼손이라며  항의하고 있다. 기념관 이미지는 날로 </a:t>
            </a:r>
            <a:r>
              <a:rPr lang="ko-KR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악화되어가고있는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실정. 대리석 벽 보수작업에  드는 시간과 비용 소모를 막기 위해 근본적인 처방을 찾아라!</a:t>
            </a:r>
          </a:p>
        </p:txBody>
      </p:sp>
      <p:sp>
        <p:nvSpPr>
          <p:cNvPr id="26639" name="object 18"/>
          <p:cNvSpPr>
            <a:spLocks/>
          </p:cNvSpPr>
          <p:nvPr/>
        </p:nvSpPr>
        <p:spPr bwMode="auto">
          <a:xfrm>
            <a:off x="890588" y="1488802"/>
            <a:ext cx="76200" cy="487362"/>
          </a:xfrm>
          <a:custGeom>
            <a:avLst/>
            <a:gdLst>
              <a:gd name="T0" fmla="*/ 0 w 88900"/>
              <a:gd name="T1" fmla="*/ 0 h 571500"/>
              <a:gd name="T2" fmla="*/ 76200 w 88900"/>
              <a:gd name="T3" fmla="*/ 0 h 571500"/>
              <a:gd name="T4" fmla="*/ 76200 w 88900"/>
              <a:gd name="T5" fmla="*/ 487362 h 571500"/>
              <a:gd name="T6" fmla="*/ 0 w 88900"/>
              <a:gd name="T7" fmla="*/ 487362 h 571500"/>
              <a:gd name="T8" fmla="*/ 0 w 88900"/>
              <a:gd name="T9" fmla="*/ 0 h 571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900" h="571500">
                <a:moveTo>
                  <a:pt x="0" y="0"/>
                </a:moveTo>
                <a:lnTo>
                  <a:pt x="88900" y="0"/>
                </a:lnTo>
                <a:lnTo>
                  <a:pt x="889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E46C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6640" name="object 19"/>
          <p:cNvSpPr txBox="1">
            <a:spLocks noChangeArrowheads="1"/>
          </p:cNvSpPr>
          <p:nvPr/>
        </p:nvSpPr>
        <p:spPr bwMode="auto">
          <a:xfrm>
            <a:off x="895350" y="5157192"/>
            <a:ext cx="7237413" cy="110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 dirty="0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원인과 개선대책  연관성  중요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3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“만약 곧 죽을 상황에 처했고,  목숨을 구할 방법을 단 1시간 안에 찾아야만  한다면,  1시간 중 55분은  올바른 질문을 찾는데 사용하겠다.  올바른 질문을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찾고나면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정답을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찾는데는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5분도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걸리지 않을 것이다.” – 알버트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아인슈타인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3"/>
              </a:spcBef>
            </a:pP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4000"/>
              </a:lnSpc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개선대책은  간단해야 한다. 즉 근본원인 자체가 개선대책으로  마련되어야  하는데 근본원인과 성질이 조금 다르거나 혹은 여타 많은 대책들이  필요한다고 결론이 나면 근본원인을 찾아낸 것이 아니다. 이같은 시행착오  과정 속에 다양한 문제와 상황들을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전개하다보면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나름의 개선대책에  대한 논리가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세워질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것이다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641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정의하기</a:t>
            </a:r>
          </a:p>
        </p:txBody>
      </p:sp>
      <p:sp>
        <p:nvSpPr>
          <p:cNvPr id="18" name="object 12"/>
          <p:cNvSpPr txBox="1">
            <a:spLocks noChangeArrowheads="1"/>
          </p:cNvSpPr>
          <p:nvPr/>
        </p:nvSpPr>
        <p:spPr bwMode="auto">
          <a:xfrm>
            <a:off x="2420938" y="3706601"/>
            <a:ext cx="1317625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182563" indent="-173038">
              <a:lnSpc>
                <a:spcPct val="150000"/>
              </a:lnSpc>
            </a:pP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왜 세제로 바닥을  자주 닦는가?</a:t>
            </a:r>
          </a:p>
          <a:p>
            <a:pPr marL="182563" indent="-173038">
              <a:lnSpc>
                <a:spcPct val="150000"/>
              </a:lnSpc>
            </a:pP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기념관에  비둘기가  많아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배설물이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많기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때문이다.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object 6"/>
          <p:cNvSpPr txBox="1">
            <a:spLocks noChangeArrowheads="1"/>
          </p:cNvSpPr>
          <p:nvPr/>
        </p:nvSpPr>
        <p:spPr bwMode="auto">
          <a:xfrm>
            <a:off x="609376" y="1109563"/>
            <a:ext cx="633888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문제가 되고 있는 내용의 구조와 기능을 이해해야한다</a:t>
            </a:r>
            <a:r>
              <a:rPr lang="ko-KR" altLang="ko-KR" sz="19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676" name="object 7"/>
          <p:cNvSpPr>
            <a:spLocks/>
          </p:cNvSpPr>
          <p:nvPr/>
        </p:nvSpPr>
        <p:spPr bwMode="auto">
          <a:xfrm>
            <a:off x="874713" y="5470525"/>
            <a:ext cx="7454900" cy="0"/>
          </a:xfrm>
          <a:custGeom>
            <a:avLst/>
            <a:gdLst>
              <a:gd name="T0" fmla="*/ 0 w 8717915"/>
              <a:gd name="T1" fmla="*/ 7454518 w 871791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717915">
                <a:moveTo>
                  <a:pt x="0" y="0"/>
                </a:moveTo>
                <a:lnTo>
                  <a:pt x="8717468" y="1"/>
                </a:lnTo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8677" name="object 8"/>
          <p:cNvSpPr>
            <a:spLocks noChangeArrowheads="1"/>
          </p:cNvSpPr>
          <p:nvPr/>
        </p:nvSpPr>
        <p:spPr bwMode="auto">
          <a:xfrm>
            <a:off x="1119188" y="2087563"/>
            <a:ext cx="3268662" cy="1911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8678" name="object 9"/>
          <p:cNvSpPr>
            <a:spLocks noChangeArrowheads="1"/>
          </p:cNvSpPr>
          <p:nvPr/>
        </p:nvSpPr>
        <p:spPr bwMode="auto">
          <a:xfrm>
            <a:off x="4702175" y="2087563"/>
            <a:ext cx="3268663" cy="1911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28679" name="object 10"/>
          <p:cNvSpPr txBox="1">
            <a:spLocks noChangeArrowheads="1"/>
          </p:cNvSpPr>
          <p:nvPr/>
        </p:nvSpPr>
        <p:spPr bwMode="auto">
          <a:xfrm>
            <a:off x="4764088" y="4125913"/>
            <a:ext cx="3084512" cy="116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순서, 흐름, 내용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138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문제가 되고 있는 업무의 프로세스를  나열해보고  전체 업무프로세스를 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재인식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한다.  업무매뉴얼이나  지침 등이 있는 경우에는 직접 보면서 역할이나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내용을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파악한다.</a:t>
            </a:r>
          </a:p>
        </p:txBody>
      </p:sp>
      <p:sp>
        <p:nvSpPr>
          <p:cNvPr id="28680" name="object 11"/>
          <p:cNvSpPr txBox="1">
            <a:spLocks noChangeArrowheads="1"/>
          </p:cNvSpPr>
          <p:nvPr/>
        </p:nvSpPr>
        <p:spPr bwMode="auto">
          <a:xfrm>
            <a:off x="1177925" y="4125913"/>
            <a:ext cx="3157538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구조, 역할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138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문제가 되 고 있는 것과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관련된 주변부의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내용을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발생현장에서   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스케치 해본다.</a:t>
            </a:r>
          </a:p>
          <a:p>
            <a:pPr>
              <a:lnSpc>
                <a:spcPct val="150000"/>
              </a:lnSpc>
              <a:spcBef>
                <a:spcPts val="88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설명서나 도면 등을 통해 내부구조를 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파악하고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부품들의 역할을 이해 한다.</a:t>
            </a:r>
          </a:p>
        </p:txBody>
      </p:sp>
      <p:sp>
        <p:nvSpPr>
          <p:cNvPr id="28681" name="object 12"/>
          <p:cNvSpPr txBox="1">
            <a:spLocks noChangeArrowheads="1"/>
          </p:cNvSpPr>
          <p:nvPr/>
        </p:nvSpPr>
        <p:spPr bwMode="auto">
          <a:xfrm>
            <a:off x="971550" y="5546725"/>
            <a:ext cx="728821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 b="1" dirty="0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5Whys  준비사항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63"/>
              </a:spcBef>
            </a:pPr>
            <a:r>
              <a:rPr lang="ko-KR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러</a:t>
            </a:r>
            <a:r>
              <a:rPr lang="ko-KR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명의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관계자 그룹이 함께 5Whys 분석기법을  사용할 경우에는 모든 사람의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레벨을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합치기 위해 또는 각자의 의견제시를 수월하게  하기 위해 해당 현장이나 해당 현물을 </a:t>
            </a:r>
            <a:r>
              <a:rPr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두고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위에 있는 방법들을 수행하는 것이 중요하다.</a:t>
            </a:r>
          </a:p>
        </p:txBody>
      </p:sp>
      <p:sp>
        <p:nvSpPr>
          <p:cNvPr id="28682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정의하기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object 6"/>
          <p:cNvSpPr txBox="1">
            <a:spLocks noChangeArrowheads="1"/>
          </p:cNvSpPr>
          <p:nvPr/>
        </p:nvSpPr>
        <p:spPr bwMode="auto">
          <a:xfrm>
            <a:off x="611560" y="1109563"/>
            <a:ext cx="497046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바람직한 </a:t>
            </a:r>
            <a:r>
              <a:rPr lang="ko-KR" altLang="ko-KR" sz="1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모습추구에</a:t>
            </a:r>
            <a:r>
              <a:rPr lang="ko-KR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의한 접근법</a:t>
            </a:r>
          </a:p>
        </p:txBody>
      </p:sp>
      <p:sp>
        <p:nvSpPr>
          <p:cNvPr id="30724" name="object 7"/>
          <p:cNvSpPr>
            <a:spLocks/>
          </p:cNvSpPr>
          <p:nvPr/>
        </p:nvSpPr>
        <p:spPr bwMode="auto">
          <a:xfrm>
            <a:off x="874713" y="5470525"/>
            <a:ext cx="7454900" cy="0"/>
          </a:xfrm>
          <a:custGeom>
            <a:avLst/>
            <a:gdLst>
              <a:gd name="T0" fmla="*/ 0 w 8717915"/>
              <a:gd name="T1" fmla="*/ 7454518 w 871791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717915">
                <a:moveTo>
                  <a:pt x="0" y="0"/>
                </a:moveTo>
                <a:lnTo>
                  <a:pt x="8717468" y="1"/>
                </a:lnTo>
              </a:path>
            </a:pathLst>
          </a:custGeom>
          <a:noFill/>
          <a:ln w="12705">
            <a:solidFill>
              <a:srgbClr val="0D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0725" name="object 8"/>
          <p:cNvSpPr>
            <a:spLocks noChangeArrowheads="1"/>
          </p:cNvSpPr>
          <p:nvPr/>
        </p:nvSpPr>
        <p:spPr bwMode="auto">
          <a:xfrm>
            <a:off x="2703513" y="1838325"/>
            <a:ext cx="2693987" cy="3028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endParaRPr lang="ko-KR" altLang="ko-KR"/>
          </a:p>
        </p:txBody>
      </p:sp>
      <p:sp>
        <p:nvSpPr>
          <p:cNvPr id="30726" name="object 9"/>
          <p:cNvSpPr>
            <a:spLocks/>
          </p:cNvSpPr>
          <p:nvPr/>
        </p:nvSpPr>
        <p:spPr bwMode="auto">
          <a:xfrm>
            <a:off x="2703513" y="1838325"/>
            <a:ext cx="2693987" cy="3028950"/>
          </a:xfrm>
          <a:custGeom>
            <a:avLst/>
            <a:gdLst>
              <a:gd name="T0" fmla="*/ 2693988 w 3149600"/>
              <a:gd name="T1" fmla="*/ 0 h 3543300"/>
              <a:gd name="T2" fmla="*/ 0 w 3149600"/>
              <a:gd name="T3" fmla="*/ 1514475 h 3543300"/>
              <a:gd name="T4" fmla="*/ 2693988 w 3149600"/>
              <a:gd name="T5" fmla="*/ 3028950 h 3543300"/>
              <a:gd name="T6" fmla="*/ 2693988 w 3149600"/>
              <a:gd name="T7" fmla="*/ 0 h 35433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49600" h="3543300">
                <a:moveTo>
                  <a:pt x="3149601" y="0"/>
                </a:moveTo>
                <a:lnTo>
                  <a:pt x="0" y="1771650"/>
                </a:lnTo>
                <a:lnTo>
                  <a:pt x="3149601" y="3543300"/>
                </a:lnTo>
                <a:lnTo>
                  <a:pt x="31496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0727" name="object 10"/>
          <p:cNvSpPr>
            <a:spLocks/>
          </p:cNvSpPr>
          <p:nvPr/>
        </p:nvSpPr>
        <p:spPr bwMode="auto">
          <a:xfrm>
            <a:off x="922338" y="2347913"/>
            <a:ext cx="935037" cy="935037"/>
          </a:xfrm>
          <a:custGeom>
            <a:avLst/>
            <a:gdLst>
              <a:gd name="T0" fmla="*/ 429174 w 1092200"/>
              <a:gd name="T1" fmla="*/ 1550 h 1092200"/>
              <a:gd name="T2" fmla="*/ 355168 w 1092200"/>
              <a:gd name="T3" fmla="*/ 13587 h 1092200"/>
              <a:gd name="T4" fmla="*/ 285539 w 1092200"/>
              <a:gd name="T5" fmla="*/ 36740 h 1092200"/>
              <a:gd name="T6" fmla="*/ 221249 w 1092200"/>
              <a:gd name="T7" fmla="*/ 70045 h 1092200"/>
              <a:gd name="T8" fmla="*/ 163262 w 1092200"/>
              <a:gd name="T9" fmla="*/ 112540 h 1092200"/>
              <a:gd name="T10" fmla="*/ 112539 w 1092200"/>
              <a:gd name="T11" fmla="*/ 163262 h 1092200"/>
              <a:gd name="T12" fmla="*/ 70045 w 1092200"/>
              <a:gd name="T13" fmla="*/ 221250 h 1092200"/>
              <a:gd name="T14" fmla="*/ 36740 w 1092200"/>
              <a:gd name="T15" fmla="*/ 285539 h 1092200"/>
              <a:gd name="T16" fmla="*/ 13587 w 1092200"/>
              <a:gd name="T17" fmla="*/ 355169 h 1092200"/>
              <a:gd name="T18" fmla="*/ 1550 w 1092200"/>
              <a:gd name="T19" fmla="*/ 429174 h 1092200"/>
              <a:gd name="T20" fmla="*/ 1550 w 1092200"/>
              <a:gd name="T21" fmla="*/ 505862 h 1092200"/>
              <a:gd name="T22" fmla="*/ 13587 w 1092200"/>
              <a:gd name="T23" fmla="*/ 579868 h 1092200"/>
              <a:gd name="T24" fmla="*/ 36740 w 1092200"/>
              <a:gd name="T25" fmla="*/ 649497 h 1092200"/>
              <a:gd name="T26" fmla="*/ 70045 w 1092200"/>
              <a:gd name="T27" fmla="*/ 713786 h 1092200"/>
              <a:gd name="T28" fmla="*/ 112539 w 1092200"/>
              <a:gd name="T29" fmla="*/ 771774 h 1092200"/>
              <a:gd name="T30" fmla="*/ 163262 w 1092200"/>
              <a:gd name="T31" fmla="*/ 822496 h 1092200"/>
              <a:gd name="T32" fmla="*/ 221249 w 1092200"/>
              <a:gd name="T33" fmla="*/ 864991 h 1092200"/>
              <a:gd name="T34" fmla="*/ 285539 w 1092200"/>
              <a:gd name="T35" fmla="*/ 898296 h 1092200"/>
              <a:gd name="T36" fmla="*/ 355168 w 1092200"/>
              <a:gd name="T37" fmla="*/ 921449 h 1092200"/>
              <a:gd name="T38" fmla="*/ 429174 w 1092200"/>
              <a:gd name="T39" fmla="*/ 933487 h 1092200"/>
              <a:gd name="T40" fmla="*/ 505862 w 1092200"/>
              <a:gd name="T41" fmla="*/ 933487 h 1092200"/>
              <a:gd name="T42" fmla="*/ 579868 w 1092200"/>
              <a:gd name="T43" fmla="*/ 921449 h 1092200"/>
              <a:gd name="T44" fmla="*/ 649497 w 1092200"/>
              <a:gd name="T45" fmla="*/ 898296 h 1092200"/>
              <a:gd name="T46" fmla="*/ 713786 w 1092200"/>
              <a:gd name="T47" fmla="*/ 864991 h 1092200"/>
              <a:gd name="T48" fmla="*/ 771774 w 1092200"/>
              <a:gd name="T49" fmla="*/ 822496 h 1092200"/>
              <a:gd name="T50" fmla="*/ 822496 w 1092200"/>
              <a:gd name="T51" fmla="*/ 771774 h 1092200"/>
              <a:gd name="T52" fmla="*/ 864991 w 1092200"/>
              <a:gd name="T53" fmla="*/ 713786 h 1092200"/>
              <a:gd name="T54" fmla="*/ 898296 w 1092200"/>
              <a:gd name="T55" fmla="*/ 649497 h 1092200"/>
              <a:gd name="T56" fmla="*/ 921449 w 1092200"/>
              <a:gd name="T57" fmla="*/ 579868 h 1092200"/>
              <a:gd name="T58" fmla="*/ 933487 w 1092200"/>
              <a:gd name="T59" fmla="*/ 505862 h 1092200"/>
              <a:gd name="T60" fmla="*/ 933487 w 1092200"/>
              <a:gd name="T61" fmla="*/ 429174 h 1092200"/>
              <a:gd name="T62" fmla="*/ 921449 w 1092200"/>
              <a:gd name="T63" fmla="*/ 355169 h 1092200"/>
              <a:gd name="T64" fmla="*/ 898296 w 1092200"/>
              <a:gd name="T65" fmla="*/ 285539 h 1092200"/>
              <a:gd name="T66" fmla="*/ 864991 w 1092200"/>
              <a:gd name="T67" fmla="*/ 221250 h 1092200"/>
              <a:gd name="T68" fmla="*/ 822496 w 1092200"/>
              <a:gd name="T69" fmla="*/ 163262 h 1092200"/>
              <a:gd name="T70" fmla="*/ 771774 w 1092200"/>
              <a:gd name="T71" fmla="*/ 112540 h 1092200"/>
              <a:gd name="T72" fmla="*/ 713786 w 1092200"/>
              <a:gd name="T73" fmla="*/ 70045 h 1092200"/>
              <a:gd name="T74" fmla="*/ 649497 w 1092200"/>
              <a:gd name="T75" fmla="*/ 36740 h 1092200"/>
              <a:gd name="T76" fmla="*/ 579868 w 1092200"/>
              <a:gd name="T77" fmla="*/ 13587 h 1092200"/>
              <a:gd name="T78" fmla="*/ 505862 w 1092200"/>
              <a:gd name="T79" fmla="*/ 1550 h 1092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92200" h="1092200">
                <a:moveTo>
                  <a:pt x="546099" y="0"/>
                </a:moveTo>
                <a:lnTo>
                  <a:pt x="501310" y="1810"/>
                </a:lnTo>
                <a:lnTo>
                  <a:pt x="457519" y="7147"/>
                </a:lnTo>
                <a:lnTo>
                  <a:pt x="414865" y="15871"/>
                </a:lnTo>
                <a:lnTo>
                  <a:pt x="373489" y="27840"/>
                </a:lnTo>
                <a:lnTo>
                  <a:pt x="333533" y="42915"/>
                </a:lnTo>
                <a:lnTo>
                  <a:pt x="295135" y="60954"/>
                </a:lnTo>
                <a:lnTo>
                  <a:pt x="258437" y="81818"/>
                </a:lnTo>
                <a:lnTo>
                  <a:pt x="223580" y="105365"/>
                </a:lnTo>
                <a:lnTo>
                  <a:pt x="190703" y="131456"/>
                </a:lnTo>
                <a:lnTo>
                  <a:pt x="159948" y="159949"/>
                </a:lnTo>
                <a:lnTo>
                  <a:pt x="131455" y="190704"/>
                </a:lnTo>
                <a:lnTo>
                  <a:pt x="105365" y="223580"/>
                </a:lnTo>
                <a:lnTo>
                  <a:pt x="81818" y="258438"/>
                </a:lnTo>
                <a:lnTo>
                  <a:pt x="60954" y="295135"/>
                </a:lnTo>
                <a:lnTo>
                  <a:pt x="42915" y="333533"/>
                </a:lnTo>
                <a:lnTo>
                  <a:pt x="27840" y="373490"/>
                </a:lnTo>
                <a:lnTo>
                  <a:pt x="15871" y="414866"/>
                </a:lnTo>
                <a:lnTo>
                  <a:pt x="7147" y="457519"/>
                </a:lnTo>
                <a:lnTo>
                  <a:pt x="1810" y="501311"/>
                </a:lnTo>
                <a:lnTo>
                  <a:pt x="0" y="546100"/>
                </a:lnTo>
                <a:lnTo>
                  <a:pt x="1810" y="590888"/>
                </a:lnTo>
                <a:lnTo>
                  <a:pt x="7147" y="634680"/>
                </a:lnTo>
                <a:lnTo>
                  <a:pt x="15871" y="677333"/>
                </a:lnTo>
                <a:lnTo>
                  <a:pt x="27840" y="718709"/>
                </a:lnTo>
                <a:lnTo>
                  <a:pt x="42915" y="758666"/>
                </a:lnTo>
                <a:lnTo>
                  <a:pt x="60954" y="797064"/>
                </a:lnTo>
                <a:lnTo>
                  <a:pt x="81818" y="833761"/>
                </a:lnTo>
                <a:lnTo>
                  <a:pt x="105365" y="868619"/>
                </a:lnTo>
                <a:lnTo>
                  <a:pt x="131455" y="901495"/>
                </a:lnTo>
                <a:lnTo>
                  <a:pt x="159948" y="932250"/>
                </a:lnTo>
                <a:lnTo>
                  <a:pt x="190703" y="960743"/>
                </a:lnTo>
                <a:lnTo>
                  <a:pt x="223580" y="986834"/>
                </a:lnTo>
                <a:lnTo>
                  <a:pt x="258437" y="1010381"/>
                </a:lnTo>
                <a:lnTo>
                  <a:pt x="295135" y="1031245"/>
                </a:lnTo>
                <a:lnTo>
                  <a:pt x="333533" y="1049284"/>
                </a:lnTo>
                <a:lnTo>
                  <a:pt x="373489" y="1064359"/>
                </a:lnTo>
                <a:lnTo>
                  <a:pt x="414865" y="1076328"/>
                </a:lnTo>
                <a:lnTo>
                  <a:pt x="457519" y="1085052"/>
                </a:lnTo>
                <a:lnTo>
                  <a:pt x="501310" y="1090389"/>
                </a:lnTo>
                <a:lnTo>
                  <a:pt x="546099" y="1092200"/>
                </a:lnTo>
                <a:lnTo>
                  <a:pt x="590888" y="1090389"/>
                </a:lnTo>
                <a:lnTo>
                  <a:pt x="634679" y="1085052"/>
                </a:lnTo>
                <a:lnTo>
                  <a:pt x="677333" y="1076328"/>
                </a:lnTo>
                <a:lnTo>
                  <a:pt x="718709" y="1064359"/>
                </a:lnTo>
                <a:lnTo>
                  <a:pt x="758666" y="1049284"/>
                </a:lnTo>
                <a:lnTo>
                  <a:pt x="797064" y="1031245"/>
                </a:lnTo>
                <a:lnTo>
                  <a:pt x="833761" y="1010381"/>
                </a:lnTo>
                <a:lnTo>
                  <a:pt x="868619" y="986834"/>
                </a:lnTo>
                <a:lnTo>
                  <a:pt x="901495" y="960743"/>
                </a:lnTo>
                <a:lnTo>
                  <a:pt x="932250" y="932250"/>
                </a:lnTo>
                <a:lnTo>
                  <a:pt x="960743" y="901495"/>
                </a:lnTo>
                <a:lnTo>
                  <a:pt x="986834" y="868619"/>
                </a:lnTo>
                <a:lnTo>
                  <a:pt x="1010381" y="833761"/>
                </a:lnTo>
                <a:lnTo>
                  <a:pt x="1031244" y="797064"/>
                </a:lnTo>
                <a:lnTo>
                  <a:pt x="1049284" y="758666"/>
                </a:lnTo>
                <a:lnTo>
                  <a:pt x="1064359" y="718709"/>
                </a:lnTo>
                <a:lnTo>
                  <a:pt x="1076328" y="677333"/>
                </a:lnTo>
                <a:lnTo>
                  <a:pt x="1085051" y="634680"/>
                </a:lnTo>
                <a:lnTo>
                  <a:pt x="1090389" y="590888"/>
                </a:lnTo>
                <a:lnTo>
                  <a:pt x="1092199" y="546100"/>
                </a:lnTo>
                <a:lnTo>
                  <a:pt x="1090389" y="501311"/>
                </a:lnTo>
                <a:lnTo>
                  <a:pt x="1085051" y="457519"/>
                </a:lnTo>
                <a:lnTo>
                  <a:pt x="1076328" y="414866"/>
                </a:lnTo>
                <a:lnTo>
                  <a:pt x="1064359" y="373490"/>
                </a:lnTo>
                <a:lnTo>
                  <a:pt x="1049284" y="333533"/>
                </a:lnTo>
                <a:lnTo>
                  <a:pt x="1031244" y="295135"/>
                </a:lnTo>
                <a:lnTo>
                  <a:pt x="1010381" y="258438"/>
                </a:lnTo>
                <a:lnTo>
                  <a:pt x="986834" y="223580"/>
                </a:lnTo>
                <a:lnTo>
                  <a:pt x="960743" y="190704"/>
                </a:lnTo>
                <a:lnTo>
                  <a:pt x="932250" y="159949"/>
                </a:lnTo>
                <a:lnTo>
                  <a:pt x="901495" y="131456"/>
                </a:lnTo>
                <a:lnTo>
                  <a:pt x="868619" y="105365"/>
                </a:lnTo>
                <a:lnTo>
                  <a:pt x="833761" y="81818"/>
                </a:lnTo>
                <a:lnTo>
                  <a:pt x="797064" y="60954"/>
                </a:lnTo>
                <a:lnTo>
                  <a:pt x="758666" y="42915"/>
                </a:lnTo>
                <a:lnTo>
                  <a:pt x="718709" y="27840"/>
                </a:lnTo>
                <a:lnTo>
                  <a:pt x="677333" y="15871"/>
                </a:lnTo>
                <a:lnTo>
                  <a:pt x="634679" y="7147"/>
                </a:lnTo>
                <a:lnTo>
                  <a:pt x="590888" y="1810"/>
                </a:lnTo>
                <a:lnTo>
                  <a:pt x="546099" y="0"/>
                </a:lnTo>
                <a:close/>
              </a:path>
            </a:pathLst>
          </a:custGeom>
          <a:solidFill>
            <a:srgbClr val="2E91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0728" name="object 11"/>
          <p:cNvSpPr>
            <a:spLocks/>
          </p:cNvSpPr>
          <p:nvPr/>
        </p:nvSpPr>
        <p:spPr bwMode="auto">
          <a:xfrm>
            <a:off x="922338" y="2347913"/>
            <a:ext cx="935037" cy="935037"/>
          </a:xfrm>
          <a:custGeom>
            <a:avLst/>
            <a:gdLst>
              <a:gd name="T0" fmla="*/ 1550 w 1092200"/>
              <a:gd name="T1" fmla="*/ 429174 h 1092200"/>
              <a:gd name="T2" fmla="*/ 13587 w 1092200"/>
              <a:gd name="T3" fmla="*/ 355168 h 1092200"/>
              <a:gd name="T4" fmla="*/ 36740 w 1092200"/>
              <a:gd name="T5" fmla="*/ 285538 h 1092200"/>
              <a:gd name="T6" fmla="*/ 70045 w 1092200"/>
              <a:gd name="T7" fmla="*/ 221249 h 1092200"/>
              <a:gd name="T8" fmla="*/ 112540 w 1092200"/>
              <a:gd name="T9" fmla="*/ 163262 h 1092200"/>
              <a:gd name="T10" fmla="*/ 163262 w 1092200"/>
              <a:gd name="T11" fmla="*/ 112539 h 1092200"/>
              <a:gd name="T12" fmla="*/ 221249 w 1092200"/>
              <a:gd name="T13" fmla="*/ 70045 h 1092200"/>
              <a:gd name="T14" fmla="*/ 285539 w 1092200"/>
              <a:gd name="T15" fmla="*/ 36740 h 1092200"/>
              <a:gd name="T16" fmla="*/ 355168 w 1092200"/>
              <a:gd name="T17" fmla="*/ 13587 h 1092200"/>
              <a:gd name="T18" fmla="*/ 429174 w 1092200"/>
              <a:gd name="T19" fmla="*/ 1550 h 1092200"/>
              <a:gd name="T20" fmla="*/ 505862 w 1092200"/>
              <a:gd name="T21" fmla="*/ 1550 h 1092200"/>
              <a:gd name="T22" fmla="*/ 579868 w 1092200"/>
              <a:gd name="T23" fmla="*/ 13587 h 1092200"/>
              <a:gd name="T24" fmla="*/ 649497 w 1092200"/>
              <a:gd name="T25" fmla="*/ 36740 h 1092200"/>
              <a:gd name="T26" fmla="*/ 713787 w 1092200"/>
              <a:gd name="T27" fmla="*/ 70045 h 1092200"/>
              <a:gd name="T28" fmla="*/ 771775 w 1092200"/>
              <a:gd name="T29" fmla="*/ 112539 h 1092200"/>
              <a:gd name="T30" fmla="*/ 822496 w 1092200"/>
              <a:gd name="T31" fmla="*/ 163262 h 1092200"/>
              <a:gd name="T32" fmla="*/ 864991 w 1092200"/>
              <a:gd name="T33" fmla="*/ 221249 h 1092200"/>
              <a:gd name="T34" fmla="*/ 898296 w 1092200"/>
              <a:gd name="T35" fmla="*/ 285538 h 1092200"/>
              <a:gd name="T36" fmla="*/ 921449 w 1092200"/>
              <a:gd name="T37" fmla="*/ 355168 h 1092200"/>
              <a:gd name="T38" fmla="*/ 933487 w 1092200"/>
              <a:gd name="T39" fmla="*/ 429174 h 1092200"/>
              <a:gd name="T40" fmla="*/ 933487 w 1092200"/>
              <a:gd name="T41" fmla="*/ 505862 h 1092200"/>
              <a:gd name="T42" fmla="*/ 921449 w 1092200"/>
              <a:gd name="T43" fmla="*/ 579868 h 1092200"/>
              <a:gd name="T44" fmla="*/ 898296 w 1092200"/>
              <a:gd name="T45" fmla="*/ 649497 h 1092200"/>
              <a:gd name="T46" fmla="*/ 864991 w 1092200"/>
              <a:gd name="T47" fmla="*/ 713786 h 1092200"/>
              <a:gd name="T48" fmla="*/ 822496 w 1092200"/>
              <a:gd name="T49" fmla="*/ 771774 h 1092200"/>
              <a:gd name="T50" fmla="*/ 771775 w 1092200"/>
              <a:gd name="T51" fmla="*/ 822496 h 1092200"/>
              <a:gd name="T52" fmla="*/ 713787 w 1092200"/>
              <a:gd name="T53" fmla="*/ 864991 h 1092200"/>
              <a:gd name="T54" fmla="*/ 649497 w 1092200"/>
              <a:gd name="T55" fmla="*/ 898296 h 1092200"/>
              <a:gd name="T56" fmla="*/ 579868 w 1092200"/>
              <a:gd name="T57" fmla="*/ 921448 h 1092200"/>
              <a:gd name="T58" fmla="*/ 505862 w 1092200"/>
              <a:gd name="T59" fmla="*/ 933486 h 1092200"/>
              <a:gd name="T60" fmla="*/ 429174 w 1092200"/>
              <a:gd name="T61" fmla="*/ 933486 h 1092200"/>
              <a:gd name="T62" fmla="*/ 355168 w 1092200"/>
              <a:gd name="T63" fmla="*/ 921448 h 1092200"/>
              <a:gd name="T64" fmla="*/ 285539 w 1092200"/>
              <a:gd name="T65" fmla="*/ 898296 h 1092200"/>
              <a:gd name="T66" fmla="*/ 221249 w 1092200"/>
              <a:gd name="T67" fmla="*/ 864991 h 1092200"/>
              <a:gd name="T68" fmla="*/ 163262 w 1092200"/>
              <a:gd name="T69" fmla="*/ 822496 h 1092200"/>
              <a:gd name="T70" fmla="*/ 112540 w 1092200"/>
              <a:gd name="T71" fmla="*/ 771774 h 1092200"/>
              <a:gd name="T72" fmla="*/ 70045 w 1092200"/>
              <a:gd name="T73" fmla="*/ 713786 h 1092200"/>
              <a:gd name="T74" fmla="*/ 36740 w 1092200"/>
              <a:gd name="T75" fmla="*/ 649497 h 1092200"/>
              <a:gd name="T76" fmla="*/ 13587 w 1092200"/>
              <a:gd name="T77" fmla="*/ 579868 h 1092200"/>
              <a:gd name="T78" fmla="*/ 1550 w 1092200"/>
              <a:gd name="T79" fmla="*/ 505862 h 1092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92200" h="1092200">
                <a:moveTo>
                  <a:pt x="0" y="546099"/>
                </a:moveTo>
                <a:lnTo>
                  <a:pt x="1810" y="501310"/>
                </a:lnTo>
                <a:lnTo>
                  <a:pt x="7147" y="457519"/>
                </a:lnTo>
                <a:lnTo>
                  <a:pt x="15871" y="414865"/>
                </a:lnTo>
                <a:lnTo>
                  <a:pt x="27840" y="373489"/>
                </a:lnTo>
                <a:lnTo>
                  <a:pt x="42915" y="333532"/>
                </a:lnTo>
                <a:lnTo>
                  <a:pt x="60954" y="295135"/>
                </a:lnTo>
                <a:lnTo>
                  <a:pt x="81818" y="258437"/>
                </a:lnTo>
                <a:lnTo>
                  <a:pt x="105365" y="223580"/>
                </a:lnTo>
                <a:lnTo>
                  <a:pt x="131456" y="190703"/>
                </a:lnTo>
                <a:lnTo>
                  <a:pt x="159948" y="159948"/>
                </a:lnTo>
                <a:lnTo>
                  <a:pt x="190703" y="131455"/>
                </a:lnTo>
                <a:lnTo>
                  <a:pt x="223580" y="105365"/>
                </a:lnTo>
                <a:lnTo>
                  <a:pt x="258437" y="81818"/>
                </a:lnTo>
                <a:lnTo>
                  <a:pt x="295135" y="60954"/>
                </a:lnTo>
                <a:lnTo>
                  <a:pt x="333533" y="42915"/>
                </a:lnTo>
                <a:lnTo>
                  <a:pt x="373490" y="27840"/>
                </a:lnTo>
                <a:lnTo>
                  <a:pt x="414865" y="15871"/>
                </a:lnTo>
                <a:lnTo>
                  <a:pt x="457519" y="7147"/>
                </a:lnTo>
                <a:lnTo>
                  <a:pt x="501311" y="1810"/>
                </a:lnTo>
                <a:lnTo>
                  <a:pt x="546100" y="0"/>
                </a:lnTo>
                <a:lnTo>
                  <a:pt x="590888" y="1810"/>
                </a:lnTo>
                <a:lnTo>
                  <a:pt x="634680" y="7147"/>
                </a:lnTo>
                <a:lnTo>
                  <a:pt x="677334" y="15871"/>
                </a:lnTo>
                <a:lnTo>
                  <a:pt x="718709" y="27840"/>
                </a:lnTo>
                <a:lnTo>
                  <a:pt x="758666" y="42915"/>
                </a:lnTo>
                <a:lnTo>
                  <a:pt x="797064" y="60954"/>
                </a:lnTo>
                <a:lnTo>
                  <a:pt x="833762" y="81818"/>
                </a:lnTo>
                <a:lnTo>
                  <a:pt x="868619" y="105365"/>
                </a:lnTo>
                <a:lnTo>
                  <a:pt x="901496" y="131455"/>
                </a:lnTo>
                <a:lnTo>
                  <a:pt x="932250" y="159948"/>
                </a:lnTo>
                <a:lnTo>
                  <a:pt x="960743" y="190703"/>
                </a:lnTo>
                <a:lnTo>
                  <a:pt x="986834" y="223580"/>
                </a:lnTo>
                <a:lnTo>
                  <a:pt x="1010381" y="258437"/>
                </a:lnTo>
                <a:lnTo>
                  <a:pt x="1031245" y="295135"/>
                </a:lnTo>
                <a:lnTo>
                  <a:pt x="1049284" y="333532"/>
                </a:lnTo>
                <a:lnTo>
                  <a:pt x="1064359" y="373489"/>
                </a:lnTo>
                <a:lnTo>
                  <a:pt x="1076328" y="414865"/>
                </a:lnTo>
                <a:lnTo>
                  <a:pt x="1085052" y="457519"/>
                </a:lnTo>
                <a:lnTo>
                  <a:pt x="1090389" y="501310"/>
                </a:lnTo>
                <a:lnTo>
                  <a:pt x="1092199" y="546099"/>
                </a:lnTo>
                <a:lnTo>
                  <a:pt x="1090389" y="590888"/>
                </a:lnTo>
                <a:lnTo>
                  <a:pt x="1085052" y="634679"/>
                </a:lnTo>
                <a:lnTo>
                  <a:pt x="1076328" y="677333"/>
                </a:lnTo>
                <a:lnTo>
                  <a:pt x="1064359" y="718709"/>
                </a:lnTo>
                <a:lnTo>
                  <a:pt x="1049284" y="758666"/>
                </a:lnTo>
                <a:lnTo>
                  <a:pt x="1031245" y="797063"/>
                </a:lnTo>
                <a:lnTo>
                  <a:pt x="1010381" y="833761"/>
                </a:lnTo>
                <a:lnTo>
                  <a:pt x="986834" y="868618"/>
                </a:lnTo>
                <a:lnTo>
                  <a:pt x="960743" y="901495"/>
                </a:lnTo>
                <a:lnTo>
                  <a:pt x="932250" y="932250"/>
                </a:lnTo>
                <a:lnTo>
                  <a:pt x="901496" y="960743"/>
                </a:lnTo>
                <a:lnTo>
                  <a:pt x="868619" y="986833"/>
                </a:lnTo>
                <a:lnTo>
                  <a:pt x="833762" y="1010380"/>
                </a:lnTo>
                <a:lnTo>
                  <a:pt x="797064" y="1031244"/>
                </a:lnTo>
                <a:lnTo>
                  <a:pt x="758666" y="1049283"/>
                </a:lnTo>
                <a:lnTo>
                  <a:pt x="718709" y="1064358"/>
                </a:lnTo>
                <a:lnTo>
                  <a:pt x="677334" y="1076327"/>
                </a:lnTo>
                <a:lnTo>
                  <a:pt x="634680" y="1085051"/>
                </a:lnTo>
                <a:lnTo>
                  <a:pt x="590888" y="1090388"/>
                </a:lnTo>
                <a:lnTo>
                  <a:pt x="546100" y="1092199"/>
                </a:lnTo>
                <a:lnTo>
                  <a:pt x="501311" y="1090388"/>
                </a:lnTo>
                <a:lnTo>
                  <a:pt x="457519" y="1085051"/>
                </a:lnTo>
                <a:lnTo>
                  <a:pt x="414865" y="1076327"/>
                </a:lnTo>
                <a:lnTo>
                  <a:pt x="373490" y="1064358"/>
                </a:lnTo>
                <a:lnTo>
                  <a:pt x="333533" y="1049283"/>
                </a:lnTo>
                <a:lnTo>
                  <a:pt x="295135" y="1031244"/>
                </a:lnTo>
                <a:lnTo>
                  <a:pt x="258437" y="1010380"/>
                </a:lnTo>
                <a:lnTo>
                  <a:pt x="223580" y="986833"/>
                </a:lnTo>
                <a:lnTo>
                  <a:pt x="190703" y="960743"/>
                </a:lnTo>
                <a:lnTo>
                  <a:pt x="159948" y="932250"/>
                </a:lnTo>
                <a:lnTo>
                  <a:pt x="131456" y="901495"/>
                </a:lnTo>
                <a:lnTo>
                  <a:pt x="105365" y="868618"/>
                </a:lnTo>
                <a:lnTo>
                  <a:pt x="81818" y="833761"/>
                </a:lnTo>
                <a:lnTo>
                  <a:pt x="60954" y="797063"/>
                </a:lnTo>
                <a:lnTo>
                  <a:pt x="42915" y="758666"/>
                </a:lnTo>
                <a:lnTo>
                  <a:pt x="27840" y="718709"/>
                </a:lnTo>
                <a:lnTo>
                  <a:pt x="15871" y="677333"/>
                </a:lnTo>
                <a:lnTo>
                  <a:pt x="7147" y="634679"/>
                </a:lnTo>
                <a:lnTo>
                  <a:pt x="1810" y="590888"/>
                </a:lnTo>
                <a:lnTo>
                  <a:pt x="0" y="546099"/>
                </a:lnTo>
                <a:close/>
              </a:path>
            </a:pathLst>
          </a:custGeom>
          <a:noFill/>
          <a:ln w="25406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0729" name="object 12"/>
          <p:cNvSpPr>
            <a:spLocks/>
          </p:cNvSpPr>
          <p:nvPr/>
        </p:nvSpPr>
        <p:spPr bwMode="auto">
          <a:xfrm>
            <a:off x="2443163" y="2359025"/>
            <a:ext cx="935037" cy="933450"/>
          </a:xfrm>
          <a:custGeom>
            <a:avLst/>
            <a:gdLst>
              <a:gd name="T0" fmla="*/ 429174 w 1092200"/>
              <a:gd name="T1" fmla="*/ 1547 h 1092200"/>
              <a:gd name="T2" fmla="*/ 355168 w 1092200"/>
              <a:gd name="T3" fmla="*/ 13564 h 1092200"/>
              <a:gd name="T4" fmla="*/ 285538 w 1092200"/>
              <a:gd name="T5" fmla="*/ 36677 h 1092200"/>
              <a:gd name="T6" fmla="*/ 221249 w 1092200"/>
              <a:gd name="T7" fmla="*/ 69926 h 1092200"/>
              <a:gd name="T8" fmla="*/ 163262 w 1092200"/>
              <a:gd name="T9" fmla="*/ 112349 h 1092200"/>
              <a:gd name="T10" fmla="*/ 112539 w 1092200"/>
              <a:gd name="T11" fmla="*/ 162985 h 1092200"/>
              <a:gd name="T12" fmla="*/ 70045 w 1092200"/>
              <a:gd name="T13" fmla="*/ 220874 h 1092200"/>
              <a:gd name="T14" fmla="*/ 36740 w 1092200"/>
              <a:gd name="T15" fmla="*/ 285054 h 1092200"/>
              <a:gd name="T16" fmla="*/ 13587 w 1092200"/>
              <a:gd name="T17" fmla="*/ 354566 h 1092200"/>
              <a:gd name="T18" fmla="*/ 1550 w 1092200"/>
              <a:gd name="T19" fmla="*/ 428446 h 1092200"/>
              <a:gd name="T20" fmla="*/ 1550 w 1092200"/>
              <a:gd name="T21" fmla="*/ 505003 h 1092200"/>
              <a:gd name="T22" fmla="*/ 13587 w 1092200"/>
              <a:gd name="T23" fmla="*/ 578884 h 1092200"/>
              <a:gd name="T24" fmla="*/ 36740 w 1092200"/>
              <a:gd name="T25" fmla="*/ 648396 h 1092200"/>
              <a:gd name="T26" fmla="*/ 70045 w 1092200"/>
              <a:gd name="T27" fmla="*/ 712576 h 1092200"/>
              <a:gd name="T28" fmla="*/ 112539 w 1092200"/>
              <a:gd name="T29" fmla="*/ 770465 h 1092200"/>
              <a:gd name="T30" fmla="*/ 163262 w 1092200"/>
              <a:gd name="T31" fmla="*/ 821101 h 1092200"/>
              <a:gd name="T32" fmla="*/ 221249 w 1092200"/>
              <a:gd name="T33" fmla="*/ 863523 h 1092200"/>
              <a:gd name="T34" fmla="*/ 285538 w 1092200"/>
              <a:gd name="T35" fmla="*/ 896772 h 1092200"/>
              <a:gd name="T36" fmla="*/ 355168 w 1092200"/>
              <a:gd name="T37" fmla="*/ 919885 h 1092200"/>
              <a:gd name="T38" fmla="*/ 429174 w 1092200"/>
              <a:gd name="T39" fmla="*/ 931902 h 1092200"/>
              <a:gd name="T40" fmla="*/ 505862 w 1092200"/>
              <a:gd name="T41" fmla="*/ 931902 h 1092200"/>
              <a:gd name="T42" fmla="*/ 579868 w 1092200"/>
              <a:gd name="T43" fmla="*/ 919885 h 1092200"/>
              <a:gd name="T44" fmla="*/ 649497 w 1092200"/>
              <a:gd name="T45" fmla="*/ 896772 h 1092200"/>
              <a:gd name="T46" fmla="*/ 713786 w 1092200"/>
              <a:gd name="T47" fmla="*/ 863523 h 1092200"/>
              <a:gd name="T48" fmla="*/ 771774 w 1092200"/>
              <a:gd name="T49" fmla="*/ 821101 h 1092200"/>
              <a:gd name="T50" fmla="*/ 822496 w 1092200"/>
              <a:gd name="T51" fmla="*/ 770465 h 1092200"/>
              <a:gd name="T52" fmla="*/ 864991 w 1092200"/>
              <a:gd name="T53" fmla="*/ 712576 h 1092200"/>
              <a:gd name="T54" fmla="*/ 898296 w 1092200"/>
              <a:gd name="T55" fmla="*/ 648396 h 1092200"/>
              <a:gd name="T56" fmla="*/ 921449 w 1092200"/>
              <a:gd name="T57" fmla="*/ 578884 h 1092200"/>
              <a:gd name="T58" fmla="*/ 933487 w 1092200"/>
              <a:gd name="T59" fmla="*/ 505003 h 1092200"/>
              <a:gd name="T60" fmla="*/ 933487 w 1092200"/>
              <a:gd name="T61" fmla="*/ 428446 h 1092200"/>
              <a:gd name="T62" fmla="*/ 921449 w 1092200"/>
              <a:gd name="T63" fmla="*/ 354566 h 1092200"/>
              <a:gd name="T64" fmla="*/ 898296 w 1092200"/>
              <a:gd name="T65" fmla="*/ 285054 h 1092200"/>
              <a:gd name="T66" fmla="*/ 864991 w 1092200"/>
              <a:gd name="T67" fmla="*/ 220874 h 1092200"/>
              <a:gd name="T68" fmla="*/ 822496 w 1092200"/>
              <a:gd name="T69" fmla="*/ 162985 h 1092200"/>
              <a:gd name="T70" fmla="*/ 771774 w 1092200"/>
              <a:gd name="T71" fmla="*/ 112349 h 1092200"/>
              <a:gd name="T72" fmla="*/ 713786 w 1092200"/>
              <a:gd name="T73" fmla="*/ 69926 h 1092200"/>
              <a:gd name="T74" fmla="*/ 649497 w 1092200"/>
              <a:gd name="T75" fmla="*/ 36677 h 1092200"/>
              <a:gd name="T76" fmla="*/ 579868 w 1092200"/>
              <a:gd name="T77" fmla="*/ 13564 h 1092200"/>
              <a:gd name="T78" fmla="*/ 505862 w 1092200"/>
              <a:gd name="T79" fmla="*/ 1547 h 1092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92200" h="1092200">
                <a:moveTo>
                  <a:pt x="546100" y="0"/>
                </a:moveTo>
                <a:lnTo>
                  <a:pt x="501311" y="1810"/>
                </a:lnTo>
                <a:lnTo>
                  <a:pt x="457519" y="7147"/>
                </a:lnTo>
                <a:lnTo>
                  <a:pt x="414865" y="15871"/>
                </a:lnTo>
                <a:lnTo>
                  <a:pt x="373489" y="27840"/>
                </a:lnTo>
                <a:lnTo>
                  <a:pt x="333532" y="42915"/>
                </a:lnTo>
                <a:lnTo>
                  <a:pt x="295135" y="60954"/>
                </a:lnTo>
                <a:lnTo>
                  <a:pt x="258437" y="81818"/>
                </a:lnTo>
                <a:lnTo>
                  <a:pt x="223580" y="105365"/>
                </a:lnTo>
                <a:lnTo>
                  <a:pt x="190703" y="131456"/>
                </a:lnTo>
                <a:lnTo>
                  <a:pt x="159948" y="159949"/>
                </a:lnTo>
                <a:lnTo>
                  <a:pt x="131455" y="190704"/>
                </a:lnTo>
                <a:lnTo>
                  <a:pt x="105365" y="223580"/>
                </a:lnTo>
                <a:lnTo>
                  <a:pt x="81818" y="258438"/>
                </a:lnTo>
                <a:lnTo>
                  <a:pt x="60954" y="295135"/>
                </a:lnTo>
                <a:lnTo>
                  <a:pt x="42915" y="333533"/>
                </a:lnTo>
                <a:lnTo>
                  <a:pt x="27840" y="373490"/>
                </a:lnTo>
                <a:lnTo>
                  <a:pt x="15871" y="414866"/>
                </a:lnTo>
                <a:lnTo>
                  <a:pt x="7147" y="457519"/>
                </a:lnTo>
                <a:lnTo>
                  <a:pt x="1810" y="501311"/>
                </a:lnTo>
                <a:lnTo>
                  <a:pt x="0" y="546100"/>
                </a:lnTo>
                <a:lnTo>
                  <a:pt x="1810" y="590888"/>
                </a:lnTo>
                <a:lnTo>
                  <a:pt x="7147" y="634680"/>
                </a:lnTo>
                <a:lnTo>
                  <a:pt x="15871" y="677334"/>
                </a:lnTo>
                <a:lnTo>
                  <a:pt x="27840" y="718710"/>
                </a:lnTo>
                <a:lnTo>
                  <a:pt x="42915" y="758667"/>
                </a:lnTo>
                <a:lnTo>
                  <a:pt x="60954" y="797064"/>
                </a:lnTo>
                <a:lnTo>
                  <a:pt x="81818" y="833762"/>
                </a:lnTo>
                <a:lnTo>
                  <a:pt x="105365" y="868619"/>
                </a:lnTo>
                <a:lnTo>
                  <a:pt x="131455" y="901496"/>
                </a:lnTo>
                <a:lnTo>
                  <a:pt x="159948" y="932251"/>
                </a:lnTo>
                <a:lnTo>
                  <a:pt x="190703" y="960744"/>
                </a:lnTo>
                <a:lnTo>
                  <a:pt x="223580" y="986834"/>
                </a:lnTo>
                <a:lnTo>
                  <a:pt x="258437" y="1010381"/>
                </a:lnTo>
                <a:lnTo>
                  <a:pt x="295135" y="1031245"/>
                </a:lnTo>
                <a:lnTo>
                  <a:pt x="333532" y="1049284"/>
                </a:lnTo>
                <a:lnTo>
                  <a:pt x="373489" y="1064359"/>
                </a:lnTo>
                <a:lnTo>
                  <a:pt x="414865" y="1076328"/>
                </a:lnTo>
                <a:lnTo>
                  <a:pt x="457519" y="1085052"/>
                </a:lnTo>
                <a:lnTo>
                  <a:pt x="501311" y="1090389"/>
                </a:lnTo>
                <a:lnTo>
                  <a:pt x="546100" y="1092200"/>
                </a:lnTo>
                <a:lnTo>
                  <a:pt x="590888" y="1090389"/>
                </a:lnTo>
                <a:lnTo>
                  <a:pt x="634680" y="1085052"/>
                </a:lnTo>
                <a:lnTo>
                  <a:pt x="677333" y="1076328"/>
                </a:lnTo>
                <a:lnTo>
                  <a:pt x="718709" y="1064359"/>
                </a:lnTo>
                <a:lnTo>
                  <a:pt x="758666" y="1049284"/>
                </a:lnTo>
                <a:lnTo>
                  <a:pt x="797064" y="1031245"/>
                </a:lnTo>
                <a:lnTo>
                  <a:pt x="833761" y="1010381"/>
                </a:lnTo>
                <a:lnTo>
                  <a:pt x="868619" y="986834"/>
                </a:lnTo>
                <a:lnTo>
                  <a:pt x="901495" y="960744"/>
                </a:lnTo>
                <a:lnTo>
                  <a:pt x="932250" y="932251"/>
                </a:lnTo>
                <a:lnTo>
                  <a:pt x="960743" y="901496"/>
                </a:lnTo>
                <a:lnTo>
                  <a:pt x="986834" y="868619"/>
                </a:lnTo>
                <a:lnTo>
                  <a:pt x="1010381" y="833762"/>
                </a:lnTo>
                <a:lnTo>
                  <a:pt x="1031245" y="797064"/>
                </a:lnTo>
                <a:lnTo>
                  <a:pt x="1049284" y="758667"/>
                </a:lnTo>
                <a:lnTo>
                  <a:pt x="1064359" y="718710"/>
                </a:lnTo>
                <a:lnTo>
                  <a:pt x="1076328" y="677334"/>
                </a:lnTo>
                <a:lnTo>
                  <a:pt x="1085052" y="634680"/>
                </a:lnTo>
                <a:lnTo>
                  <a:pt x="1090389" y="590888"/>
                </a:lnTo>
                <a:lnTo>
                  <a:pt x="1092200" y="546100"/>
                </a:lnTo>
                <a:lnTo>
                  <a:pt x="1090389" y="501311"/>
                </a:lnTo>
                <a:lnTo>
                  <a:pt x="1085052" y="457519"/>
                </a:lnTo>
                <a:lnTo>
                  <a:pt x="1076328" y="414866"/>
                </a:lnTo>
                <a:lnTo>
                  <a:pt x="1064359" y="373490"/>
                </a:lnTo>
                <a:lnTo>
                  <a:pt x="1049284" y="333533"/>
                </a:lnTo>
                <a:lnTo>
                  <a:pt x="1031245" y="295135"/>
                </a:lnTo>
                <a:lnTo>
                  <a:pt x="1010381" y="258438"/>
                </a:lnTo>
                <a:lnTo>
                  <a:pt x="986834" y="223580"/>
                </a:lnTo>
                <a:lnTo>
                  <a:pt x="960743" y="190704"/>
                </a:lnTo>
                <a:lnTo>
                  <a:pt x="932250" y="159949"/>
                </a:lnTo>
                <a:lnTo>
                  <a:pt x="901495" y="131456"/>
                </a:lnTo>
                <a:lnTo>
                  <a:pt x="868619" y="105365"/>
                </a:lnTo>
                <a:lnTo>
                  <a:pt x="833761" y="81818"/>
                </a:lnTo>
                <a:lnTo>
                  <a:pt x="797064" y="60954"/>
                </a:lnTo>
                <a:lnTo>
                  <a:pt x="758666" y="42915"/>
                </a:lnTo>
                <a:lnTo>
                  <a:pt x="718709" y="27840"/>
                </a:lnTo>
                <a:lnTo>
                  <a:pt x="677333" y="15871"/>
                </a:lnTo>
                <a:lnTo>
                  <a:pt x="634680" y="7147"/>
                </a:lnTo>
                <a:lnTo>
                  <a:pt x="590888" y="1810"/>
                </a:lnTo>
                <a:lnTo>
                  <a:pt x="546100" y="0"/>
                </a:lnTo>
                <a:close/>
              </a:path>
            </a:pathLst>
          </a:custGeom>
          <a:solidFill>
            <a:srgbClr val="8EB4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0730" name="object 13"/>
          <p:cNvSpPr>
            <a:spLocks/>
          </p:cNvSpPr>
          <p:nvPr/>
        </p:nvSpPr>
        <p:spPr bwMode="auto">
          <a:xfrm>
            <a:off x="2443163" y="2359025"/>
            <a:ext cx="935037" cy="933450"/>
          </a:xfrm>
          <a:custGeom>
            <a:avLst/>
            <a:gdLst>
              <a:gd name="T0" fmla="*/ 1550 w 1092200"/>
              <a:gd name="T1" fmla="*/ 428446 h 1092200"/>
              <a:gd name="T2" fmla="*/ 13587 w 1092200"/>
              <a:gd name="T3" fmla="*/ 354565 h 1092200"/>
              <a:gd name="T4" fmla="*/ 36740 w 1092200"/>
              <a:gd name="T5" fmla="*/ 285054 h 1092200"/>
              <a:gd name="T6" fmla="*/ 70045 w 1092200"/>
              <a:gd name="T7" fmla="*/ 220873 h 1092200"/>
              <a:gd name="T8" fmla="*/ 112540 w 1092200"/>
              <a:gd name="T9" fmla="*/ 162985 h 1092200"/>
              <a:gd name="T10" fmla="*/ 163262 w 1092200"/>
              <a:gd name="T11" fmla="*/ 112349 h 1092200"/>
              <a:gd name="T12" fmla="*/ 221249 w 1092200"/>
              <a:gd name="T13" fmla="*/ 69926 h 1092200"/>
              <a:gd name="T14" fmla="*/ 285539 w 1092200"/>
              <a:gd name="T15" fmla="*/ 36677 h 1092200"/>
              <a:gd name="T16" fmla="*/ 355168 w 1092200"/>
              <a:gd name="T17" fmla="*/ 13564 h 1092200"/>
              <a:gd name="T18" fmla="*/ 429174 w 1092200"/>
              <a:gd name="T19" fmla="*/ 1547 h 1092200"/>
              <a:gd name="T20" fmla="*/ 505862 w 1092200"/>
              <a:gd name="T21" fmla="*/ 1547 h 1092200"/>
              <a:gd name="T22" fmla="*/ 579868 w 1092200"/>
              <a:gd name="T23" fmla="*/ 13564 h 1092200"/>
              <a:gd name="T24" fmla="*/ 649497 w 1092200"/>
              <a:gd name="T25" fmla="*/ 36677 h 1092200"/>
              <a:gd name="T26" fmla="*/ 713787 w 1092200"/>
              <a:gd name="T27" fmla="*/ 69926 h 1092200"/>
              <a:gd name="T28" fmla="*/ 771774 w 1092200"/>
              <a:gd name="T29" fmla="*/ 112349 h 1092200"/>
              <a:gd name="T30" fmla="*/ 822496 w 1092200"/>
              <a:gd name="T31" fmla="*/ 162985 h 1092200"/>
              <a:gd name="T32" fmla="*/ 864991 w 1092200"/>
              <a:gd name="T33" fmla="*/ 220873 h 1092200"/>
              <a:gd name="T34" fmla="*/ 898296 w 1092200"/>
              <a:gd name="T35" fmla="*/ 285054 h 1092200"/>
              <a:gd name="T36" fmla="*/ 921449 w 1092200"/>
              <a:gd name="T37" fmla="*/ 354565 h 1092200"/>
              <a:gd name="T38" fmla="*/ 933487 w 1092200"/>
              <a:gd name="T39" fmla="*/ 428446 h 1092200"/>
              <a:gd name="T40" fmla="*/ 933487 w 1092200"/>
              <a:gd name="T41" fmla="*/ 505003 h 1092200"/>
              <a:gd name="T42" fmla="*/ 921449 w 1092200"/>
              <a:gd name="T43" fmla="*/ 578884 h 1092200"/>
              <a:gd name="T44" fmla="*/ 898296 w 1092200"/>
              <a:gd name="T45" fmla="*/ 648395 h 1092200"/>
              <a:gd name="T46" fmla="*/ 864991 w 1092200"/>
              <a:gd name="T47" fmla="*/ 712576 h 1092200"/>
              <a:gd name="T48" fmla="*/ 822496 w 1092200"/>
              <a:gd name="T49" fmla="*/ 770465 h 1092200"/>
              <a:gd name="T50" fmla="*/ 771774 w 1092200"/>
              <a:gd name="T51" fmla="*/ 821101 h 1092200"/>
              <a:gd name="T52" fmla="*/ 713787 w 1092200"/>
              <a:gd name="T53" fmla="*/ 863523 h 1092200"/>
              <a:gd name="T54" fmla="*/ 649497 w 1092200"/>
              <a:gd name="T55" fmla="*/ 896772 h 1092200"/>
              <a:gd name="T56" fmla="*/ 579868 w 1092200"/>
              <a:gd name="T57" fmla="*/ 919886 h 1092200"/>
              <a:gd name="T58" fmla="*/ 505862 w 1092200"/>
              <a:gd name="T59" fmla="*/ 931902 h 1092200"/>
              <a:gd name="T60" fmla="*/ 429174 w 1092200"/>
              <a:gd name="T61" fmla="*/ 931902 h 1092200"/>
              <a:gd name="T62" fmla="*/ 355168 w 1092200"/>
              <a:gd name="T63" fmla="*/ 919886 h 1092200"/>
              <a:gd name="T64" fmla="*/ 285539 w 1092200"/>
              <a:gd name="T65" fmla="*/ 896772 h 1092200"/>
              <a:gd name="T66" fmla="*/ 221249 w 1092200"/>
              <a:gd name="T67" fmla="*/ 863523 h 1092200"/>
              <a:gd name="T68" fmla="*/ 163262 w 1092200"/>
              <a:gd name="T69" fmla="*/ 821101 h 1092200"/>
              <a:gd name="T70" fmla="*/ 112540 w 1092200"/>
              <a:gd name="T71" fmla="*/ 770465 h 1092200"/>
              <a:gd name="T72" fmla="*/ 70045 w 1092200"/>
              <a:gd name="T73" fmla="*/ 712576 h 1092200"/>
              <a:gd name="T74" fmla="*/ 36740 w 1092200"/>
              <a:gd name="T75" fmla="*/ 648395 h 1092200"/>
              <a:gd name="T76" fmla="*/ 13587 w 1092200"/>
              <a:gd name="T77" fmla="*/ 578884 h 1092200"/>
              <a:gd name="T78" fmla="*/ 1550 w 1092200"/>
              <a:gd name="T79" fmla="*/ 505003 h 10922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92200" h="1092200">
                <a:moveTo>
                  <a:pt x="0" y="546099"/>
                </a:moveTo>
                <a:lnTo>
                  <a:pt x="1810" y="501311"/>
                </a:lnTo>
                <a:lnTo>
                  <a:pt x="7147" y="457519"/>
                </a:lnTo>
                <a:lnTo>
                  <a:pt x="15871" y="414865"/>
                </a:lnTo>
                <a:lnTo>
                  <a:pt x="27840" y="373490"/>
                </a:lnTo>
                <a:lnTo>
                  <a:pt x="42915" y="333533"/>
                </a:lnTo>
                <a:lnTo>
                  <a:pt x="60954" y="295135"/>
                </a:lnTo>
                <a:lnTo>
                  <a:pt x="81818" y="258437"/>
                </a:lnTo>
                <a:lnTo>
                  <a:pt x="105365" y="223580"/>
                </a:lnTo>
                <a:lnTo>
                  <a:pt x="131456" y="190704"/>
                </a:lnTo>
                <a:lnTo>
                  <a:pt x="159949" y="159949"/>
                </a:lnTo>
                <a:lnTo>
                  <a:pt x="190703" y="131456"/>
                </a:lnTo>
                <a:lnTo>
                  <a:pt x="223580" y="105365"/>
                </a:lnTo>
                <a:lnTo>
                  <a:pt x="258437" y="81818"/>
                </a:lnTo>
                <a:lnTo>
                  <a:pt x="295135" y="60954"/>
                </a:lnTo>
                <a:lnTo>
                  <a:pt x="333533" y="42915"/>
                </a:lnTo>
                <a:lnTo>
                  <a:pt x="373490" y="27840"/>
                </a:lnTo>
                <a:lnTo>
                  <a:pt x="414865" y="15871"/>
                </a:lnTo>
                <a:lnTo>
                  <a:pt x="457519" y="7147"/>
                </a:lnTo>
                <a:lnTo>
                  <a:pt x="501311" y="1810"/>
                </a:lnTo>
                <a:lnTo>
                  <a:pt x="546100" y="0"/>
                </a:lnTo>
                <a:lnTo>
                  <a:pt x="590888" y="1810"/>
                </a:lnTo>
                <a:lnTo>
                  <a:pt x="634680" y="7147"/>
                </a:lnTo>
                <a:lnTo>
                  <a:pt x="677334" y="15871"/>
                </a:lnTo>
                <a:lnTo>
                  <a:pt x="718709" y="27840"/>
                </a:lnTo>
                <a:lnTo>
                  <a:pt x="758666" y="42915"/>
                </a:lnTo>
                <a:lnTo>
                  <a:pt x="797064" y="60954"/>
                </a:lnTo>
                <a:lnTo>
                  <a:pt x="833762" y="81818"/>
                </a:lnTo>
                <a:lnTo>
                  <a:pt x="868619" y="105365"/>
                </a:lnTo>
                <a:lnTo>
                  <a:pt x="901495" y="131456"/>
                </a:lnTo>
                <a:lnTo>
                  <a:pt x="932250" y="159949"/>
                </a:lnTo>
                <a:lnTo>
                  <a:pt x="960743" y="190704"/>
                </a:lnTo>
                <a:lnTo>
                  <a:pt x="986834" y="223580"/>
                </a:lnTo>
                <a:lnTo>
                  <a:pt x="1010381" y="258437"/>
                </a:lnTo>
                <a:lnTo>
                  <a:pt x="1031245" y="295135"/>
                </a:lnTo>
                <a:lnTo>
                  <a:pt x="1049284" y="333533"/>
                </a:lnTo>
                <a:lnTo>
                  <a:pt x="1064359" y="373490"/>
                </a:lnTo>
                <a:lnTo>
                  <a:pt x="1076328" y="414865"/>
                </a:lnTo>
                <a:lnTo>
                  <a:pt x="1085052" y="457519"/>
                </a:lnTo>
                <a:lnTo>
                  <a:pt x="1090389" y="501311"/>
                </a:lnTo>
                <a:lnTo>
                  <a:pt x="1092199" y="546099"/>
                </a:lnTo>
                <a:lnTo>
                  <a:pt x="1090389" y="590888"/>
                </a:lnTo>
                <a:lnTo>
                  <a:pt x="1085052" y="634680"/>
                </a:lnTo>
                <a:lnTo>
                  <a:pt x="1076328" y="677334"/>
                </a:lnTo>
                <a:lnTo>
                  <a:pt x="1064359" y="718709"/>
                </a:lnTo>
                <a:lnTo>
                  <a:pt x="1049284" y="758666"/>
                </a:lnTo>
                <a:lnTo>
                  <a:pt x="1031245" y="797064"/>
                </a:lnTo>
                <a:lnTo>
                  <a:pt x="1010381" y="833762"/>
                </a:lnTo>
                <a:lnTo>
                  <a:pt x="986834" y="868619"/>
                </a:lnTo>
                <a:lnTo>
                  <a:pt x="960743" y="901496"/>
                </a:lnTo>
                <a:lnTo>
                  <a:pt x="932250" y="932251"/>
                </a:lnTo>
                <a:lnTo>
                  <a:pt x="901495" y="960744"/>
                </a:lnTo>
                <a:lnTo>
                  <a:pt x="868619" y="986834"/>
                </a:lnTo>
                <a:lnTo>
                  <a:pt x="833762" y="1010381"/>
                </a:lnTo>
                <a:lnTo>
                  <a:pt x="797064" y="1031245"/>
                </a:lnTo>
                <a:lnTo>
                  <a:pt x="758666" y="1049284"/>
                </a:lnTo>
                <a:lnTo>
                  <a:pt x="718709" y="1064359"/>
                </a:lnTo>
                <a:lnTo>
                  <a:pt x="677334" y="1076329"/>
                </a:lnTo>
                <a:lnTo>
                  <a:pt x="634680" y="1085052"/>
                </a:lnTo>
                <a:lnTo>
                  <a:pt x="590888" y="1090389"/>
                </a:lnTo>
                <a:lnTo>
                  <a:pt x="546100" y="1092200"/>
                </a:lnTo>
                <a:lnTo>
                  <a:pt x="501311" y="1090389"/>
                </a:lnTo>
                <a:lnTo>
                  <a:pt x="457519" y="1085052"/>
                </a:lnTo>
                <a:lnTo>
                  <a:pt x="414865" y="1076329"/>
                </a:lnTo>
                <a:lnTo>
                  <a:pt x="373490" y="1064359"/>
                </a:lnTo>
                <a:lnTo>
                  <a:pt x="333533" y="1049284"/>
                </a:lnTo>
                <a:lnTo>
                  <a:pt x="295135" y="1031245"/>
                </a:lnTo>
                <a:lnTo>
                  <a:pt x="258437" y="1010381"/>
                </a:lnTo>
                <a:lnTo>
                  <a:pt x="223580" y="986834"/>
                </a:lnTo>
                <a:lnTo>
                  <a:pt x="190703" y="960744"/>
                </a:lnTo>
                <a:lnTo>
                  <a:pt x="159949" y="932251"/>
                </a:lnTo>
                <a:lnTo>
                  <a:pt x="131456" y="901496"/>
                </a:lnTo>
                <a:lnTo>
                  <a:pt x="105365" y="868619"/>
                </a:lnTo>
                <a:lnTo>
                  <a:pt x="81818" y="833762"/>
                </a:lnTo>
                <a:lnTo>
                  <a:pt x="60954" y="797064"/>
                </a:lnTo>
                <a:lnTo>
                  <a:pt x="42915" y="758666"/>
                </a:lnTo>
                <a:lnTo>
                  <a:pt x="27840" y="718709"/>
                </a:lnTo>
                <a:lnTo>
                  <a:pt x="15871" y="677334"/>
                </a:lnTo>
                <a:lnTo>
                  <a:pt x="7147" y="634680"/>
                </a:lnTo>
                <a:lnTo>
                  <a:pt x="1810" y="590888"/>
                </a:lnTo>
                <a:lnTo>
                  <a:pt x="0" y="546099"/>
                </a:lnTo>
                <a:close/>
              </a:path>
            </a:pathLst>
          </a:custGeom>
          <a:noFill/>
          <a:ln w="25406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0731" name="object 14"/>
          <p:cNvSpPr txBox="1">
            <a:spLocks noChangeArrowheads="1"/>
          </p:cNvSpPr>
          <p:nvPr/>
        </p:nvSpPr>
        <p:spPr bwMode="auto">
          <a:xfrm>
            <a:off x="1112838" y="2670175"/>
            <a:ext cx="54292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39700" indent="-13017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4000"/>
              </a:lnSpc>
            </a:pPr>
            <a:r>
              <a:rPr lang="ko-KR" altLang="ko-KR" sz="10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바람직한 모습</a:t>
            </a:r>
            <a:endParaRPr lang="ko-KR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32" name="object 15"/>
          <p:cNvSpPr txBox="1">
            <a:spLocks noChangeArrowheads="1"/>
          </p:cNvSpPr>
          <p:nvPr/>
        </p:nvSpPr>
        <p:spPr bwMode="auto">
          <a:xfrm>
            <a:off x="2551113" y="2667000"/>
            <a:ext cx="73818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4613" indent="-6508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lnSpc>
                <a:spcPct val="104000"/>
              </a:lnSpc>
            </a:pPr>
            <a:r>
              <a:rPr lang="ko-KR" altLang="ko-KR" sz="10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문제가 되고 있는 상황</a:t>
            </a:r>
            <a:endParaRPr lang="ko-KR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33" name="object 16"/>
          <p:cNvSpPr>
            <a:spLocks/>
          </p:cNvSpPr>
          <p:nvPr/>
        </p:nvSpPr>
        <p:spPr bwMode="auto">
          <a:xfrm>
            <a:off x="1873250" y="2740025"/>
            <a:ext cx="569913" cy="163513"/>
          </a:xfrm>
          <a:custGeom>
            <a:avLst/>
            <a:gdLst>
              <a:gd name="T0" fmla="*/ 97698 w 666750"/>
              <a:gd name="T1" fmla="*/ 0 h 191135"/>
              <a:gd name="T2" fmla="*/ 0 w 666750"/>
              <a:gd name="T3" fmla="*/ 81519 h 191135"/>
              <a:gd name="T4" fmla="*/ 97697 w 666750"/>
              <a:gd name="T5" fmla="*/ 163040 h 191135"/>
              <a:gd name="T6" fmla="*/ 71644 w 666750"/>
              <a:gd name="T7" fmla="*/ 97824 h 191135"/>
              <a:gd name="T8" fmla="*/ 550014 w 666750"/>
              <a:gd name="T9" fmla="*/ 97824 h 191135"/>
              <a:gd name="T10" fmla="*/ 569553 w 666750"/>
              <a:gd name="T11" fmla="*/ 81520 h 191135"/>
              <a:gd name="T12" fmla="*/ 550013 w 666750"/>
              <a:gd name="T13" fmla="*/ 65216 h 191135"/>
              <a:gd name="T14" fmla="*/ 71644 w 666750"/>
              <a:gd name="T15" fmla="*/ 65216 h 191135"/>
              <a:gd name="T16" fmla="*/ 97698 w 666750"/>
              <a:gd name="T17" fmla="*/ 0 h 191135"/>
              <a:gd name="T18" fmla="*/ 550014 w 666750"/>
              <a:gd name="T19" fmla="*/ 97824 h 191135"/>
              <a:gd name="T20" fmla="*/ 497908 w 666750"/>
              <a:gd name="T21" fmla="*/ 97824 h 191135"/>
              <a:gd name="T22" fmla="*/ 471855 w 666750"/>
              <a:gd name="T23" fmla="*/ 163040 h 191135"/>
              <a:gd name="T24" fmla="*/ 550014 w 666750"/>
              <a:gd name="T25" fmla="*/ 97824 h 191135"/>
              <a:gd name="T26" fmla="*/ 471855 w 666750"/>
              <a:gd name="T27" fmla="*/ 0 h 191135"/>
              <a:gd name="T28" fmla="*/ 497908 w 666750"/>
              <a:gd name="T29" fmla="*/ 65216 h 191135"/>
              <a:gd name="T30" fmla="*/ 550013 w 666750"/>
              <a:gd name="T31" fmla="*/ 65216 h 191135"/>
              <a:gd name="T32" fmla="*/ 471855 w 666750"/>
              <a:gd name="T33" fmla="*/ 0 h 191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66750" h="191135">
                <a:moveTo>
                  <a:pt x="114298" y="0"/>
                </a:moveTo>
                <a:lnTo>
                  <a:pt x="0" y="95290"/>
                </a:lnTo>
                <a:lnTo>
                  <a:pt x="114297" y="190582"/>
                </a:lnTo>
                <a:lnTo>
                  <a:pt x="83818" y="114349"/>
                </a:lnTo>
                <a:lnTo>
                  <a:pt x="643470" y="114349"/>
                </a:lnTo>
                <a:lnTo>
                  <a:pt x="666329" y="95291"/>
                </a:lnTo>
                <a:lnTo>
                  <a:pt x="643469" y="76233"/>
                </a:lnTo>
                <a:lnTo>
                  <a:pt x="83818" y="76233"/>
                </a:lnTo>
                <a:lnTo>
                  <a:pt x="114298" y="0"/>
                </a:lnTo>
                <a:close/>
              </a:path>
              <a:path w="666750" h="191135">
                <a:moveTo>
                  <a:pt x="643470" y="114349"/>
                </a:moveTo>
                <a:lnTo>
                  <a:pt x="582510" y="114349"/>
                </a:lnTo>
                <a:lnTo>
                  <a:pt x="552030" y="190582"/>
                </a:lnTo>
                <a:lnTo>
                  <a:pt x="643470" y="114349"/>
                </a:lnTo>
                <a:close/>
              </a:path>
              <a:path w="666750" h="191135">
                <a:moveTo>
                  <a:pt x="552030" y="0"/>
                </a:moveTo>
                <a:lnTo>
                  <a:pt x="582510" y="76233"/>
                </a:lnTo>
                <a:lnTo>
                  <a:pt x="643469" y="76233"/>
                </a:lnTo>
                <a:lnTo>
                  <a:pt x="55203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0734" name="object 17"/>
          <p:cNvSpPr txBox="1">
            <a:spLocks noChangeArrowheads="1"/>
          </p:cNvSpPr>
          <p:nvPr/>
        </p:nvSpPr>
        <p:spPr bwMode="auto">
          <a:xfrm>
            <a:off x="2020888" y="2651125"/>
            <a:ext cx="26035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</a:p>
        </p:txBody>
      </p:sp>
      <p:sp>
        <p:nvSpPr>
          <p:cNvPr id="30735" name="object 18"/>
          <p:cNvSpPr txBox="1">
            <a:spLocks noChangeArrowheads="1"/>
          </p:cNvSpPr>
          <p:nvPr/>
        </p:nvSpPr>
        <p:spPr bwMode="auto">
          <a:xfrm>
            <a:off x="1330325" y="3657600"/>
            <a:ext cx="1554163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r>
              <a:rPr lang="ko-KR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</a:t>
            </a:r>
            <a:r>
              <a:rPr lang="ko-KR" altLang="ko-KR" sz="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lang="ko-KR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9000"/>
              </a:lnSpc>
              <a:spcBef>
                <a:spcPts val="100"/>
              </a:spcBef>
            </a:pP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</a:t>
            </a:r>
            <a:r>
              <a:rPr lang="ko-KR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Why</a:t>
            </a: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</a:t>
            </a:r>
            <a:r>
              <a:rPr lang="ko-KR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Answer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근본원인 -&gt; 개선대책</a:t>
            </a:r>
          </a:p>
        </p:txBody>
      </p:sp>
      <p:sp>
        <p:nvSpPr>
          <p:cNvPr id="30736" name="object 19"/>
          <p:cNvSpPr txBox="1">
            <a:spLocks noChangeArrowheads="1"/>
          </p:cNvSpPr>
          <p:nvPr/>
        </p:nvSpPr>
        <p:spPr bwMode="auto">
          <a:xfrm>
            <a:off x="1778000" y="3179763"/>
            <a:ext cx="738188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문제발굴방향</a:t>
            </a:r>
          </a:p>
        </p:txBody>
      </p:sp>
      <p:sp>
        <p:nvSpPr>
          <p:cNvPr id="30737" name="object 20"/>
          <p:cNvSpPr>
            <a:spLocks/>
          </p:cNvSpPr>
          <p:nvPr/>
        </p:nvSpPr>
        <p:spPr bwMode="auto">
          <a:xfrm>
            <a:off x="2093913" y="2881313"/>
            <a:ext cx="112712" cy="254000"/>
          </a:xfrm>
          <a:custGeom>
            <a:avLst/>
            <a:gdLst>
              <a:gd name="T0" fmla="*/ 112682 w 131444"/>
              <a:gd name="T1" fmla="*/ 186625 h 298450"/>
              <a:gd name="T2" fmla="*/ 67231 w 131444"/>
              <a:gd name="T3" fmla="*/ 186626 h 298450"/>
              <a:gd name="T4" fmla="*/ 0 w 131444"/>
              <a:gd name="T5" fmla="*/ 186626 h 298450"/>
              <a:gd name="T6" fmla="*/ 56341 w 131444"/>
              <a:gd name="T7" fmla="*/ 253758 h 298450"/>
              <a:gd name="T8" fmla="*/ 112682 w 131444"/>
              <a:gd name="T9" fmla="*/ 186625 h 298450"/>
              <a:gd name="T10" fmla="*/ 67230 w 131444"/>
              <a:gd name="T11" fmla="*/ 0 h 298450"/>
              <a:gd name="T12" fmla="*/ 45450 w 131444"/>
              <a:gd name="T13" fmla="*/ 0 h 298450"/>
              <a:gd name="T14" fmla="*/ 45450 w 131444"/>
              <a:gd name="T15" fmla="*/ 186626 h 298450"/>
              <a:gd name="T16" fmla="*/ 67231 w 131444"/>
              <a:gd name="T17" fmla="*/ 186626 h 298450"/>
              <a:gd name="T18" fmla="*/ 67230 w 131444"/>
              <a:gd name="T19" fmla="*/ 0 h 2984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1444" h="298450">
                <a:moveTo>
                  <a:pt x="131409" y="219284"/>
                </a:moveTo>
                <a:lnTo>
                  <a:pt x="78404" y="219285"/>
                </a:lnTo>
                <a:lnTo>
                  <a:pt x="0" y="219285"/>
                </a:lnTo>
                <a:lnTo>
                  <a:pt x="65704" y="298166"/>
                </a:lnTo>
                <a:lnTo>
                  <a:pt x="131409" y="219284"/>
                </a:lnTo>
                <a:close/>
              </a:path>
              <a:path w="131444" h="298450">
                <a:moveTo>
                  <a:pt x="78403" y="0"/>
                </a:moveTo>
                <a:lnTo>
                  <a:pt x="53003" y="0"/>
                </a:lnTo>
                <a:lnTo>
                  <a:pt x="53004" y="219285"/>
                </a:lnTo>
                <a:lnTo>
                  <a:pt x="78404" y="219285"/>
                </a:lnTo>
                <a:lnTo>
                  <a:pt x="78403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0738" name="object 21"/>
          <p:cNvSpPr>
            <a:spLocks/>
          </p:cNvSpPr>
          <p:nvPr/>
        </p:nvSpPr>
        <p:spPr bwMode="auto">
          <a:xfrm>
            <a:off x="2093913" y="3325813"/>
            <a:ext cx="112712" cy="255587"/>
          </a:xfrm>
          <a:custGeom>
            <a:avLst/>
            <a:gdLst>
              <a:gd name="T0" fmla="*/ 112682 w 131444"/>
              <a:gd name="T1" fmla="*/ 187792 h 298450"/>
              <a:gd name="T2" fmla="*/ 0 w 131444"/>
              <a:gd name="T3" fmla="*/ 187792 h 298450"/>
              <a:gd name="T4" fmla="*/ 56341 w 131444"/>
              <a:gd name="T5" fmla="*/ 255344 h 298450"/>
              <a:gd name="T6" fmla="*/ 112682 w 131444"/>
              <a:gd name="T7" fmla="*/ 187792 h 298450"/>
              <a:gd name="T8" fmla="*/ 67230 w 131444"/>
              <a:gd name="T9" fmla="*/ 0 h 298450"/>
              <a:gd name="T10" fmla="*/ 45450 w 131444"/>
              <a:gd name="T11" fmla="*/ 0 h 298450"/>
              <a:gd name="T12" fmla="*/ 45450 w 131444"/>
              <a:gd name="T13" fmla="*/ 187792 h 298450"/>
              <a:gd name="T14" fmla="*/ 67231 w 131444"/>
              <a:gd name="T15" fmla="*/ 187792 h 298450"/>
              <a:gd name="T16" fmla="*/ 67230 w 131444"/>
              <a:gd name="T17" fmla="*/ 0 h 2984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1444" h="298450">
                <a:moveTo>
                  <a:pt x="131409" y="219285"/>
                </a:moveTo>
                <a:lnTo>
                  <a:pt x="0" y="219285"/>
                </a:lnTo>
                <a:lnTo>
                  <a:pt x="65704" y="298166"/>
                </a:lnTo>
                <a:lnTo>
                  <a:pt x="131409" y="219285"/>
                </a:lnTo>
                <a:close/>
              </a:path>
              <a:path w="131444" h="298450">
                <a:moveTo>
                  <a:pt x="78403" y="0"/>
                </a:moveTo>
                <a:lnTo>
                  <a:pt x="53003" y="0"/>
                </a:lnTo>
                <a:lnTo>
                  <a:pt x="53004" y="219285"/>
                </a:lnTo>
                <a:lnTo>
                  <a:pt x="78404" y="219285"/>
                </a:lnTo>
                <a:lnTo>
                  <a:pt x="78403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0739" name="object 22"/>
          <p:cNvSpPr>
            <a:spLocks/>
          </p:cNvSpPr>
          <p:nvPr/>
        </p:nvSpPr>
        <p:spPr bwMode="auto">
          <a:xfrm>
            <a:off x="6869113" y="3003550"/>
            <a:ext cx="174625" cy="68263"/>
          </a:xfrm>
          <a:custGeom>
            <a:avLst/>
            <a:gdLst>
              <a:gd name="T0" fmla="*/ 0 w 203834"/>
              <a:gd name="T1" fmla="*/ 28265 h 79375"/>
              <a:gd name="T2" fmla="*/ 0 w 203834"/>
              <a:gd name="T3" fmla="*/ 39571 h 79375"/>
              <a:gd name="T4" fmla="*/ 106578 w 203834"/>
              <a:gd name="T5" fmla="*/ 39571 h 79375"/>
              <a:gd name="T6" fmla="*/ 106578 w 203834"/>
              <a:gd name="T7" fmla="*/ 67837 h 79375"/>
              <a:gd name="T8" fmla="*/ 174125 w 203834"/>
              <a:gd name="T9" fmla="*/ 33920 h 79375"/>
              <a:gd name="T10" fmla="*/ 162867 w 203834"/>
              <a:gd name="T11" fmla="*/ 28266 h 79375"/>
              <a:gd name="T12" fmla="*/ 0 w 203834"/>
              <a:gd name="T13" fmla="*/ 28265 h 79375"/>
              <a:gd name="T14" fmla="*/ 106578 w 203834"/>
              <a:gd name="T15" fmla="*/ 0 h 79375"/>
              <a:gd name="T16" fmla="*/ 106578 w 203834"/>
              <a:gd name="T17" fmla="*/ 28266 h 79375"/>
              <a:gd name="T18" fmla="*/ 162867 w 203834"/>
              <a:gd name="T19" fmla="*/ 28266 h 79375"/>
              <a:gd name="T20" fmla="*/ 106578 w 203834"/>
              <a:gd name="T21" fmla="*/ 0 h 793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3834" h="79375">
                <a:moveTo>
                  <a:pt x="0" y="32866"/>
                </a:moveTo>
                <a:lnTo>
                  <a:pt x="0" y="46013"/>
                </a:lnTo>
                <a:lnTo>
                  <a:pt x="124405" y="46013"/>
                </a:lnTo>
                <a:lnTo>
                  <a:pt x="124405" y="78880"/>
                </a:lnTo>
                <a:lnTo>
                  <a:pt x="203250" y="39441"/>
                </a:lnTo>
                <a:lnTo>
                  <a:pt x="190109" y="32867"/>
                </a:lnTo>
                <a:lnTo>
                  <a:pt x="0" y="32866"/>
                </a:lnTo>
                <a:close/>
              </a:path>
              <a:path w="203834" h="79375">
                <a:moveTo>
                  <a:pt x="124405" y="0"/>
                </a:moveTo>
                <a:lnTo>
                  <a:pt x="124405" y="32867"/>
                </a:lnTo>
                <a:lnTo>
                  <a:pt x="190109" y="32867"/>
                </a:lnTo>
                <a:lnTo>
                  <a:pt x="12440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40" name="object 23"/>
          <p:cNvSpPr txBox="1">
            <a:spLocks noChangeArrowheads="1"/>
          </p:cNvSpPr>
          <p:nvPr/>
        </p:nvSpPr>
        <p:spPr bwMode="auto">
          <a:xfrm>
            <a:off x="4827588" y="2114550"/>
            <a:ext cx="390525" cy="107722"/>
          </a:xfrm>
          <a:prstGeom prst="rect">
            <a:avLst/>
          </a:prstGeom>
          <a:solidFill>
            <a:srgbClr val="F2F2F2"/>
          </a:solidFill>
          <a:ln w="12704">
            <a:solidFill>
              <a:srgbClr val="40404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889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41" name="object 24"/>
          <p:cNvSpPr txBox="1">
            <a:spLocks noChangeArrowheads="1"/>
          </p:cNvSpPr>
          <p:nvPr/>
        </p:nvSpPr>
        <p:spPr bwMode="auto">
          <a:xfrm>
            <a:off x="5457825" y="2114550"/>
            <a:ext cx="835025" cy="107722"/>
          </a:xfrm>
          <a:prstGeom prst="rect">
            <a:avLst/>
          </a:prstGeom>
          <a:solidFill>
            <a:srgbClr val="F2F2F2"/>
          </a:solidFill>
          <a:ln w="12705">
            <a:solidFill>
              <a:srgbClr val="40404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42" name="object 25"/>
          <p:cNvSpPr txBox="1">
            <a:spLocks noChangeArrowheads="1"/>
          </p:cNvSpPr>
          <p:nvPr/>
        </p:nvSpPr>
        <p:spPr bwMode="auto">
          <a:xfrm>
            <a:off x="6467475" y="2114550"/>
            <a:ext cx="401638" cy="107722"/>
          </a:xfrm>
          <a:prstGeom prst="rect">
            <a:avLst/>
          </a:prstGeom>
          <a:solidFill>
            <a:srgbClr val="F2F2F2"/>
          </a:solidFill>
          <a:ln w="12704">
            <a:solidFill>
              <a:srgbClr val="40404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10477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판정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43" name="object 26"/>
          <p:cNvSpPr txBox="1">
            <a:spLocks noChangeArrowheads="1"/>
          </p:cNvSpPr>
          <p:nvPr/>
        </p:nvSpPr>
        <p:spPr bwMode="auto">
          <a:xfrm>
            <a:off x="7042150" y="2114550"/>
            <a:ext cx="531813" cy="107722"/>
          </a:xfrm>
          <a:prstGeom prst="rect">
            <a:avLst/>
          </a:prstGeom>
          <a:solidFill>
            <a:srgbClr val="F2F2F2"/>
          </a:solidFill>
          <a:ln w="12705">
            <a:solidFill>
              <a:srgbClr val="40404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1079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Why 1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44" name="object 27"/>
          <p:cNvSpPr txBox="1">
            <a:spLocks noChangeArrowheads="1"/>
          </p:cNvSpPr>
          <p:nvPr/>
        </p:nvSpPr>
        <p:spPr bwMode="auto">
          <a:xfrm>
            <a:off x="7759700" y="2114550"/>
            <a:ext cx="574675" cy="107722"/>
          </a:xfrm>
          <a:prstGeom prst="rect">
            <a:avLst/>
          </a:prstGeom>
          <a:solidFill>
            <a:srgbClr val="F2F2F2"/>
          </a:solidFill>
          <a:ln w="12705">
            <a:solidFill>
              <a:srgbClr val="40404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136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Why 2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45" name="object 28"/>
          <p:cNvSpPr>
            <a:spLocks/>
          </p:cNvSpPr>
          <p:nvPr/>
        </p:nvSpPr>
        <p:spPr bwMode="auto">
          <a:xfrm>
            <a:off x="4794250" y="2484438"/>
            <a:ext cx="457200" cy="325437"/>
          </a:xfrm>
          <a:custGeom>
            <a:avLst/>
            <a:gdLst>
              <a:gd name="T0" fmla="*/ 0 w 533400"/>
              <a:gd name="T1" fmla="*/ 0 h 381000"/>
              <a:gd name="T2" fmla="*/ 457200 w 533400"/>
              <a:gd name="T3" fmla="*/ 0 h 381000"/>
              <a:gd name="T4" fmla="*/ 457200 w 533400"/>
              <a:gd name="T5" fmla="*/ 325436 h 381000"/>
              <a:gd name="T6" fmla="*/ 0 w 533400"/>
              <a:gd name="T7" fmla="*/ 325436 h 381000"/>
              <a:gd name="T8" fmla="*/ 0 w 533400"/>
              <a:gd name="T9" fmla="*/ 0 h 38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3400" h="381000">
                <a:moveTo>
                  <a:pt x="0" y="0"/>
                </a:moveTo>
                <a:lnTo>
                  <a:pt x="533400" y="0"/>
                </a:lnTo>
                <a:lnTo>
                  <a:pt x="533400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noFill/>
          <a:ln w="1270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46" name="object 29"/>
          <p:cNvSpPr txBox="1">
            <a:spLocks noChangeArrowheads="1"/>
          </p:cNvSpPr>
          <p:nvPr/>
        </p:nvSpPr>
        <p:spPr bwMode="auto">
          <a:xfrm>
            <a:off x="5457825" y="2479276"/>
            <a:ext cx="835025" cy="239168"/>
          </a:xfrm>
          <a:prstGeom prst="rect">
            <a:avLst/>
          </a:prstGeom>
          <a:noFill/>
          <a:ln w="1270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marL="120650" indent="4286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indent="0" algn="ctr">
              <a:lnSpc>
                <a:spcPct val="111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볼트의 윗부분은 망가져 있지 않은가</a:t>
            </a:r>
          </a:p>
        </p:txBody>
      </p:sp>
      <p:sp>
        <p:nvSpPr>
          <p:cNvPr id="30747" name="object 30"/>
          <p:cNvSpPr txBox="1">
            <a:spLocks noChangeArrowheads="1"/>
          </p:cNvSpPr>
          <p:nvPr/>
        </p:nvSpPr>
        <p:spPr bwMode="auto">
          <a:xfrm>
            <a:off x="5457825" y="2902850"/>
            <a:ext cx="835025" cy="239168"/>
          </a:xfrm>
          <a:prstGeom prst="rect">
            <a:avLst/>
          </a:prstGeom>
          <a:noFill/>
          <a:ln w="1270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>
              <a:lnSpc>
                <a:spcPct val="111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볼트와 판이 녹슬지</a:t>
            </a:r>
          </a:p>
          <a:p>
            <a:pPr algn="ctr">
              <a:lnSpc>
                <a:spcPct val="111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않았는가</a:t>
            </a:r>
          </a:p>
        </p:txBody>
      </p:sp>
      <p:sp>
        <p:nvSpPr>
          <p:cNvPr id="30748" name="object 31"/>
          <p:cNvSpPr txBox="1">
            <a:spLocks noChangeArrowheads="1"/>
          </p:cNvSpPr>
          <p:nvPr/>
        </p:nvSpPr>
        <p:spPr bwMode="auto">
          <a:xfrm>
            <a:off x="5457825" y="3293663"/>
            <a:ext cx="835025" cy="239168"/>
          </a:xfrm>
          <a:prstGeom prst="rect">
            <a:avLst/>
          </a:prstGeom>
          <a:noFill/>
          <a:ln w="1270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marL="306388" indent="-22701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indent="0" algn="ctr">
              <a:lnSpc>
                <a:spcPct val="111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볼트와 판은 접착되어 있는가</a:t>
            </a:r>
          </a:p>
        </p:txBody>
      </p:sp>
      <p:sp>
        <p:nvSpPr>
          <p:cNvPr id="30749" name="object 32"/>
          <p:cNvSpPr txBox="1">
            <a:spLocks noChangeArrowheads="1"/>
          </p:cNvSpPr>
          <p:nvPr/>
        </p:nvSpPr>
        <p:spPr bwMode="auto">
          <a:xfrm>
            <a:off x="5457825" y="3689350"/>
            <a:ext cx="835025" cy="348429"/>
          </a:xfrm>
          <a:prstGeom prst="rect">
            <a:avLst/>
          </a:prstGeom>
          <a:noFill/>
          <a:ln w="1270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778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algn="ctr">
              <a:lnSpc>
                <a:spcPct val="111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스패너의 사이즈와 </a:t>
            </a:r>
            <a:r>
              <a:rPr lang="ko-KR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볼트의 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사이즈는 맞는가</a:t>
            </a:r>
          </a:p>
        </p:txBody>
      </p:sp>
      <p:sp>
        <p:nvSpPr>
          <p:cNvPr id="30750" name="object 33"/>
          <p:cNvSpPr txBox="1">
            <a:spLocks noChangeArrowheads="1"/>
          </p:cNvSpPr>
          <p:nvPr/>
        </p:nvSpPr>
        <p:spPr bwMode="auto">
          <a:xfrm>
            <a:off x="5457825" y="4079875"/>
            <a:ext cx="835025" cy="228845"/>
          </a:xfrm>
          <a:prstGeom prst="rect">
            <a:avLst/>
          </a:prstGeom>
          <a:noFill/>
          <a:ln w="1270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131763" indent="-2063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indent="0" algn="ctr">
              <a:lnSpc>
                <a:spcPct val="111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스패너에 걸려 있는 </a:t>
            </a:r>
            <a:r>
              <a:rPr lang="ko-KR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토르크는</a:t>
            </a: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충분한가</a:t>
            </a:r>
          </a:p>
        </p:txBody>
      </p:sp>
      <p:sp>
        <p:nvSpPr>
          <p:cNvPr id="30751" name="object 34"/>
          <p:cNvSpPr>
            <a:spLocks/>
          </p:cNvSpPr>
          <p:nvPr/>
        </p:nvSpPr>
        <p:spPr bwMode="auto">
          <a:xfrm>
            <a:off x="6461125" y="2468563"/>
            <a:ext cx="401638" cy="271462"/>
          </a:xfrm>
          <a:custGeom>
            <a:avLst/>
            <a:gdLst>
              <a:gd name="T0" fmla="*/ 200819 w 469900"/>
              <a:gd name="T1" fmla="*/ 0 h 317500"/>
              <a:gd name="T2" fmla="*/ 168244 w 469900"/>
              <a:gd name="T3" fmla="*/ 1776 h 317500"/>
              <a:gd name="T4" fmla="*/ 122650 w 469900"/>
              <a:gd name="T5" fmla="*/ 10666 h 317500"/>
              <a:gd name="T6" fmla="*/ 82217 w 469900"/>
              <a:gd name="T7" fmla="*/ 26188 h 317500"/>
              <a:gd name="T8" fmla="*/ 48340 w 469900"/>
              <a:gd name="T9" fmla="*/ 47399 h 317500"/>
              <a:gd name="T10" fmla="*/ 22414 w 469900"/>
              <a:gd name="T11" fmla="*/ 73355 h 317500"/>
              <a:gd name="T12" fmla="*/ 5836 w 469900"/>
              <a:gd name="T13" fmla="*/ 103113 h 317500"/>
              <a:gd name="T14" fmla="*/ 0 w 469900"/>
              <a:gd name="T15" fmla="*/ 135731 h 317500"/>
              <a:gd name="T16" fmla="*/ 665 w 469900"/>
              <a:gd name="T17" fmla="*/ 146863 h 317500"/>
              <a:gd name="T18" fmla="*/ 10237 w 469900"/>
              <a:gd name="T19" fmla="*/ 178632 h 317500"/>
              <a:gd name="T20" fmla="*/ 30087 w 469900"/>
              <a:gd name="T21" fmla="*/ 207229 h 317500"/>
              <a:gd name="T22" fmla="*/ 58818 w 469900"/>
              <a:gd name="T23" fmla="*/ 231708 h 317500"/>
              <a:gd name="T24" fmla="*/ 95036 w 469900"/>
              <a:gd name="T25" fmla="*/ 251127 h 317500"/>
              <a:gd name="T26" fmla="*/ 137344 w 469900"/>
              <a:gd name="T27" fmla="*/ 264543 h 317500"/>
              <a:gd name="T28" fmla="*/ 184348 w 469900"/>
              <a:gd name="T29" fmla="*/ 271013 h 317500"/>
              <a:gd name="T30" fmla="*/ 200819 w 469900"/>
              <a:gd name="T31" fmla="*/ 271463 h 317500"/>
              <a:gd name="T32" fmla="*/ 217289 w 469900"/>
              <a:gd name="T33" fmla="*/ 271013 h 317500"/>
              <a:gd name="T34" fmla="*/ 264292 w 469900"/>
              <a:gd name="T35" fmla="*/ 264543 h 317500"/>
              <a:gd name="T36" fmla="*/ 306600 w 469900"/>
              <a:gd name="T37" fmla="*/ 251127 h 317500"/>
              <a:gd name="T38" fmla="*/ 342818 w 469900"/>
              <a:gd name="T39" fmla="*/ 231708 h 317500"/>
              <a:gd name="T40" fmla="*/ 371549 w 469900"/>
              <a:gd name="T41" fmla="*/ 207229 h 317500"/>
              <a:gd name="T42" fmla="*/ 391398 w 469900"/>
              <a:gd name="T43" fmla="*/ 178632 h 317500"/>
              <a:gd name="T44" fmla="*/ 400970 w 469900"/>
              <a:gd name="T45" fmla="*/ 146863 h 317500"/>
              <a:gd name="T46" fmla="*/ 401636 w 469900"/>
              <a:gd name="T47" fmla="*/ 135731 h 317500"/>
              <a:gd name="T48" fmla="*/ 400970 w 469900"/>
              <a:gd name="T49" fmla="*/ 124599 h 317500"/>
              <a:gd name="T50" fmla="*/ 391398 w 469900"/>
              <a:gd name="T51" fmla="*/ 92830 h 317500"/>
              <a:gd name="T52" fmla="*/ 371549 w 469900"/>
              <a:gd name="T53" fmla="*/ 64233 h 317500"/>
              <a:gd name="T54" fmla="*/ 342818 w 469900"/>
              <a:gd name="T55" fmla="*/ 39755 h 317500"/>
              <a:gd name="T56" fmla="*/ 306600 w 469900"/>
              <a:gd name="T57" fmla="*/ 20335 h 317500"/>
              <a:gd name="T58" fmla="*/ 264292 w 469900"/>
              <a:gd name="T59" fmla="*/ 6920 h 317500"/>
              <a:gd name="T60" fmla="*/ 217289 w 469900"/>
              <a:gd name="T61" fmla="*/ 450 h 317500"/>
              <a:gd name="T62" fmla="*/ 200819 w 469900"/>
              <a:gd name="T63" fmla="*/ 0 h 3175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69900" h="317500">
                <a:moveTo>
                  <a:pt x="234950" y="0"/>
                </a:moveTo>
                <a:lnTo>
                  <a:pt x="196839" y="2077"/>
                </a:lnTo>
                <a:lnTo>
                  <a:pt x="143496" y="12475"/>
                </a:lnTo>
                <a:lnTo>
                  <a:pt x="96191" y="30629"/>
                </a:lnTo>
                <a:lnTo>
                  <a:pt x="56556" y="55437"/>
                </a:lnTo>
                <a:lnTo>
                  <a:pt x="26224" y="85795"/>
                </a:lnTo>
                <a:lnTo>
                  <a:pt x="6828" y="120600"/>
                </a:lnTo>
                <a:lnTo>
                  <a:pt x="0" y="158750"/>
                </a:lnTo>
                <a:lnTo>
                  <a:pt x="778" y="171770"/>
                </a:lnTo>
                <a:lnTo>
                  <a:pt x="11977" y="208927"/>
                </a:lnTo>
                <a:lnTo>
                  <a:pt x="35200" y="242373"/>
                </a:lnTo>
                <a:lnTo>
                  <a:pt x="68815" y="271004"/>
                </a:lnTo>
                <a:lnTo>
                  <a:pt x="111188" y="293716"/>
                </a:lnTo>
                <a:lnTo>
                  <a:pt x="160687" y="309408"/>
                </a:lnTo>
                <a:lnTo>
                  <a:pt x="215680" y="316975"/>
                </a:lnTo>
                <a:lnTo>
                  <a:pt x="234950" y="317501"/>
                </a:lnTo>
                <a:lnTo>
                  <a:pt x="254219" y="316975"/>
                </a:lnTo>
                <a:lnTo>
                  <a:pt x="309211" y="309408"/>
                </a:lnTo>
                <a:lnTo>
                  <a:pt x="358710" y="293716"/>
                </a:lnTo>
                <a:lnTo>
                  <a:pt x="401083" y="271004"/>
                </a:lnTo>
                <a:lnTo>
                  <a:pt x="434697" y="242373"/>
                </a:lnTo>
                <a:lnTo>
                  <a:pt x="457920" y="208927"/>
                </a:lnTo>
                <a:lnTo>
                  <a:pt x="469119" y="171770"/>
                </a:lnTo>
                <a:lnTo>
                  <a:pt x="469898" y="158750"/>
                </a:lnTo>
                <a:lnTo>
                  <a:pt x="469119" y="145730"/>
                </a:lnTo>
                <a:lnTo>
                  <a:pt x="457920" y="108573"/>
                </a:lnTo>
                <a:lnTo>
                  <a:pt x="434697" y="75127"/>
                </a:lnTo>
                <a:lnTo>
                  <a:pt x="401083" y="46497"/>
                </a:lnTo>
                <a:lnTo>
                  <a:pt x="358710" y="23784"/>
                </a:lnTo>
                <a:lnTo>
                  <a:pt x="309211" y="8093"/>
                </a:lnTo>
                <a:lnTo>
                  <a:pt x="254219" y="526"/>
                </a:lnTo>
                <a:lnTo>
                  <a:pt x="23495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52" name="object 35"/>
          <p:cNvSpPr txBox="1">
            <a:spLocks noChangeArrowheads="1"/>
          </p:cNvSpPr>
          <p:nvPr/>
        </p:nvSpPr>
        <p:spPr bwMode="auto">
          <a:xfrm>
            <a:off x="6624638" y="2551113"/>
            <a:ext cx="8255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53" name="object 36"/>
          <p:cNvSpPr>
            <a:spLocks/>
          </p:cNvSpPr>
          <p:nvPr/>
        </p:nvSpPr>
        <p:spPr bwMode="auto">
          <a:xfrm>
            <a:off x="6461125" y="2901950"/>
            <a:ext cx="401638" cy="271463"/>
          </a:xfrm>
          <a:custGeom>
            <a:avLst/>
            <a:gdLst>
              <a:gd name="T0" fmla="*/ 200819 w 469900"/>
              <a:gd name="T1" fmla="*/ 0 h 317500"/>
              <a:gd name="T2" fmla="*/ 168244 w 469900"/>
              <a:gd name="T3" fmla="*/ 1776 h 317500"/>
              <a:gd name="T4" fmla="*/ 122650 w 469900"/>
              <a:gd name="T5" fmla="*/ 10666 h 317500"/>
              <a:gd name="T6" fmla="*/ 82217 w 469900"/>
              <a:gd name="T7" fmla="*/ 26188 h 317500"/>
              <a:gd name="T8" fmla="*/ 48340 w 469900"/>
              <a:gd name="T9" fmla="*/ 47399 h 317500"/>
              <a:gd name="T10" fmla="*/ 22414 w 469900"/>
              <a:gd name="T11" fmla="*/ 73355 h 317500"/>
              <a:gd name="T12" fmla="*/ 5836 w 469900"/>
              <a:gd name="T13" fmla="*/ 103113 h 317500"/>
              <a:gd name="T14" fmla="*/ 0 w 469900"/>
              <a:gd name="T15" fmla="*/ 135732 h 317500"/>
              <a:gd name="T16" fmla="*/ 665 w 469900"/>
              <a:gd name="T17" fmla="*/ 146864 h 317500"/>
              <a:gd name="T18" fmla="*/ 10237 w 469900"/>
              <a:gd name="T19" fmla="*/ 178633 h 317500"/>
              <a:gd name="T20" fmla="*/ 30087 w 469900"/>
              <a:gd name="T21" fmla="*/ 207228 h 317500"/>
              <a:gd name="T22" fmla="*/ 58818 w 469900"/>
              <a:gd name="T23" fmla="*/ 231708 h 317500"/>
              <a:gd name="T24" fmla="*/ 95036 w 469900"/>
              <a:gd name="T25" fmla="*/ 251127 h 317500"/>
              <a:gd name="T26" fmla="*/ 137344 w 469900"/>
              <a:gd name="T27" fmla="*/ 264543 h 317500"/>
              <a:gd name="T28" fmla="*/ 184348 w 469900"/>
              <a:gd name="T29" fmla="*/ 271012 h 317500"/>
              <a:gd name="T30" fmla="*/ 200819 w 469900"/>
              <a:gd name="T31" fmla="*/ 271463 h 317500"/>
              <a:gd name="T32" fmla="*/ 217289 w 469900"/>
              <a:gd name="T33" fmla="*/ 271012 h 317500"/>
              <a:gd name="T34" fmla="*/ 264292 w 469900"/>
              <a:gd name="T35" fmla="*/ 264543 h 317500"/>
              <a:gd name="T36" fmla="*/ 306600 w 469900"/>
              <a:gd name="T37" fmla="*/ 251127 h 317500"/>
              <a:gd name="T38" fmla="*/ 342818 w 469900"/>
              <a:gd name="T39" fmla="*/ 231708 h 317500"/>
              <a:gd name="T40" fmla="*/ 371549 w 469900"/>
              <a:gd name="T41" fmla="*/ 207228 h 317500"/>
              <a:gd name="T42" fmla="*/ 391398 w 469900"/>
              <a:gd name="T43" fmla="*/ 178633 h 317500"/>
              <a:gd name="T44" fmla="*/ 400970 w 469900"/>
              <a:gd name="T45" fmla="*/ 146864 h 317500"/>
              <a:gd name="T46" fmla="*/ 401636 w 469900"/>
              <a:gd name="T47" fmla="*/ 135732 h 317500"/>
              <a:gd name="T48" fmla="*/ 400970 w 469900"/>
              <a:gd name="T49" fmla="*/ 124599 h 317500"/>
              <a:gd name="T50" fmla="*/ 391398 w 469900"/>
              <a:gd name="T51" fmla="*/ 92830 h 317500"/>
              <a:gd name="T52" fmla="*/ 371549 w 469900"/>
              <a:gd name="T53" fmla="*/ 64234 h 317500"/>
              <a:gd name="T54" fmla="*/ 342818 w 469900"/>
              <a:gd name="T55" fmla="*/ 39755 h 317500"/>
              <a:gd name="T56" fmla="*/ 306600 w 469900"/>
              <a:gd name="T57" fmla="*/ 20335 h 317500"/>
              <a:gd name="T58" fmla="*/ 264292 w 469900"/>
              <a:gd name="T59" fmla="*/ 6920 h 317500"/>
              <a:gd name="T60" fmla="*/ 217289 w 469900"/>
              <a:gd name="T61" fmla="*/ 450 h 317500"/>
              <a:gd name="T62" fmla="*/ 200819 w 469900"/>
              <a:gd name="T63" fmla="*/ 0 h 3175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69900" h="317500">
                <a:moveTo>
                  <a:pt x="234950" y="0"/>
                </a:moveTo>
                <a:lnTo>
                  <a:pt x="196839" y="2077"/>
                </a:lnTo>
                <a:lnTo>
                  <a:pt x="143496" y="12475"/>
                </a:lnTo>
                <a:lnTo>
                  <a:pt x="96191" y="30629"/>
                </a:lnTo>
                <a:lnTo>
                  <a:pt x="56556" y="55437"/>
                </a:lnTo>
                <a:lnTo>
                  <a:pt x="26224" y="85795"/>
                </a:lnTo>
                <a:lnTo>
                  <a:pt x="6828" y="120600"/>
                </a:lnTo>
                <a:lnTo>
                  <a:pt x="0" y="158750"/>
                </a:lnTo>
                <a:lnTo>
                  <a:pt x="778" y="171770"/>
                </a:lnTo>
                <a:lnTo>
                  <a:pt x="11977" y="208927"/>
                </a:lnTo>
                <a:lnTo>
                  <a:pt x="35200" y="242372"/>
                </a:lnTo>
                <a:lnTo>
                  <a:pt x="68815" y="271003"/>
                </a:lnTo>
                <a:lnTo>
                  <a:pt x="111188" y="293715"/>
                </a:lnTo>
                <a:lnTo>
                  <a:pt x="160687" y="309406"/>
                </a:lnTo>
                <a:lnTo>
                  <a:pt x="215680" y="316973"/>
                </a:lnTo>
                <a:lnTo>
                  <a:pt x="234950" y="317500"/>
                </a:lnTo>
                <a:lnTo>
                  <a:pt x="254219" y="316973"/>
                </a:lnTo>
                <a:lnTo>
                  <a:pt x="309211" y="309406"/>
                </a:lnTo>
                <a:lnTo>
                  <a:pt x="358710" y="293715"/>
                </a:lnTo>
                <a:lnTo>
                  <a:pt x="401083" y="271003"/>
                </a:lnTo>
                <a:lnTo>
                  <a:pt x="434697" y="242372"/>
                </a:lnTo>
                <a:lnTo>
                  <a:pt x="457920" y="208927"/>
                </a:lnTo>
                <a:lnTo>
                  <a:pt x="469119" y="171770"/>
                </a:lnTo>
                <a:lnTo>
                  <a:pt x="469898" y="158750"/>
                </a:lnTo>
                <a:lnTo>
                  <a:pt x="469119" y="145730"/>
                </a:lnTo>
                <a:lnTo>
                  <a:pt x="457920" y="108573"/>
                </a:lnTo>
                <a:lnTo>
                  <a:pt x="434697" y="75127"/>
                </a:lnTo>
                <a:lnTo>
                  <a:pt x="401083" y="46497"/>
                </a:lnTo>
                <a:lnTo>
                  <a:pt x="358710" y="23784"/>
                </a:lnTo>
                <a:lnTo>
                  <a:pt x="309211" y="8093"/>
                </a:lnTo>
                <a:lnTo>
                  <a:pt x="254219" y="526"/>
                </a:lnTo>
                <a:lnTo>
                  <a:pt x="23495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54" name="object 37"/>
          <p:cNvSpPr txBox="1">
            <a:spLocks noChangeArrowheads="1"/>
          </p:cNvSpPr>
          <p:nvPr/>
        </p:nvSpPr>
        <p:spPr bwMode="auto">
          <a:xfrm>
            <a:off x="6615113" y="2979738"/>
            <a:ext cx="10001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55" name="object 38"/>
          <p:cNvSpPr>
            <a:spLocks/>
          </p:cNvSpPr>
          <p:nvPr/>
        </p:nvSpPr>
        <p:spPr bwMode="auto">
          <a:xfrm>
            <a:off x="6461125" y="3271838"/>
            <a:ext cx="401638" cy="271462"/>
          </a:xfrm>
          <a:custGeom>
            <a:avLst/>
            <a:gdLst>
              <a:gd name="T0" fmla="*/ 200819 w 469900"/>
              <a:gd name="T1" fmla="*/ 0 h 317500"/>
              <a:gd name="T2" fmla="*/ 168244 w 469900"/>
              <a:gd name="T3" fmla="*/ 1776 h 317500"/>
              <a:gd name="T4" fmla="*/ 122650 w 469900"/>
              <a:gd name="T5" fmla="*/ 10666 h 317500"/>
              <a:gd name="T6" fmla="*/ 82217 w 469900"/>
              <a:gd name="T7" fmla="*/ 26188 h 317500"/>
              <a:gd name="T8" fmla="*/ 48340 w 469900"/>
              <a:gd name="T9" fmla="*/ 47399 h 317500"/>
              <a:gd name="T10" fmla="*/ 22414 w 469900"/>
              <a:gd name="T11" fmla="*/ 73355 h 317500"/>
              <a:gd name="T12" fmla="*/ 5836 w 469900"/>
              <a:gd name="T13" fmla="*/ 103113 h 317500"/>
              <a:gd name="T14" fmla="*/ 0 w 469900"/>
              <a:gd name="T15" fmla="*/ 135731 h 317500"/>
              <a:gd name="T16" fmla="*/ 665 w 469900"/>
              <a:gd name="T17" fmla="*/ 146863 h 317500"/>
              <a:gd name="T18" fmla="*/ 10237 w 469900"/>
              <a:gd name="T19" fmla="*/ 178632 h 317500"/>
              <a:gd name="T20" fmla="*/ 30087 w 469900"/>
              <a:gd name="T21" fmla="*/ 207229 h 317500"/>
              <a:gd name="T22" fmla="*/ 58818 w 469900"/>
              <a:gd name="T23" fmla="*/ 231708 h 317500"/>
              <a:gd name="T24" fmla="*/ 95036 w 469900"/>
              <a:gd name="T25" fmla="*/ 251127 h 317500"/>
              <a:gd name="T26" fmla="*/ 137344 w 469900"/>
              <a:gd name="T27" fmla="*/ 264543 h 317500"/>
              <a:gd name="T28" fmla="*/ 184348 w 469900"/>
              <a:gd name="T29" fmla="*/ 271013 h 317500"/>
              <a:gd name="T30" fmla="*/ 200819 w 469900"/>
              <a:gd name="T31" fmla="*/ 271463 h 317500"/>
              <a:gd name="T32" fmla="*/ 217289 w 469900"/>
              <a:gd name="T33" fmla="*/ 271013 h 317500"/>
              <a:gd name="T34" fmla="*/ 264292 w 469900"/>
              <a:gd name="T35" fmla="*/ 264543 h 317500"/>
              <a:gd name="T36" fmla="*/ 306600 w 469900"/>
              <a:gd name="T37" fmla="*/ 251127 h 317500"/>
              <a:gd name="T38" fmla="*/ 342818 w 469900"/>
              <a:gd name="T39" fmla="*/ 231708 h 317500"/>
              <a:gd name="T40" fmla="*/ 371549 w 469900"/>
              <a:gd name="T41" fmla="*/ 207229 h 317500"/>
              <a:gd name="T42" fmla="*/ 391398 w 469900"/>
              <a:gd name="T43" fmla="*/ 178632 h 317500"/>
              <a:gd name="T44" fmla="*/ 400970 w 469900"/>
              <a:gd name="T45" fmla="*/ 146863 h 317500"/>
              <a:gd name="T46" fmla="*/ 401636 w 469900"/>
              <a:gd name="T47" fmla="*/ 135731 h 317500"/>
              <a:gd name="T48" fmla="*/ 400970 w 469900"/>
              <a:gd name="T49" fmla="*/ 124599 h 317500"/>
              <a:gd name="T50" fmla="*/ 391398 w 469900"/>
              <a:gd name="T51" fmla="*/ 92830 h 317500"/>
              <a:gd name="T52" fmla="*/ 371549 w 469900"/>
              <a:gd name="T53" fmla="*/ 64233 h 317500"/>
              <a:gd name="T54" fmla="*/ 342818 w 469900"/>
              <a:gd name="T55" fmla="*/ 39755 h 317500"/>
              <a:gd name="T56" fmla="*/ 306600 w 469900"/>
              <a:gd name="T57" fmla="*/ 20335 h 317500"/>
              <a:gd name="T58" fmla="*/ 264292 w 469900"/>
              <a:gd name="T59" fmla="*/ 6920 h 317500"/>
              <a:gd name="T60" fmla="*/ 217289 w 469900"/>
              <a:gd name="T61" fmla="*/ 450 h 317500"/>
              <a:gd name="T62" fmla="*/ 200819 w 469900"/>
              <a:gd name="T63" fmla="*/ 0 h 3175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69900" h="317500">
                <a:moveTo>
                  <a:pt x="234950" y="0"/>
                </a:moveTo>
                <a:lnTo>
                  <a:pt x="196839" y="2077"/>
                </a:lnTo>
                <a:lnTo>
                  <a:pt x="143496" y="12475"/>
                </a:lnTo>
                <a:lnTo>
                  <a:pt x="96191" y="30629"/>
                </a:lnTo>
                <a:lnTo>
                  <a:pt x="56556" y="55437"/>
                </a:lnTo>
                <a:lnTo>
                  <a:pt x="26224" y="85795"/>
                </a:lnTo>
                <a:lnTo>
                  <a:pt x="6828" y="120600"/>
                </a:lnTo>
                <a:lnTo>
                  <a:pt x="0" y="158750"/>
                </a:lnTo>
                <a:lnTo>
                  <a:pt x="778" y="171770"/>
                </a:lnTo>
                <a:lnTo>
                  <a:pt x="11977" y="208927"/>
                </a:lnTo>
                <a:lnTo>
                  <a:pt x="35200" y="242373"/>
                </a:lnTo>
                <a:lnTo>
                  <a:pt x="68815" y="271004"/>
                </a:lnTo>
                <a:lnTo>
                  <a:pt x="111188" y="293716"/>
                </a:lnTo>
                <a:lnTo>
                  <a:pt x="160687" y="309408"/>
                </a:lnTo>
                <a:lnTo>
                  <a:pt x="215680" y="316975"/>
                </a:lnTo>
                <a:lnTo>
                  <a:pt x="234950" y="317501"/>
                </a:lnTo>
                <a:lnTo>
                  <a:pt x="254219" y="316975"/>
                </a:lnTo>
                <a:lnTo>
                  <a:pt x="309211" y="309408"/>
                </a:lnTo>
                <a:lnTo>
                  <a:pt x="358710" y="293716"/>
                </a:lnTo>
                <a:lnTo>
                  <a:pt x="401083" y="271004"/>
                </a:lnTo>
                <a:lnTo>
                  <a:pt x="434697" y="242373"/>
                </a:lnTo>
                <a:lnTo>
                  <a:pt x="457920" y="208927"/>
                </a:lnTo>
                <a:lnTo>
                  <a:pt x="469119" y="171770"/>
                </a:lnTo>
                <a:lnTo>
                  <a:pt x="469898" y="158750"/>
                </a:lnTo>
                <a:lnTo>
                  <a:pt x="469119" y="145730"/>
                </a:lnTo>
                <a:lnTo>
                  <a:pt x="457920" y="108573"/>
                </a:lnTo>
                <a:lnTo>
                  <a:pt x="434697" y="75127"/>
                </a:lnTo>
                <a:lnTo>
                  <a:pt x="401083" y="46497"/>
                </a:lnTo>
                <a:lnTo>
                  <a:pt x="358710" y="23784"/>
                </a:lnTo>
                <a:lnTo>
                  <a:pt x="309211" y="8093"/>
                </a:lnTo>
                <a:lnTo>
                  <a:pt x="254219" y="526"/>
                </a:lnTo>
                <a:lnTo>
                  <a:pt x="23495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56" name="object 39"/>
          <p:cNvSpPr txBox="1">
            <a:spLocks noChangeArrowheads="1"/>
          </p:cNvSpPr>
          <p:nvPr/>
        </p:nvSpPr>
        <p:spPr bwMode="auto">
          <a:xfrm>
            <a:off x="6624638" y="3354388"/>
            <a:ext cx="8255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57" name="object 40"/>
          <p:cNvSpPr>
            <a:spLocks/>
          </p:cNvSpPr>
          <p:nvPr/>
        </p:nvSpPr>
        <p:spPr bwMode="auto">
          <a:xfrm>
            <a:off x="6461125" y="3673475"/>
            <a:ext cx="401638" cy="271463"/>
          </a:xfrm>
          <a:custGeom>
            <a:avLst/>
            <a:gdLst>
              <a:gd name="T0" fmla="*/ 200819 w 469900"/>
              <a:gd name="T1" fmla="*/ 0 h 317500"/>
              <a:gd name="T2" fmla="*/ 168244 w 469900"/>
              <a:gd name="T3" fmla="*/ 1776 h 317500"/>
              <a:gd name="T4" fmla="*/ 122650 w 469900"/>
              <a:gd name="T5" fmla="*/ 10666 h 317500"/>
              <a:gd name="T6" fmla="*/ 82217 w 469900"/>
              <a:gd name="T7" fmla="*/ 26188 h 317500"/>
              <a:gd name="T8" fmla="*/ 48340 w 469900"/>
              <a:gd name="T9" fmla="*/ 47399 h 317500"/>
              <a:gd name="T10" fmla="*/ 22414 w 469900"/>
              <a:gd name="T11" fmla="*/ 73355 h 317500"/>
              <a:gd name="T12" fmla="*/ 5836 w 469900"/>
              <a:gd name="T13" fmla="*/ 103113 h 317500"/>
              <a:gd name="T14" fmla="*/ 0 w 469900"/>
              <a:gd name="T15" fmla="*/ 135732 h 317500"/>
              <a:gd name="T16" fmla="*/ 665 w 469900"/>
              <a:gd name="T17" fmla="*/ 146864 h 317500"/>
              <a:gd name="T18" fmla="*/ 10237 w 469900"/>
              <a:gd name="T19" fmla="*/ 178633 h 317500"/>
              <a:gd name="T20" fmla="*/ 30087 w 469900"/>
              <a:gd name="T21" fmla="*/ 207228 h 317500"/>
              <a:gd name="T22" fmla="*/ 58818 w 469900"/>
              <a:gd name="T23" fmla="*/ 231708 h 317500"/>
              <a:gd name="T24" fmla="*/ 95036 w 469900"/>
              <a:gd name="T25" fmla="*/ 251127 h 317500"/>
              <a:gd name="T26" fmla="*/ 137344 w 469900"/>
              <a:gd name="T27" fmla="*/ 264543 h 317500"/>
              <a:gd name="T28" fmla="*/ 184348 w 469900"/>
              <a:gd name="T29" fmla="*/ 271012 h 317500"/>
              <a:gd name="T30" fmla="*/ 200819 w 469900"/>
              <a:gd name="T31" fmla="*/ 271463 h 317500"/>
              <a:gd name="T32" fmla="*/ 217289 w 469900"/>
              <a:gd name="T33" fmla="*/ 271012 h 317500"/>
              <a:gd name="T34" fmla="*/ 264292 w 469900"/>
              <a:gd name="T35" fmla="*/ 264543 h 317500"/>
              <a:gd name="T36" fmla="*/ 306600 w 469900"/>
              <a:gd name="T37" fmla="*/ 251127 h 317500"/>
              <a:gd name="T38" fmla="*/ 342818 w 469900"/>
              <a:gd name="T39" fmla="*/ 231708 h 317500"/>
              <a:gd name="T40" fmla="*/ 371549 w 469900"/>
              <a:gd name="T41" fmla="*/ 207228 h 317500"/>
              <a:gd name="T42" fmla="*/ 391398 w 469900"/>
              <a:gd name="T43" fmla="*/ 178633 h 317500"/>
              <a:gd name="T44" fmla="*/ 400970 w 469900"/>
              <a:gd name="T45" fmla="*/ 146864 h 317500"/>
              <a:gd name="T46" fmla="*/ 401636 w 469900"/>
              <a:gd name="T47" fmla="*/ 135732 h 317500"/>
              <a:gd name="T48" fmla="*/ 400970 w 469900"/>
              <a:gd name="T49" fmla="*/ 124599 h 317500"/>
              <a:gd name="T50" fmla="*/ 391398 w 469900"/>
              <a:gd name="T51" fmla="*/ 92830 h 317500"/>
              <a:gd name="T52" fmla="*/ 371549 w 469900"/>
              <a:gd name="T53" fmla="*/ 64234 h 317500"/>
              <a:gd name="T54" fmla="*/ 342818 w 469900"/>
              <a:gd name="T55" fmla="*/ 39755 h 317500"/>
              <a:gd name="T56" fmla="*/ 306600 w 469900"/>
              <a:gd name="T57" fmla="*/ 20335 h 317500"/>
              <a:gd name="T58" fmla="*/ 264292 w 469900"/>
              <a:gd name="T59" fmla="*/ 6920 h 317500"/>
              <a:gd name="T60" fmla="*/ 217289 w 469900"/>
              <a:gd name="T61" fmla="*/ 450 h 317500"/>
              <a:gd name="T62" fmla="*/ 200819 w 469900"/>
              <a:gd name="T63" fmla="*/ 0 h 3175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69900" h="317500">
                <a:moveTo>
                  <a:pt x="234950" y="0"/>
                </a:moveTo>
                <a:lnTo>
                  <a:pt x="196839" y="2077"/>
                </a:lnTo>
                <a:lnTo>
                  <a:pt x="143496" y="12475"/>
                </a:lnTo>
                <a:lnTo>
                  <a:pt x="96191" y="30629"/>
                </a:lnTo>
                <a:lnTo>
                  <a:pt x="56556" y="55437"/>
                </a:lnTo>
                <a:lnTo>
                  <a:pt x="26224" y="85795"/>
                </a:lnTo>
                <a:lnTo>
                  <a:pt x="6828" y="120600"/>
                </a:lnTo>
                <a:lnTo>
                  <a:pt x="0" y="158750"/>
                </a:lnTo>
                <a:lnTo>
                  <a:pt x="778" y="171770"/>
                </a:lnTo>
                <a:lnTo>
                  <a:pt x="11977" y="208927"/>
                </a:lnTo>
                <a:lnTo>
                  <a:pt x="35200" y="242372"/>
                </a:lnTo>
                <a:lnTo>
                  <a:pt x="68815" y="271003"/>
                </a:lnTo>
                <a:lnTo>
                  <a:pt x="111188" y="293715"/>
                </a:lnTo>
                <a:lnTo>
                  <a:pt x="160687" y="309406"/>
                </a:lnTo>
                <a:lnTo>
                  <a:pt x="215680" y="316973"/>
                </a:lnTo>
                <a:lnTo>
                  <a:pt x="234950" y="317500"/>
                </a:lnTo>
                <a:lnTo>
                  <a:pt x="254219" y="316973"/>
                </a:lnTo>
                <a:lnTo>
                  <a:pt x="309211" y="309406"/>
                </a:lnTo>
                <a:lnTo>
                  <a:pt x="358710" y="293715"/>
                </a:lnTo>
                <a:lnTo>
                  <a:pt x="401083" y="271003"/>
                </a:lnTo>
                <a:lnTo>
                  <a:pt x="434697" y="242372"/>
                </a:lnTo>
                <a:lnTo>
                  <a:pt x="457920" y="208927"/>
                </a:lnTo>
                <a:lnTo>
                  <a:pt x="469119" y="171770"/>
                </a:lnTo>
                <a:lnTo>
                  <a:pt x="469898" y="158750"/>
                </a:lnTo>
                <a:lnTo>
                  <a:pt x="469119" y="145730"/>
                </a:lnTo>
                <a:lnTo>
                  <a:pt x="457920" y="108573"/>
                </a:lnTo>
                <a:lnTo>
                  <a:pt x="434697" y="75127"/>
                </a:lnTo>
                <a:lnTo>
                  <a:pt x="401083" y="46497"/>
                </a:lnTo>
                <a:lnTo>
                  <a:pt x="358710" y="23784"/>
                </a:lnTo>
                <a:lnTo>
                  <a:pt x="309211" y="8093"/>
                </a:lnTo>
                <a:lnTo>
                  <a:pt x="254219" y="526"/>
                </a:lnTo>
                <a:lnTo>
                  <a:pt x="23495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58" name="object 41"/>
          <p:cNvSpPr txBox="1">
            <a:spLocks noChangeArrowheads="1"/>
          </p:cNvSpPr>
          <p:nvPr/>
        </p:nvSpPr>
        <p:spPr bwMode="auto">
          <a:xfrm>
            <a:off x="6624638" y="3751263"/>
            <a:ext cx="8255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59" name="object 42"/>
          <p:cNvSpPr>
            <a:spLocks/>
          </p:cNvSpPr>
          <p:nvPr/>
        </p:nvSpPr>
        <p:spPr bwMode="auto">
          <a:xfrm>
            <a:off x="6461125" y="4064000"/>
            <a:ext cx="401638" cy="271463"/>
          </a:xfrm>
          <a:custGeom>
            <a:avLst/>
            <a:gdLst>
              <a:gd name="T0" fmla="*/ 200819 w 469900"/>
              <a:gd name="T1" fmla="*/ 0 h 317500"/>
              <a:gd name="T2" fmla="*/ 168244 w 469900"/>
              <a:gd name="T3" fmla="*/ 1776 h 317500"/>
              <a:gd name="T4" fmla="*/ 122650 w 469900"/>
              <a:gd name="T5" fmla="*/ 10666 h 317500"/>
              <a:gd name="T6" fmla="*/ 82217 w 469900"/>
              <a:gd name="T7" fmla="*/ 26188 h 317500"/>
              <a:gd name="T8" fmla="*/ 48340 w 469900"/>
              <a:gd name="T9" fmla="*/ 47399 h 317500"/>
              <a:gd name="T10" fmla="*/ 22414 w 469900"/>
              <a:gd name="T11" fmla="*/ 73355 h 317500"/>
              <a:gd name="T12" fmla="*/ 5836 w 469900"/>
              <a:gd name="T13" fmla="*/ 103113 h 317500"/>
              <a:gd name="T14" fmla="*/ 0 w 469900"/>
              <a:gd name="T15" fmla="*/ 135732 h 317500"/>
              <a:gd name="T16" fmla="*/ 665 w 469900"/>
              <a:gd name="T17" fmla="*/ 146864 h 317500"/>
              <a:gd name="T18" fmla="*/ 10237 w 469900"/>
              <a:gd name="T19" fmla="*/ 178633 h 317500"/>
              <a:gd name="T20" fmla="*/ 30087 w 469900"/>
              <a:gd name="T21" fmla="*/ 207228 h 317500"/>
              <a:gd name="T22" fmla="*/ 58818 w 469900"/>
              <a:gd name="T23" fmla="*/ 231708 h 317500"/>
              <a:gd name="T24" fmla="*/ 95036 w 469900"/>
              <a:gd name="T25" fmla="*/ 251127 h 317500"/>
              <a:gd name="T26" fmla="*/ 137344 w 469900"/>
              <a:gd name="T27" fmla="*/ 264543 h 317500"/>
              <a:gd name="T28" fmla="*/ 184348 w 469900"/>
              <a:gd name="T29" fmla="*/ 271012 h 317500"/>
              <a:gd name="T30" fmla="*/ 200819 w 469900"/>
              <a:gd name="T31" fmla="*/ 271463 h 317500"/>
              <a:gd name="T32" fmla="*/ 217289 w 469900"/>
              <a:gd name="T33" fmla="*/ 271012 h 317500"/>
              <a:gd name="T34" fmla="*/ 264292 w 469900"/>
              <a:gd name="T35" fmla="*/ 264543 h 317500"/>
              <a:gd name="T36" fmla="*/ 306600 w 469900"/>
              <a:gd name="T37" fmla="*/ 251127 h 317500"/>
              <a:gd name="T38" fmla="*/ 342818 w 469900"/>
              <a:gd name="T39" fmla="*/ 231708 h 317500"/>
              <a:gd name="T40" fmla="*/ 371549 w 469900"/>
              <a:gd name="T41" fmla="*/ 207228 h 317500"/>
              <a:gd name="T42" fmla="*/ 391398 w 469900"/>
              <a:gd name="T43" fmla="*/ 178633 h 317500"/>
              <a:gd name="T44" fmla="*/ 400970 w 469900"/>
              <a:gd name="T45" fmla="*/ 146864 h 317500"/>
              <a:gd name="T46" fmla="*/ 401636 w 469900"/>
              <a:gd name="T47" fmla="*/ 135732 h 317500"/>
              <a:gd name="T48" fmla="*/ 400970 w 469900"/>
              <a:gd name="T49" fmla="*/ 124599 h 317500"/>
              <a:gd name="T50" fmla="*/ 391398 w 469900"/>
              <a:gd name="T51" fmla="*/ 92830 h 317500"/>
              <a:gd name="T52" fmla="*/ 371549 w 469900"/>
              <a:gd name="T53" fmla="*/ 64234 h 317500"/>
              <a:gd name="T54" fmla="*/ 342818 w 469900"/>
              <a:gd name="T55" fmla="*/ 39755 h 317500"/>
              <a:gd name="T56" fmla="*/ 306600 w 469900"/>
              <a:gd name="T57" fmla="*/ 20335 h 317500"/>
              <a:gd name="T58" fmla="*/ 264292 w 469900"/>
              <a:gd name="T59" fmla="*/ 6920 h 317500"/>
              <a:gd name="T60" fmla="*/ 217289 w 469900"/>
              <a:gd name="T61" fmla="*/ 450 h 317500"/>
              <a:gd name="T62" fmla="*/ 200819 w 469900"/>
              <a:gd name="T63" fmla="*/ 0 h 3175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69900" h="317500">
                <a:moveTo>
                  <a:pt x="234950" y="0"/>
                </a:moveTo>
                <a:lnTo>
                  <a:pt x="196839" y="2077"/>
                </a:lnTo>
                <a:lnTo>
                  <a:pt x="143496" y="12475"/>
                </a:lnTo>
                <a:lnTo>
                  <a:pt x="96191" y="30629"/>
                </a:lnTo>
                <a:lnTo>
                  <a:pt x="56556" y="55437"/>
                </a:lnTo>
                <a:lnTo>
                  <a:pt x="26224" y="85795"/>
                </a:lnTo>
                <a:lnTo>
                  <a:pt x="6828" y="120600"/>
                </a:lnTo>
                <a:lnTo>
                  <a:pt x="0" y="158750"/>
                </a:lnTo>
                <a:lnTo>
                  <a:pt x="778" y="171770"/>
                </a:lnTo>
                <a:lnTo>
                  <a:pt x="11977" y="208927"/>
                </a:lnTo>
                <a:lnTo>
                  <a:pt x="35200" y="242372"/>
                </a:lnTo>
                <a:lnTo>
                  <a:pt x="68815" y="271003"/>
                </a:lnTo>
                <a:lnTo>
                  <a:pt x="111188" y="293715"/>
                </a:lnTo>
                <a:lnTo>
                  <a:pt x="160687" y="309406"/>
                </a:lnTo>
                <a:lnTo>
                  <a:pt x="215680" y="316973"/>
                </a:lnTo>
                <a:lnTo>
                  <a:pt x="234950" y="317500"/>
                </a:lnTo>
                <a:lnTo>
                  <a:pt x="254219" y="316973"/>
                </a:lnTo>
                <a:lnTo>
                  <a:pt x="309211" y="309406"/>
                </a:lnTo>
                <a:lnTo>
                  <a:pt x="358710" y="293715"/>
                </a:lnTo>
                <a:lnTo>
                  <a:pt x="401083" y="271003"/>
                </a:lnTo>
                <a:lnTo>
                  <a:pt x="434697" y="242372"/>
                </a:lnTo>
                <a:lnTo>
                  <a:pt x="457920" y="208927"/>
                </a:lnTo>
                <a:lnTo>
                  <a:pt x="469119" y="171770"/>
                </a:lnTo>
                <a:lnTo>
                  <a:pt x="469898" y="158750"/>
                </a:lnTo>
                <a:lnTo>
                  <a:pt x="469119" y="145730"/>
                </a:lnTo>
                <a:lnTo>
                  <a:pt x="457920" y="108573"/>
                </a:lnTo>
                <a:lnTo>
                  <a:pt x="434697" y="75127"/>
                </a:lnTo>
                <a:lnTo>
                  <a:pt x="401083" y="46497"/>
                </a:lnTo>
                <a:lnTo>
                  <a:pt x="358710" y="23784"/>
                </a:lnTo>
                <a:lnTo>
                  <a:pt x="309211" y="8093"/>
                </a:lnTo>
                <a:lnTo>
                  <a:pt x="254219" y="526"/>
                </a:lnTo>
                <a:lnTo>
                  <a:pt x="23495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60" name="object 43"/>
          <p:cNvSpPr txBox="1">
            <a:spLocks noChangeArrowheads="1"/>
          </p:cNvSpPr>
          <p:nvPr/>
        </p:nvSpPr>
        <p:spPr bwMode="auto">
          <a:xfrm>
            <a:off x="6624638" y="4143375"/>
            <a:ext cx="8255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r>
              <a:rPr lang="ko-KR" altLang="ko-KR" sz="700" b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61" name="object 44"/>
          <p:cNvSpPr txBox="1">
            <a:spLocks noChangeArrowheads="1"/>
          </p:cNvSpPr>
          <p:nvPr/>
        </p:nvSpPr>
        <p:spPr bwMode="auto">
          <a:xfrm>
            <a:off x="7042150" y="2908300"/>
            <a:ext cx="531813" cy="228268"/>
          </a:xfrm>
          <a:prstGeom prst="rect">
            <a:avLst/>
          </a:prstGeom>
          <a:noFill/>
          <a:ln w="12704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볼트와 판이</a:t>
            </a:r>
          </a:p>
          <a:p>
            <a:pPr algn="ctr">
              <a:spcBef>
                <a:spcPts val="63"/>
              </a:spcBef>
            </a:pPr>
            <a:r>
              <a:rPr lang="ko-KR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녹슬었다</a:t>
            </a:r>
          </a:p>
        </p:txBody>
      </p:sp>
      <p:sp>
        <p:nvSpPr>
          <p:cNvPr id="30762" name="object 45"/>
          <p:cNvSpPr txBox="1">
            <a:spLocks noChangeArrowheads="1"/>
          </p:cNvSpPr>
          <p:nvPr/>
        </p:nvSpPr>
        <p:spPr bwMode="auto">
          <a:xfrm>
            <a:off x="7759700" y="2897188"/>
            <a:ext cx="574675" cy="348429"/>
          </a:xfrm>
          <a:prstGeom prst="rect">
            <a:avLst/>
          </a:prstGeom>
          <a:noFill/>
          <a:ln w="12704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147638" indent="-20638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indent="0" algn="ctr">
              <a:lnSpc>
                <a:spcPct val="111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양쪽 모두 스틸(철) 재질이다</a:t>
            </a:r>
          </a:p>
        </p:txBody>
      </p:sp>
      <p:sp>
        <p:nvSpPr>
          <p:cNvPr id="30763" name="object 46"/>
          <p:cNvSpPr txBox="1">
            <a:spLocks noChangeArrowheads="1"/>
          </p:cNvSpPr>
          <p:nvPr/>
        </p:nvSpPr>
        <p:spPr bwMode="auto">
          <a:xfrm>
            <a:off x="7759700" y="3602038"/>
            <a:ext cx="574675" cy="228268"/>
          </a:xfrm>
          <a:prstGeom prst="rect">
            <a:avLst/>
          </a:prstGeom>
          <a:noFill/>
          <a:ln w="1270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125413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algn="ctr">
              <a:lnSpc>
                <a:spcPct val="111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항상 물이</a:t>
            </a:r>
          </a:p>
          <a:p>
            <a:pPr marL="0" algn="ctr">
              <a:lnSpc>
                <a:spcPct val="111000"/>
              </a:lnSpc>
            </a:pPr>
            <a:r>
              <a:rPr lang="ko-KR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닿고 있다</a:t>
            </a:r>
          </a:p>
        </p:txBody>
      </p:sp>
      <p:sp>
        <p:nvSpPr>
          <p:cNvPr id="30764" name="object 47"/>
          <p:cNvSpPr>
            <a:spLocks/>
          </p:cNvSpPr>
          <p:nvPr/>
        </p:nvSpPr>
        <p:spPr bwMode="auto">
          <a:xfrm>
            <a:off x="5251450" y="2641600"/>
            <a:ext cx="203200" cy="425450"/>
          </a:xfrm>
          <a:custGeom>
            <a:avLst/>
            <a:gdLst>
              <a:gd name="T0" fmla="*/ 104518 w 238760"/>
              <a:gd name="T1" fmla="*/ 0 h 497839"/>
              <a:gd name="T2" fmla="*/ 0 w 238760"/>
              <a:gd name="T3" fmla="*/ 0 h 497839"/>
              <a:gd name="T4" fmla="*/ 0 w 238760"/>
              <a:gd name="T5" fmla="*/ 11235 h 497839"/>
              <a:gd name="T6" fmla="*/ 95838 w 238760"/>
              <a:gd name="T7" fmla="*/ 11235 h 497839"/>
              <a:gd name="T8" fmla="*/ 95838 w 238760"/>
              <a:gd name="T9" fmla="*/ 394459 h 497839"/>
              <a:gd name="T10" fmla="*/ 98342 w 238760"/>
              <a:gd name="T11" fmla="*/ 396973 h 497839"/>
              <a:gd name="T12" fmla="*/ 135757 w 238760"/>
              <a:gd name="T13" fmla="*/ 396973 h 497839"/>
              <a:gd name="T14" fmla="*/ 135757 w 238760"/>
              <a:gd name="T15" fmla="*/ 425062 h 497839"/>
              <a:gd name="T16" fmla="*/ 202860 w 238760"/>
              <a:gd name="T17" fmla="*/ 391356 h 497839"/>
              <a:gd name="T18" fmla="*/ 191676 w 238760"/>
              <a:gd name="T19" fmla="*/ 385738 h 497839"/>
              <a:gd name="T20" fmla="*/ 107022 w 238760"/>
              <a:gd name="T21" fmla="*/ 385738 h 497839"/>
              <a:gd name="T22" fmla="*/ 107022 w 238760"/>
              <a:gd name="T23" fmla="*/ 2514 h 497839"/>
              <a:gd name="T24" fmla="*/ 104518 w 238760"/>
              <a:gd name="T25" fmla="*/ 0 h 497839"/>
              <a:gd name="T26" fmla="*/ 135757 w 238760"/>
              <a:gd name="T27" fmla="*/ 357651 h 497839"/>
              <a:gd name="T28" fmla="*/ 135757 w 238760"/>
              <a:gd name="T29" fmla="*/ 385738 h 497839"/>
              <a:gd name="T30" fmla="*/ 191676 w 238760"/>
              <a:gd name="T31" fmla="*/ 385738 h 497839"/>
              <a:gd name="T32" fmla="*/ 135757 w 238760"/>
              <a:gd name="T33" fmla="*/ 357651 h 4978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38760" h="497839">
                <a:moveTo>
                  <a:pt x="122809" y="0"/>
                </a:moveTo>
                <a:lnTo>
                  <a:pt x="0" y="0"/>
                </a:lnTo>
                <a:lnTo>
                  <a:pt x="0" y="13147"/>
                </a:lnTo>
                <a:lnTo>
                  <a:pt x="112610" y="13147"/>
                </a:lnTo>
                <a:lnTo>
                  <a:pt x="112610" y="461575"/>
                </a:lnTo>
                <a:lnTo>
                  <a:pt x="115552" y="464517"/>
                </a:lnTo>
                <a:lnTo>
                  <a:pt x="159515" y="464517"/>
                </a:lnTo>
                <a:lnTo>
                  <a:pt x="159515" y="497385"/>
                </a:lnTo>
                <a:lnTo>
                  <a:pt x="238361" y="457944"/>
                </a:lnTo>
                <a:lnTo>
                  <a:pt x="225219" y="451370"/>
                </a:lnTo>
                <a:lnTo>
                  <a:pt x="125751" y="451370"/>
                </a:lnTo>
                <a:lnTo>
                  <a:pt x="125751" y="2942"/>
                </a:lnTo>
                <a:lnTo>
                  <a:pt x="122809" y="0"/>
                </a:lnTo>
                <a:close/>
              </a:path>
              <a:path w="238760" h="497839">
                <a:moveTo>
                  <a:pt x="159515" y="418504"/>
                </a:moveTo>
                <a:lnTo>
                  <a:pt x="159515" y="451370"/>
                </a:lnTo>
                <a:lnTo>
                  <a:pt x="225219" y="451370"/>
                </a:lnTo>
                <a:lnTo>
                  <a:pt x="159515" y="41850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65" name="object 48"/>
          <p:cNvSpPr>
            <a:spLocks/>
          </p:cNvSpPr>
          <p:nvPr/>
        </p:nvSpPr>
        <p:spPr bwMode="auto">
          <a:xfrm>
            <a:off x="5251450" y="2641600"/>
            <a:ext cx="203200" cy="812800"/>
          </a:xfrm>
          <a:custGeom>
            <a:avLst/>
            <a:gdLst>
              <a:gd name="T0" fmla="*/ 104519 w 238760"/>
              <a:gd name="T1" fmla="*/ 0 h 951229"/>
              <a:gd name="T2" fmla="*/ 0 w 238760"/>
              <a:gd name="T3" fmla="*/ 0 h 951229"/>
              <a:gd name="T4" fmla="*/ 0 w 238760"/>
              <a:gd name="T5" fmla="*/ 11234 h 951229"/>
              <a:gd name="T6" fmla="*/ 95838 w 238760"/>
              <a:gd name="T7" fmla="*/ 11234 h 951229"/>
              <a:gd name="T8" fmla="*/ 95838 w 238760"/>
              <a:gd name="T9" fmla="*/ 782151 h 951229"/>
              <a:gd name="T10" fmla="*/ 98342 w 238760"/>
              <a:gd name="T11" fmla="*/ 784665 h 951229"/>
              <a:gd name="T12" fmla="*/ 135757 w 238760"/>
              <a:gd name="T13" fmla="*/ 784665 h 951229"/>
              <a:gd name="T14" fmla="*/ 135757 w 238760"/>
              <a:gd name="T15" fmla="*/ 812750 h 951229"/>
              <a:gd name="T16" fmla="*/ 202860 w 238760"/>
              <a:gd name="T17" fmla="*/ 779048 h 951229"/>
              <a:gd name="T18" fmla="*/ 191677 w 238760"/>
              <a:gd name="T19" fmla="*/ 773431 h 951229"/>
              <a:gd name="T20" fmla="*/ 107022 w 238760"/>
              <a:gd name="T21" fmla="*/ 773431 h 951229"/>
              <a:gd name="T22" fmla="*/ 107022 w 238760"/>
              <a:gd name="T23" fmla="*/ 2514 h 951229"/>
              <a:gd name="T24" fmla="*/ 104519 w 238760"/>
              <a:gd name="T25" fmla="*/ 0 h 951229"/>
              <a:gd name="T26" fmla="*/ 135757 w 238760"/>
              <a:gd name="T27" fmla="*/ 745347 h 951229"/>
              <a:gd name="T28" fmla="*/ 135757 w 238760"/>
              <a:gd name="T29" fmla="*/ 773431 h 951229"/>
              <a:gd name="T30" fmla="*/ 191677 w 238760"/>
              <a:gd name="T31" fmla="*/ 773431 h 951229"/>
              <a:gd name="T32" fmla="*/ 135757 w 238760"/>
              <a:gd name="T33" fmla="*/ 745347 h 9512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38760" h="951229">
                <a:moveTo>
                  <a:pt x="122810" y="0"/>
                </a:moveTo>
                <a:lnTo>
                  <a:pt x="0" y="0"/>
                </a:lnTo>
                <a:lnTo>
                  <a:pt x="0" y="13147"/>
                </a:lnTo>
                <a:lnTo>
                  <a:pt x="112610" y="13147"/>
                </a:lnTo>
                <a:lnTo>
                  <a:pt x="112610" y="915360"/>
                </a:lnTo>
                <a:lnTo>
                  <a:pt x="115552" y="918302"/>
                </a:lnTo>
                <a:lnTo>
                  <a:pt x="159515" y="918302"/>
                </a:lnTo>
                <a:lnTo>
                  <a:pt x="159515" y="951170"/>
                </a:lnTo>
                <a:lnTo>
                  <a:pt x="238361" y="911729"/>
                </a:lnTo>
                <a:lnTo>
                  <a:pt x="225220" y="905155"/>
                </a:lnTo>
                <a:lnTo>
                  <a:pt x="125751" y="905155"/>
                </a:lnTo>
                <a:lnTo>
                  <a:pt x="125751" y="2942"/>
                </a:lnTo>
                <a:lnTo>
                  <a:pt x="122810" y="0"/>
                </a:lnTo>
                <a:close/>
              </a:path>
              <a:path w="238760" h="951229">
                <a:moveTo>
                  <a:pt x="159515" y="872288"/>
                </a:moveTo>
                <a:lnTo>
                  <a:pt x="159515" y="905155"/>
                </a:lnTo>
                <a:lnTo>
                  <a:pt x="225220" y="905155"/>
                </a:lnTo>
                <a:lnTo>
                  <a:pt x="159515" y="87228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66" name="object 49"/>
          <p:cNvSpPr>
            <a:spLocks/>
          </p:cNvSpPr>
          <p:nvPr/>
        </p:nvSpPr>
        <p:spPr bwMode="auto">
          <a:xfrm>
            <a:off x="5251450" y="2641600"/>
            <a:ext cx="203200" cy="1204913"/>
          </a:xfrm>
          <a:custGeom>
            <a:avLst/>
            <a:gdLst>
              <a:gd name="T0" fmla="*/ 104518 w 238760"/>
              <a:gd name="T1" fmla="*/ 0 h 1408429"/>
              <a:gd name="T2" fmla="*/ 0 w 238760"/>
              <a:gd name="T3" fmla="*/ 0 h 1408429"/>
              <a:gd name="T4" fmla="*/ 0 w 238760"/>
              <a:gd name="T5" fmla="*/ 11247 h 1408429"/>
              <a:gd name="T6" fmla="*/ 95838 w 238760"/>
              <a:gd name="T7" fmla="*/ 11247 h 1408429"/>
              <a:gd name="T8" fmla="*/ 95838 w 238760"/>
              <a:gd name="T9" fmla="*/ 1174221 h 1408429"/>
              <a:gd name="T10" fmla="*/ 98342 w 238760"/>
              <a:gd name="T11" fmla="*/ 1176739 h 1408429"/>
              <a:gd name="T12" fmla="*/ 135757 w 238760"/>
              <a:gd name="T13" fmla="*/ 1176739 h 1408429"/>
              <a:gd name="T14" fmla="*/ 135757 w 238760"/>
              <a:gd name="T15" fmla="*/ 1204857 h 1408429"/>
              <a:gd name="T16" fmla="*/ 202860 w 238760"/>
              <a:gd name="T17" fmla="*/ 1171115 h 1408429"/>
              <a:gd name="T18" fmla="*/ 191677 w 238760"/>
              <a:gd name="T19" fmla="*/ 1165491 h 1408429"/>
              <a:gd name="T20" fmla="*/ 107022 w 238760"/>
              <a:gd name="T21" fmla="*/ 1165491 h 1408429"/>
              <a:gd name="T22" fmla="*/ 107022 w 238760"/>
              <a:gd name="T23" fmla="*/ 2517 h 1408429"/>
              <a:gd name="T24" fmla="*/ 104518 w 238760"/>
              <a:gd name="T25" fmla="*/ 0 h 1408429"/>
              <a:gd name="T26" fmla="*/ 135757 w 238760"/>
              <a:gd name="T27" fmla="*/ 1137373 h 1408429"/>
              <a:gd name="T28" fmla="*/ 135757 w 238760"/>
              <a:gd name="T29" fmla="*/ 1165491 h 1408429"/>
              <a:gd name="T30" fmla="*/ 191677 w 238760"/>
              <a:gd name="T31" fmla="*/ 1165491 h 1408429"/>
              <a:gd name="T32" fmla="*/ 135757 w 238760"/>
              <a:gd name="T33" fmla="*/ 1137373 h 14084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38760" h="1408429">
                <a:moveTo>
                  <a:pt x="122809" y="0"/>
                </a:moveTo>
                <a:lnTo>
                  <a:pt x="0" y="0"/>
                </a:lnTo>
                <a:lnTo>
                  <a:pt x="0" y="13147"/>
                </a:lnTo>
                <a:lnTo>
                  <a:pt x="112610" y="13147"/>
                </a:lnTo>
                <a:lnTo>
                  <a:pt x="112610" y="1372553"/>
                </a:lnTo>
                <a:lnTo>
                  <a:pt x="115552" y="1375496"/>
                </a:lnTo>
                <a:lnTo>
                  <a:pt x="159515" y="1375496"/>
                </a:lnTo>
                <a:lnTo>
                  <a:pt x="159515" y="1408363"/>
                </a:lnTo>
                <a:lnTo>
                  <a:pt x="238361" y="1368922"/>
                </a:lnTo>
                <a:lnTo>
                  <a:pt x="225220" y="1362349"/>
                </a:lnTo>
                <a:lnTo>
                  <a:pt x="125751" y="1362349"/>
                </a:lnTo>
                <a:lnTo>
                  <a:pt x="125751" y="2942"/>
                </a:lnTo>
                <a:lnTo>
                  <a:pt x="122809" y="0"/>
                </a:lnTo>
                <a:close/>
              </a:path>
              <a:path w="238760" h="1408429">
                <a:moveTo>
                  <a:pt x="159515" y="1329481"/>
                </a:moveTo>
                <a:lnTo>
                  <a:pt x="159515" y="1362349"/>
                </a:lnTo>
                <a:lnTo>
                  <a:pt x="225220" y="1362349"/>
                </a:lnTo>
                <a:lnTo>
                  <a:pt x="159515" y="132948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67" name="object 50"/>
          <p:cNvSpPr>
            <a:spLocks/>
          </p:cNvSpPr>
          <p:nvPr/>
        </p:nvSpPr>
        <p:spPr bwMode="auto">
          <a:xfrm>
            <a:off x="5251450" y="2641600"/>
            <a:ext cx="203200" cy="1592263"/>
          </a:xfrm>
          <a:custGeom>
            <a:avLst/>
            <a:gdLst>
              <a:gd name="T0" fmla="*/ 104518 w 238760"/>
              <a:gd name="T1" fmla="*/ 0 h 1863089"/>
              <a:gd name="T2" fmla="*/ 0 w 238760"/>
              <a:gd name="T3" fmla="*/ 0 h 1863089"/>
              <a:gd name="T4" fmla="*/ 0 w 238760"/>
              <a:gd name="T5" fmla="*/ 11236 h 1863089"/>
              <a:gd name="T6" fmla="*/ 95838 w 238760"/>
              <a:gd name="T7" fmla="*/ 11236 h 1863089"/>
              <a:gd name="T8" fmla="*/ 95838 w 238760"/>
              <a:gd name="T9" fmla="*/ 1561187 h 1863089"/>
              <a:gd name="T10" fmla="*/ 98342 w 238760"/>
              <a:gd name="T11" fmla="*/ 1563701 h 1863089"/>
              <a:gd name="T12" fmla="*/ 135757 w 238760"/>
              <a:gd name="T13" fmla="*/ 1563701 h 1863089"/>
              <a:gd name="T14" fmla="*/ 135757 w 238760"/>
              <a:gd name="T15" fmla="*/ 1591791 h 1863089"/>
              <a:gd name="T16" fmla="*/ 202860 w 238760"/>
              <a:gd name="T17" fmla="*/ 1558084 h 1863089"/>
              <a:gd name="T18" fmla="*/ 191676 w 238760"/>
              <a:gd name="T19" fmla="*/ 1552465 h 1863089"/>
              <a:gd name="T20" fmla="*/ 107022 w 238760"/>
              <a:gd name="T21" fmla="*/ 1552465 h 1863089"/>
              <a:gd name="T22" fmla="*/ 107022 w 238760"/>
              <a:gd name="T23" fmla="*/ 2514 h 1863089"/>
              <a:gd name="T24" fmla="*/ 104518 w 238760"/>
              <a:gd name="T25" fmla="*/ 0 h 1863089"/>
              <a:gd name="T26" fmla="*/ 135757 w 238760"/>
              <a:gd name="T27" fmla="*/ 1524377 h 1863089"/>
              <a:gd name="T28" fmla="*/ 135757 w 238760"/>
              <a:gd name="T29" fmla="*/ 1552465 h 1863089"/>
              <a:gd name="T30" fmla="*/ 191676 w 238760"/>
              <a:gd name="T31" fmla="*/ 1552465 h 1863089"/>
              <a:gd name="T32" fmla="*/ 135757 w 238760"/>
              <a:gd name="T33" fmla="*/ 1524377 h 18630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38760" h="1863089">
                <a:moveTo>
                  <a:pt x="122809" y="0"/>
                </a:moveTo>
                <a:lnTo>
                  <a:pt x="0" y="0"/>
                </a:lnTo>
                <a:lnTo>
                  <a:pt x="0" y="13147"/>
                </a:lnTo>
                <a:lnTo>
                  <a:pt x="112610" y="13147"/>
                </a:lnTo>
                <a:lnTo>
                  <a:pt x="112610" y="1826727"/>
                </a:lnTo>
                <a:lnTo>
                  <a:pt x="115552" y="1829669"/>
                </a:lnTo>
                <a:lnTo>
                  <a:pt x="159515" y="1829669"/>
                </a:lnTo>
                <a:lnTo>
                  <a:pt x="159515" y="1862537"/>
                </a:lnTo>
                <a:lnTo>
                  <a:pt x="238361" y="1823096"/>
                </a:lnTo>
                <a:lnTo>
                  <a:pt x="225219" y="1816522"/>
                </a:lnTo>
                <a:lnTo>
                  <a:pt x="125751" y="1816522"/>
                </a:lnTo>
                <a:lnTo>
                  <a:pt x="125751" y="2942"/>
                </a:lnTo>
                <a:lnTo>
                  <a:pt x="122809" y="0"/>
                </a:lnTo>
                <a:close/>
              </a:path>
              <a:path w="238760" h="1863089">
                <a:moveTo>
                  <a:pt x="159515" y="1783656"/>
                </a:moveTo>
                <a:lnTo>
                  <a:pt x="159515" y="1816522"/>
                </a:lnTo>
                <a:lnTo>
                  <a:pt x="225219" y="1816522"/>
                </a:lnTo>
                <a:lnTo>
                  <a:pt x="159515" y="17836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68" name="object 51"/>
          <p:cNvSpPr>
            <a:spLocks/>
          </p:cNvSpPr>
          <p:nvPr/>
        </p:nvSpPr>
        <p:spPr bwMode="auto">
          <a:xfrm>
            <a:off x="5283200" y="2613025"/>
            <a:ext cx="174625" cy="68263"/>
          </a:xfrm>
          <a:custGeom>
            <a:avLst/>
            <a:gdLst>
              <a:gd name="T0" fmla="*/ 0 w 203835"/>
              <a:gd name="T1" fmla="*/ 28265 h 79375"/>
              <a:gd name="T2" fmla="*/ 0 w 203835"/>
              <a:gd name="T3" fmla="*/ 39571 h 79375"/>
              <a:gd name="T4" fmla="*/ 106577 w 203835"/>
              <a:gd name="T5" fmla="*/ 39571 h 79375"/>
              <a:gd name="T6" fmla="*/ 106577 w 203835"/>
              <a:gd name="T7" fmla="*/ 67837 h 79375"/>
              <a:gd name="T8" fmla="*/ 174124 w 203835"/>
              <a:gd name="T9" fmla="*/ 33920 h 79375"/>
              <a:gd name="T10" fmla="*/ 162866 w 203835"/>
              <a:gd name="T11" fmla="*/ 28266 h 79375"/>
              <a:gd name="T12" fmla="*/ 0 w 203835"/>
              <a:gd name="T13" fmla="*/ 28265 h 79375"/>
              <a:gd name="T14" fmla="*/ 106577 w 203835"/>
              <a:gd name="T15" fmla="*/ 0 h 79375"/>
              <a:gd name="T16" fmla="*/ 106577 w 203835"/>
              <a:gd name="T17" fmla="*/ 28266 h 79375"/>
              <a:gd name="T18" fmla="*/ 162866 w 203835"/>
              <a:gd name="T19" fmla="*/ 28266 h 79375"/>
              <a:gd name="T20" fmla="*/ 106577 w 203835"/>
              <a:gd name="T21" fmla="*/ 0 h 793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3835" h="79375">
                <a:moveTo>
                  <a:pt x="0" y="32866"/>
                </a:moveTo>
                <a:lnTo>
                  <a:pt x="0" y="46013"/>
                </a:lnTo>
                <a:lnTo>
                  <a:pt x="124405" y="46013"/>
                </a:lnTo>
                <a:lnTo>
                  <a:pt x="124405" y="78880"/>
                </a:lnTo>
                <a:lnTo>
                  <a:pt x="203250" y="39441"/>
                </a:lnTo>
                <a:lnTo>
                  <a:pt x="190109" y="32867"/>
                </a:lnTo>
                <a:lnTo>
                  <a:pt x="0" y="32866"/>
                </a:lnTo>
                <a:close/>
              </a:path>
              <a:path w="203835" h="79375">
                <a:moveTo>
                  <a:pt x="124405" y="0"/>
                </a:moveTo>
                <a:lnTo>
                  <a:pt x="124405" y="32867"/>
                </a:lnTo>
                <a:lnTo>
                  <a:pt x="190109" y="32867"/>
                </a:lnTo>
                <a:lnTo>
                  <a:pt x="12440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69" name="object 52"/>
          <p:cNvSpPr>
            <a:spLocks/>
          </p:cNvSpPr>
          <p:nvPr/>
        </p:nvSpPr>
        <p:spPr bwMode="auto">
          <a:xfrm>
            <a:off x="7573963" y="3021013"/>
            <a:ext cx="192087" cy="730250"/>
          </a:xfrm>
          <a:custGeom>
            <a:avLst/>
            <a:gdLst>
              <a:gd name="T0" fmla="*/ 77989 w 223520"/>
              <a:gd name="T1" fmla="*/ 0 h 854075"/>
              <a:gd name="T2" fmla="*/ 0 w 223520"/>
              <a:gd name="T3" fmla="*/ 0 h 854075"/>
              <a:gd name="T4" fmla="*/ 0 w 223520"/>
              <a:gd name="T5" fmla="*/ 11239 h 854075"/>
              <a:gd name="T6" fmla="*/ 69224 w 223520"/>
              <a:gd name="T7" fmla="*/ 11239 h 854075"/>
              <a:gd name="T8" fmla="*/ 69224 w 223520"/>
              <a:gd name="T9" fmla="*/ 699353 h 854075"/>
              <a:gd name="T10" fmla="*/ 71752 w 223520"/>
              <a:gd name="T11" fmla="*/ 701869 h 854075"/>
              <a:gd name="T12" fmla="*/ 124332 w 223520"/>
              <a:gd name="T13" fmla="*/ 701869 h 854075"/>
              <a:gd name="T14" fmla="*/ 124332 w 223520"/>
              <a:gd name="T15" fmla="*/ 729971 h 854075"/>
              <a:gd name="T16" fmla="*/ 192091 w 223520"/>
              <a:gd name="T17" fmla="*/ 696248 h 854075"/>
              <a:gd name="T18" fmla="*/ 180797 w 223520"/>
              <a:gd name="T19" fmla="*/ 690628 h 854075"/>
              <a:gd name="T20" fmla="*/ 80516 w 223520"/>
              <a:gd name="T21" fmla="*/ 690628 h 854075"/>
              <a:gd name="T22" fmla="*/ 80516 w 223520"/>
              <a:gd name="T23" fmla="*/ 2515 h 854075"/>
              <a:gd name="T24" fmla="*/ 77989 w 223520"/>
              <a:gd name="T25" fmla="*/ 0 h 854075"/>
              <a:gd name="T26" fmla="*/ 124332 w 223520"/>
              <a:gd name="T27" fmla="*/ 662527 h 854075"/>
              <a:gd name="T28" fmla="*/ 124332 w 223520"/>
              <a:gd name="T29" fmla="*/ 690628 h 854075"/>
              <a:gd name="T30" fmla="*/ 180797 w 223520"/>
              <a:gd name="T31" fmla="*/ 690628 h 854075"/>
              <a:gd name="T32" fmla="*/ 124332 w 223520"/>
              <a:gd name="T33" fmla="*/ 662527 h 8540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3520" h="854075">
                <a:moveTo>
                  <a:pt x="90751" y="0"/>
                </a:moveTo>
                <a:lnTo>
                  <a:pt x="0" y="0"/>
                </a:lnTo>
                <a:lnTo>
                  <a:pt x="0" y="13145"/>
                </a:lnTo>
                <a:lnTo>
                  <a:pt x="80552" y="13145"/>
                </a:lnTo>
                <a:lnTo>
                  <a:pt x="80552" y="817939"/>
                </a:lnTo>
                <a:lnTo>
                  <a:pt x="83493" y="820882"/>
                </a:lnTo>
                <a:lnTo>
                  <a:pt x="144678" y="820882"/>
                </a:lnTo>
                <a:lnTo>
                  <a:pt x="144678" y="853749"/>
                </a:lnTo>
                <a:lnTo>
                  <a:pt x="223525" y="814308"/>
                </a:lnTo>
                <a:lnTo>
                  <a:pt x="210383" y="807735"/>
                </a:lnTo>
                <a:lnTo>
                  <a:pt x="93692" y="807735"/>
                </a:lnTo>
                <a:lnTo>
                  <a:pt x="93692" y="2942"/>
                </a:lnTo>
                <a:lnTo>
                  <a:pt x="90751" y="0"/>
                </a:lnTo>
                <a:close/>
              </a:path>
              <a:path w="223520" h="854075">
                <a:moveTo>
                  <a:pt x="144678" y="774868"/>
                </a:moveTo>
                <a:lnTo>
                  <a:pt x="144678" y="807735"/>
                </a:lnTo>
                <a:lnTo>
                  <a:pt x="210383" y="807735"/>
                </a:lnTo>
                <a:lnTo>
                  <a:pt x="144678" y="77486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70" name="object 53"/>
          <p:cNvSpPr>
            <a:spLocks/>
          </p:cNvSpPr>
          <p:nvPr/>
        </p:nvSpPr>
        <p:spPr bwMode="auto">
          <a:xfrm>
            <a:off x="7585075" y="2994025"/>
            <a:ext cx="174625" cy="66675"/>
          </a:xfrm>
          <a:custGeom>
            <a:avLst/>
            <a:gdLst>
              <a:gd name="T0" fmla="*/ 106579 w 203834"/>
              <a:gd name="T1" fmla="*/ 0 h 79375"/>
              <a:gd name="T2" fmla="*/ 106579 w 203834"/>
              <a:gd name="T3" fmla="*/ 27608 h 79375"/>
              <a:gd name="T4" fmla="*/ 0 w 203834"/>
              <a:gd name="T5" fmla="*/ 27608 h 79375"/>
              <a:gd name="T6" fmla="*/ 0 w 203834"/>
              <a:gd name="T7" fmla="*/ 38651 h 79375"/>
              <a:gd name="T8" fmla="*/ 106579 w 203834"/>
              <a:gd name="T9" fmla="*/ 38652 h 79375"/>
              <a:gd name="T10" fmla="*/ 106579 w 203834"/>
              <a:gd name="T11" fmla="*/ 66259 h 79375"/>
              <a:gd name="T12" fmla="*/ 174126 w 203834"/>
              <a:gd name="T13" fmla="*/ 33130 h 79375"/>
              <a:gd name="T14" fmla="*/ 106579 w 203834"/>
              <a:gd name="T15" fmla="*/ 0 h 793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3834" h="79375">
                <a:moveTo>
                  <a:pt x="124406" y="0"/>
                </a:moveTo>
                <a:lnTo>
                  <a:pt x="124406" y="32867"/>
                </a:lnTo>
                <a:lnTo>
                  <a:pt x="0" y="32867"/>
                </a:lnTo>
                <a:lnTo>
                  <a:pt x="0" y="46013"/>
                </a:lnTo>
                <a:lnTo>
                  <a:pt x="124406" y="46014"/>
                </a:lnTo>
                <a:lnTo>
                  <a:pt x="124406" y="78880"/>
                </a:lnTo>
                <a:lnTo>
                  <a:pt x="203252" y="39441"/>
                </a:lnTo>
                <a:lnTo>
                  <a:pt x="124406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71" name="object 54"/>
          <p:cNvSpPr>
            <a:spLocks/>
          </p:cNvSpPr>
          <p:nvPr/>
        </p:nvSpPr>
        <p:spPr bwMode="auto">
          <a:xfrm>
            <a:off x="6292850" y="2581275"/>
            <a:ext cx="174625" cy="66675"/>
          </a:xfrm>
          <a:custGeom>
            <a:avLst/>
            <a:gdLst>
              <a:gd name="T0" fmla="*/ 0 w 203834"/>
              <a:gd name="T1" fmla="*/ 27607 h 79375"/>
              <a:gd name="T2" fmla="*/ 0 w 203834"/>
              <a:gd name="T3" fmla="*/ 38651 h 79375"/>
              <a:gd name="T4" fmla="*/ 106578 w 203834"/>
              <a:gd name="T5" fmla="*/ 38651 h 79375"/>
              <a:gd name="T6" fmla="*/ 106578 w 203834"/>
              <a:gd name="T7" fmla="*/ 66259 h 79375"/>
              <a:gd name="T8" fmla="*/ 174125 w 203834"/>
              <a:gd name="T9" fmla="*/ 33130 h 79375"/>
              <a:gd name="T10" fmla="*/ 162867 w 203834"/>
              <a:gd name="T11" fmla="*/ 27608 h 79375"/>
              <a:gd name="T12" fmla="*/ 0 w 203834"/>
              <a:gd name="T13" fmla="*/ 27607 h 79375"/>
              <a:gd name="T14" fmla="*/ 106578 w 203834"/>
              <a:gd name="T15" fmla="*/ 0 h 79375"/>
              <a:gd name="T16" fmla="*/ 106578 w 203834"/>
              <a:gd name="T17" fmla="*/ 27608 h 79375"/>
              <a:gd name="T18" fmla="*/ 162867 w 203834"/>
              <a:gd name="T19" fmla="*/ 27608 h 79375"/>
              <a:gd name="T20" fmla="*/ 106578 w 203834"/>
              <a:gd name="T21" fmla="*/ 0 h 793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3834" h="79375">
                <a:moveTo>
                  <a:pt x="0" y="32866"/>
                </a:moveTo>
                <a:lnTo>
                  <a:pt x="0" y="46013"/>
                </a:lnTo>
                <a:lnTo>
                  <a:pt x="124405" y="46013"/>
                </a:lnTo>
                <a:lnTo>
                  <a:pt x="124405" y="78880"/>
                </a:lnTo>
                <a:lnTo>
                  <a:pt x="203250" y="39441"/>
                </a:lnTo>
                <a:lnTo>
                  <a:pt x="190109" y="32867"/>
                </a:lnTo>
                <a:lnTo>
                  <a:pt x="0" y="32866"/>
                </a:lnTo>
                <a:close/>
              </a:path>
              <a:path w="203834" h="79375">
                <a:moveTo>
                  <a:pt x="124405" y="0"/>
                </a:moveTo>
                <a:lnTo>
                  <a:pt x="124405" y="32867"/>
                </a:lnTo>
                <a:lnTo>
                  <a:pt x="190109" y="32867"/>
                </a:lnTo>
                <a:lnTo>
                  <a:pt x="12440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72" name="object 55"/>
          <p:cNvSpPr>
            <a:spLocks/>
          </p:cNvSpPr>
          <p:nvPr/>
        </p:nvSpPr>
        <p:spPr bwMode="auto">
          <a:xfrm>
            <a:off x="6303963" y="3003550"/>
            <a:ext cx="174625" cy="68263"/>
          </a:xfrm>
          <a:custGeom>
            <a:avLst/>
            <a:gdLst>
              <a:gd name="T0" fmla="*/ 0 w 203834"/>
              <a:gd name="T1" fmla="*/ 28265 h 79375"/>
              <a:gd name="T2" fmla="*/ 0 w 203834"/>
              <a:gd name="T3" fmla="*/ 39571 h 79375"/>
              <a:gd name="T4" fmla="*/ 106578 w 203834"/>
              <a:gd name="T5" fmla="*/ 39571 h 79375"/>
              <a:gd name="T6" fmla="*/ 106578 w 203834"/>
              <a:gd name="T7" fmla="*/ 67837 h 79375"/>
              <a:gd name="T8" fmla="*/ 174125 w 203834"/>
              <a:gd name="T9" fmla="*/ 33920 h 79375"/>
              <a:gd name="T10" fmla="*/ 162867 w 203834"/>
              <a:gd name="T11" fmla="*/ 28266 h 79375"/>
              <a:gd name="T12" fmla="*/ 0 w 203834"/>
              <a:gd name="T13" fmla="*/ 28265 h 79375"/>
              <a:gd name="T14" fmla="*/ 106578 w 203834"/>
              <a:gd name="T15" fmla="*/ 0 h 79375"/>
              <a:gd name="T16" fmla="*/ 106578 w 203834"/>
              <a:gd name="T17" fmla="*/ 28266 h 79375"/>
              <a:gd name="T18" fmla="*/ 162867 w 203834"/>
              <a:gd name="T19" fmla="*/ 28266 h 79375"/>
              <a:gd name="T20" fmla="*/ 106578 w 203834"/>
              <a:gd name="T21" fmla="*/ 0 h 793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3834" h="79375">
                <a:moveTo>
                  <a:pt x="0" y="32866"/>
                </a:moveTo>
                <a:lnTo>
                  <a:pt x="0" y="46013"/>
                </a:lnTo>
                <a:lnTo>
                  <a:pt x="124405" y="46013"/>
                </a:lnTo>
                <a:lnTo>
                  <a:pt x="124405" y="78880"/>
                </a:lnTo>
                <a:lnTo>
                  <a:pt x="203250" y="39441"/>
                </a:lnTo>
                <a:lnTo>
                  <a:pt x="190109" y="32867"/>
                </a:lnTo>
                <a:lnTo>
                  <a:pt x="0" y="32866"/>
                </a:lnTo>
                <a:close/>
              </a:path>
              <a:path w="203834" h="79375">
                <a:moveTo>
                  <a:pt x="124405" y="0"/>
                </a:moveTo>
                <a:lnTo>
                  <a:pt x="124405" y="32867"/>
                </a:lnTo>
                <a:lnTo>
                  <a:pt x="190109" y="32867"/>
                </a:lnTo>
                <a:lnTo>
                  <a:pt x="12440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73" name="object 56"/>
          <p:cNvSpPr>
            <a:spLocks/>
          </p:cNvSpPr>
          <p:nvPr/>
        </p:nvSpPr>
        <p:spPr bwMode="auto">
          <a:xfrm>
            <a:off x="6303963" y="3395663"/>
            <a:ext cx="174625" cy="68262"/>
          </a:xfrm>
          <a:custGeom>
            <a:avLst/>
            <a:gdLst>
              <a:gd name="T0" fmla="*/ 0 w 203834"/>
              <a:gd name="T1" fmla="*/ 28265 h 79375"/>
              <a:gd name="T2" fmla="*/ 0 w 203834"/>
              <a:gd name="T3" fmla="*/ 39571 h 79375"/>
              <a:gd name="T4" fmla="*/ 106578 w 203834"/>
              <a:gd name="T5" fmla="*/ 39571 h 79375"/>
              <a:gd name="T6" fmla="*/ 106578 w 203834"/>
              <a:gd name="T7" fmla="*/ 67836 h 79375"/>
              <a:gd name="T8" fmla="*/ 174125 w 203834"/>
              <a:gd name="T9" fmla="*/ 33919 h 79375"/>
              <a:gd name="T10" fmla="*/ 162867 w 203834"/>
              <a:gd name="T11" fmla="*/ 28265 h 79375"/>
              <a:gd name="T12" fmla="*/ 0 w 203834"/>
              <a:gd name="T13" fmla="*/ 28265 h 79375"/>
              <a:gd name="T14" fmla="*/ 106578 w 203834"/>
              <a:gd name="T15" fmla="*/ 0 h 79375"/>
              <a:gd name="T16" fmla="*/ 106578 w 203834"/>
              <a:gd name="T17" fmla="*/ 28265 h 79375"/>
              <a:gd name="T18" fmla="*/ 162867 w 203834"/>
              <a:gd name="T19" fmla="*/ 28265 h 79375"/>
              <a:gd name="T20" fmla="*/ 106578 w 203834"/>
              <a:gd name="T21" fmla="*/ 0 h 793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3834" h="79375">
                <a:moveTo>
                  <a:pt x="0" y="32866"/>
                </a:moveTo>
                <a:lnTo>
                  <a:pt x="0" y="46013"/>
                </a:lnTo>
                <a:lnTo>
                  <a:pt x="124405" y="46013"/>
                </a:lnTo>
                <a:lnTo>
                  <a:pt x="124405" y="78880"/>
                </a:lnTo>
                <a:lnTo>
                  <a:pt x="203250" y="39441"/>
                </a:lnTo>
                <a:lnTo>
                  <a:pt x="190109" y="32867"/>
                </a:lnTo>
                <a:lnTo>
                  <a:pt x="0" y="32866"/>
                </a:lnTo>
                <a:close/>
              </a:path>
              <a:path w="203834" h="79375">
                <a:moveTo>
                  <a:pt x="124405" y="0"/>
                </a:moveTo>
                <a:lnTo>
                  <a:pt x="124405" y="32867"/>
                </a:lnTo>
                <a:lnTo>
                  <a:pt x="190109" y="32867"/>
                </a:lnTo>
                <a:lnTo>
                  <a:pt x="12440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74" name="object 57"/>
          <p:cNvSpPr>
            <a:spLocks/>
          </p:cNvSpPr>
          <p:nvPr/>
        </p:nvSpPr>
        <p:spPr bwMode="auto">
          <a:xfrm>
            <a:off x="6303963" y="3786188"/>
            <a:ext cx="174625" cy="68262"/>
          </a:xfrm>
          <a:custGeom>
            <a:avLst/>
            <a:gdLst>
              <a:gd name="T0" fmla="*/ 0 w 203834"/>
              <a:gd name="T1" fmla="*/ 28265 h 79375"/>
              <a:gd name="T2" fmla="*/ 0 w 203834"/>
              <a:gd name="T3" fmla="*/ 39571 h 79375"/>
              <a:gd name="T4" fmla="*/ 106578 w 203834"/>
              <a:gd name="T5" fmla="*/ 39571 h 79375"/>
              <a:gd name="T6" fmla="*/ 106578 w 203834"/>
              <a:gd name="T7" fmla="*/ 67836 h 79375"/>
              <a:gd name="T8" fmla="*/ 174125 w 203834"/>
              <a:gd name="T9" fmla="*/ 33919 h 79375"/>
              <a:gd name="T10" fmla="*/ 162867 w 203834"/>
              <a:gd name="T11" fmla="*/ 28265 h 79375"/>
              <a:gd name="T12" fmla="*/ 0 w 203834"/>
              <a:gd name="T13" fmla="*/ 28265 h 79375"/>
              <a:gd name="T14" fmla="*/ 106578 w 203834"/>
              <a:gd name="T15" fmla="*/ 0 h 79375"/>
              <a:gd name="T16" fmla="*/ 106578 w 203834"/>
              <a:gd name="T17" fmla="*/ 28265 h 79375"/>
              <a:gd name="T18" fmla="*/ 162867 w 203834"/>
              <a:gd name="T19" fmla="*/ 28265 h 79375"/>
              <a:gd name="T20" fmla="*/ 106578 w 203834"/>
              <a:gd name="T21" fmla="*/ 0 h 793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3834" h="79375">
                <a:moveTo>
                  <a:pt x="0" y="32866"/>
                </a:moveTo>
                <a:lnTo>
                  <a:pt x="0" y="46013"/>
                </a:lnTo>
                <a:lnTo>
                  <a:pt x="124405" y="46013"/>
                </a:lnTo>
                <a:lnTo>
                  <a:pt x="124405" y="78880"/>
                </a:lnTo>
                <a:lnTo>
                  <a:pt x="203250" y="39441"/>
                </a:lnTo>
                <a:lnTo>
                  <a:pt x="190109" y="32867"/>
                </a:lnTo>
                <a:lnTo>
                  <a:pt x="0" y="32866"/>
                </a:lnTo>
                <a:close/>
              </a:path>
              <a:path w="203834" h="79375">
                <a:moveTo>
                  <a:pt x="124405" y="0"/>
                </a:moveTo>
                <a:lnTo>
                  <a:pt x="124405" y="32867"/>
                </a:lnTo>
                <a:lnTo>
                  <a:pt x="190109" y="32867"/>
                </a:lnTo>
                <a:lnTo>
                  <a:pt x="12440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75" name="object 58"/>
          <p:cNvSpPr>
            <a:spLocks/>
          </p:cNvSpPr>
          <p:nvPr/>
        </p:nvSpPr>
        <p:spPr bwMode="auto">
          <a:xfrm>
            <a:off x="6303963" y="4165600"/>
            <a:ext cx="174625" cy="68263"/>
          </a:xfrm>
          <a:custGeom>
            <a:avLst/>
            <a:gdLst>
              <a:gd name="T0" fmla="*/ 0 w 203834"/>
              <a:gd name="T1" fmla="*/ 28265 h 79375"/>
              <a:gd name="T2" fmla="*/ 0 w 203834"/>
              <a:gd name="T3" fmla="*/ 39571 h 79375"/>
              <a:gd name="T4" fmla="*/ 106578 w 203834"/>
              <a:gd name="T5" fmla="*/ 39571 h 79375"/>
              <a:gd name="T6" fmla="*/ 106578 w 203834"/>
              <a:gd name="T7" fmla="*/ 67837 h 79375"/>
              <a:gd name="T8" fmla="*/ 174125 w 203834"/>
              <a:gd name="T9" fmla="*/ 33920 h 79375"/>
              <a:gd name="T10" fmla="*/ 162867 w 203834"/>
              <a:gd name="T11" fmla="*/ 28266 h 79375"/>
              <a:gd name="T12" fmla="*/ 0 w 203834"/>
              <a:gd name="T13" fmla="*/ 28265 h 79375"/>
              <a:gd name="T14" fmla="*/ 106578 w 203834"/>
              <a:gd name="T15" fmla="*/ 0 h 79375"/>
              <a:gd name="T16" fmla="*/ 106578 w 203834"/>
              <a:gd name="T17" fmla="*/ 28266 h 79375"/>
              <a:gd name="T18" fmla="*/ 162867 w 203834"/>
              <a:gd name="T19" fmla="*/ 28266 h 79375"/>
              <a:gd name="T20" fmla="*/ 106578 w 203834"/>
              <a:gd name="T21" fmla="*/ 0 h 793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3834" h="79375">
                <a:moveTo>
                  <a:pt x="0" y="32866"/>
                </a:moveTo>
                <a:lnTo>
                  <a:pt x="0" y="46013"/>
                </a:lnTo>
                <a:lnTo>
                  <a:pt x="124405" y="46013"/>
                </a:lnTo>
                <a:lnTo>
                  <a:pt x="124405" y="78880"/>
                </a:lnTo>
                <a:lnTo>
                  <a:pt x="203250" y="39441"/>
                </a:lnTo>
                <a:lnTo>
                  <a:pt x="190109" y="32867"/>
                </a:lnTo>
                <a:lnTo>
                  <a:pt x="0" y="32866"/>
                </a:lnTo>
                <a:close/>
              </a:path>
              <a:path w="203834" h="79375">
                <a:moveTo>
                  <a:pt x="124405" y="0"/>
                </a:moveTo>
                <a:lnTo>
                  <a:pt x="124405" y="32867"/>
                </a:lnTo>
                <a:lnTo>
                  <a:pt x="190109" y="32867"/>
                </a:lnTo>
                <a:lnTo>
                  <a:pt x="12440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ko-KR" altLang="en-US" sz="700"/>
          </a:p>
        </p:txBody>
      </p:sp>
      <p:sp>
        <p:nvSpPr>
          <p:cNvPr id="30776" name="object 59"/>
          <p:cNvSpPr txBox="1">
            <a:spLocks noChangeArrowheads="1"/>
          </p:cNvSpPr>
          <p:nvPr/>
        </p:nvSpPr>
        <p:spPr bwMode="auto">
          <a:xfrm>
            <a:off x="5337174" y="4459288"/>
            <a:ext cx="3195265" cy="64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182563" indent="-173038"/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문제가  되고 있는 현상을  일으키지 않기 위한  필요충분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조건항목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열거</a:t>
            </a:r>
          </a:p>
          <a:p>
            <a:pPr marL="182563" indent="-173038">
              <a:spcBef>
                <a:spcPts val="50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조건항목에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대해 조사</a:t>
            </a:r>
          </a:p>
          <a:p>
            <a:pPr marL="182563" indent="-173038">
              <a:spcBef>
                <a:spcPts val="50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이상이  확인되는 것에  한해 5Whys분석법  시작</a:t>
            </a:r>
          </a:p>
        </p:txBody>
      </p:sp>
      <p:sp>
        <p:nvSpPr>
          <p:cNvPr id="30777" name="object 60"/>
          <p:cNvSpPr txBox="1">
            <a:spLocks noChangeArrowheads="1"/>
          </p:cNvSpPr>
          <p:nvPr/>
        </p:nvSpPr>
        <p:spPr bwMode="auto">
          <a:xfrm>
            <a:off x="3603624" y="3124200"/>
            <a:ext cx="1614489" cy="35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ko-KR" altLang="ko-KR" sz="11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현상이 비교적 </a:t>
            </a:r>
            <a:r>
              <a:rPr lang="ko-KR" altLang="ko-KR" sz="1100" dirty="0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쉽고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125"/>
              </a:spcBef>
            </a:pPr>
            <a:r>
              <a:rPr lang="ko-KR" altLang="ko-KR" sz="11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원인이 단일한 </a:t>
            </a:r>
            <a:r>
              <a:rPr lang="ko-KR" altLang="ko-KR" sz="1100" dirty="0" smtClean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endParaRPr lang="ko-KR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78" name="object 61"/>
          <p:cNvSpPr txBox="1">
            <a:spLocks noChangeArrowheads="1"/>
          </p:cNvSpPr>
          <p:nvPr/>
        </p:nvSpPr>
        <p:spPr bwMode="auto">
          <a:xfrm>
            <a:off x="1003300" y="5537200"/>
            <a:ext cx="7210425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525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just"/>
            <a:r>
              <a:rPr lang="ko-KR" altLang="ko-KR" sz="900" b="1" dirty="0">
                <a:solidFill>
                  <a:srgbClr val="31859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적용방법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4000"/>
              </a:lnSpc>
              <a:spcBef>
                <a:spcPts val="38"/>
              </a:spcBef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바람직한 모습 추구에 의한 접근법에서는  바람직하게 기대되는  모습과 문제가 되고 있는 모습을 비교하면서  </a:t>
            </a:r>
            <a:r>
              <a:rPr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문제발굴의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방향을 결정하고  현상을 특정한다.  눈으로 보고 확인가능 한 단위 내에서 해당 현상을 일으키지 않기 위한 필요충분  조건항목들을  열거하고 각 항목에 대한 이상 여부에 대해 조사한다.  이상이 확인되는  부분에 한해 5Whys분석법을  실행 한다. 이 방법은 현상이 비교적 쉽고 문제의 원인이 단일한 경우에 적합하다.</a:t>
            </a:r>
          </a:p>
        </p:txBody>
      </p:sp>
      <p:sp>
        <p:nvSpPr>
          <p:cNvPr id="30779" name="제목 6"/>
          <p:cNvSpPr txBox="1">
            <a:spLocks noChangeArrowheads="1"/>
          </p:cNvSpPr>
          <p:nvPr/>
        </p:nvSpPr>
        <p:spPr bwMode="auto">
          <a:xfrm>
            <a:off x="468313" y="109538"/>
            <a:ext cx="870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 latinLnBrk="1">
              <a:spcBef>
                <a:spcPct val="20000"/>
              </a:spcBef>
              <a:buClr>
                <a:schemeClr val="tx2"/>
              </a:buClr>
              <a:buSzPct val="90000"/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557213" indent="-214313" defTabSz="6858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 3" panose="05040102010807070707" pitchFamily="18" charset="2"/>
              <a:buChar char=""/>
              <a:defRPr sz="21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857250" indent="-171450" defTabSz="685800" latinLnBrk="1">
              <a:spcBef>
                <a:spcPct val="20000"/>
              </a:spcBef>
              <a:buClr>
                <a:srgbClr val="21A6C5"/>
              </a:buClr>
              <a:buSzPct val="90000"/>
              <a:buFont typeface="Wingdings 3" panose="05040102010807070707" pitchFamily="18" charset="2"/>
              <a:buChar char=""/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200150" indent="-171450" defTabSz="685800" latinLnBrk="1">
              <a:spcBef>
                <a:spcPct val="20000"/>
              </a:spcBef>
              <a:buClr>
                <a:srgbClr val="BEC936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1543050" indent="-171450" defTabSz="685800" latinLnBrk="1">
              <a:spcBef>
                <a:spcPct val="20000"/>
              </a:spcBef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CB0B0"/>
              </a:buClr>
              <a:buSzPct val="90000"/>
              <a:buFont typeface="Wingdings 3" panose="05040102010807070707" pitchFamily="18" charset="2"/>
              <a:buChar char=""/>
              <a:defRPr sz="1500"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300">
                <a:latin typeface="Corbel" panose="020B050302020402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3300">
                <a:latin typeface="Corbel" panose="020B0503020204020204" pitchFamily="34" charset="0"/>
                <a:ea typeface="맑은 고딕" panose="020B0503020000020004" pitchFamily="50" charset="-127"/>
              </a:rPr>
              <a:t>정의하기 방법론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1주차_Introduction</Template>
  <TotalTime>245</TotalTime>
  <Words>1458</Words>
  <Application>Microsoft Office PowerPoint</Application>
  <PresentationFormat>화면 슬라이드 쇼(4:3)</PresentationFormat>
  <Paragraphs>305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굴림</vt:lpstr>
      <vt:lpstr>맑은 고딕</vt:lpstr>
      <vt:lpstr>HY그래픽M</vt:lpstr>
      <vt:lpstr>Corbel</vt:lpstr>
      <vt:lpstr>Arial</vt:lpstr>
      <vt:lpstr>Times New Roman</vt:lpstr>
      <vt:lpstr>Wingdings 3</vt:lpstr>
      <vt:lpstr>Candara</vt:lpstr>
      <vt:lpstr>New_Education02</vt:lpstr>
      <vt:lpstr>사회적문제해결과 디자인씽킹  - 정의하기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sinsa2</dc:creator>
  <cp:lastModifiedBy>john</cp:lastModifiedBy>
  <cp:revision>64</cp:revision>
  <dcterms:created xsi:type="dcterms:W3CDTF">2013-05-06T06:35:46Z</dcterms:created>
  <dcterms:modified xsi:type="dcterms:W3CDTF">2022-07-28T11:54:45Z</dcterms:modified>
</cp:coreProperties>
</file>