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61" r:id="rId1"/>
  </p:sldMasterIdLst>
  <p:notesMasterIdLst>
    <p:notesMasterId r:id="rId13"/>
  </p:notesMasterIdLst>
  <p:sldIdLst>
    <p:sldId id="277" r:id="rId2"/>
    <p:sldId id="313" r:id="rId3"/>
    <p:sldId id="272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HY그래픽M" panose="02030600000101010101" pitchFamily="18" charset="-127"/>
      <p:regular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  <p:embeddedFont>
      <p:font typeface="Candara" panose="020E0502030303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AFC76AD-60D4-4DF2-8DE6-F3C52D7F5C4F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</a:defRPr>
            </a:lvl1pPr>
          </a:lstStyle>
          <a:p>
            <a:fld id="{BD61FB5A-C8F7-4829-BED4-A9B20BA45B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"/>
          <p:cNvSpPr/>
          <p:nvPr/>
        </p:nvSpPr>
        <p:spPr bwMode="gray">
          <a:xfrm>
            <a:off x="8545513" y="5873750"/>
            <a:ext cx="598487" cy="98742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5"/>
          <p:cNvSpPr/>
          <p:nvPr/>
        </p:nvSpPr>
        <p:spPr bwMode="gray">
          <a:xfrm>
            <a:off x="7805738" y="2678113"/>
            <a:ext cx="1341437" cy="3298825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Freeform 14"/>
          <p:cNvSpPr/>
          <p:nvPr/>
        </p:nvSpPr>
        <p:spPr bwMode="gray">
          <a:xfrm>
            <a:off x="-11113" y="2917825"/>
            <a:ext cx="8632826" cy="3940175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Freeform 8"/>
          <p:cNvSpPr/>
          <p:nvPr/>
        </p:nvSpPr>
        <p:spPr bwMode="gray">
          <a:xfrm>
            <a:off x="1773238" y="0"/>
            <a:ext cx="1309687" cy="1116013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Freeform 7"/>
          <p:cNvSpPr/>
          <p:nvPr/>
        </p:nvSpPr>
        <p:spPr bwMode="gray">
          <a:xfrm>
            <a:off x="-6350" y="0"/>
            <a:ext cx="2020888" cy="145256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Freeform 10"/>
          <p:cNvSpPr/>
          <p:nvPr/>
        </p:nvSpPr>
        <p:spPr bwMode="gray">
          <a:xfrm>
            <a:off x="-3175" y="895350"/>
            <a:ext cx="2155825" cy="1400175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49288" y="6419850"/>
            <a:ext cx="7845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0" y="6419850"/>
            <a:ext cx="476250" cy="365125"/>
          </a:xfrm>
        </p:spPr>
        <p:txBody>
          <a:bodyPr/>
          <a:lstStyle>
            <a:lvl1pPr>
              <a:defRPr/>
            </a:lvl1pPr>
          </a:lstStyle>
          <a:p>
            <a:fld id="{4667EBCB-4DB1-4AB2-8C35-713E099C9D64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6513" y="36513"/>
            <a:ext cx="18557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1D1E7-B15E-480A-ADD9-8CF883E11A66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2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9504-F665-4475-A57C-10290E1DFECC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50D30-D56D-4CBC-9320-77C5143A77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gray">
          <a:xfrm flipH="1" flipV="1">
            <a:off x="6769100" y="6203950"/>
            <a:ext cx="852488" cy="654050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2"/>
          <p:cNvSpPr/>
          <p:nvPr/>
        </p:nvSpPr>
        <p:spPr bwMode="gray">
          <a:xfrm flipH="1" flipV="1">
            <a:off x="7412038" y="5622925"/>
            <a:ext cx="1736725" cy="1235075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7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9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40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40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2312E-C730-49BE-B024-22401B24FE32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175" y="6583363"/>
            <a:ext cx="411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575" y="658336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C136899A-50B4-4BAD-8409-99751D8CBED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62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0F732CF-CAC9-4B9F-954F-E48A94FB721E}" type="datetimeFigureOut">
              <a:rPr lang="en-US" altLang="ko-KR"/>
              <a:pPr>
                <a:defRPr/>
              </a:pPr>
              <a:t>7/28/2022</a:t>
            </a:fld>
            <a:endParaRPr lang="en-US" altLang="ko-KR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A7D70DEA-FB14-4C85-8090-577654BD99B0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8673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8" y="109728"/>
            <a:ext cx="870202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840"/>
            <a:ext cx="8229600" cy="4599432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A5AC0-9FF6-4901-91F1-2C692205FC57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2A1B2-76AB-4B13-B859-E349B7B9711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1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7588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12160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6732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6"/>
            <a:ext cx="7735824" cy="13529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FB617-B677-4AA2-9794-1EFE06588587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AF60F-F805-4D06-B351-524DFCECC11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8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2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633E5-D71E-4A99-B66F-9BF6E63D22DE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185E1-D618-4531-9552-40830545114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5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3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4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1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18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1A1E0-0E6D-4930-9BD8-9D1B79C63505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2BDC2-B2E6-49AA-8720-6153ED3C7B4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9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4" name="Oval 6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A5EF0-F2B1-4266-ABB0-4CC53CC1BA9B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EE7EB-2D02-48D3-BD48-D463486A466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2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DAD0E-79D5-4B2D-901E-D43770980FDF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73699-C5A1-44CE-BE69-7E676F73702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1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6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9" name="Oval 10"/>
          <p:cNvSpPr/>
          <p:nvPr/>
        </p:nvSpPr>
        <p:spPr bwMode="gray">
          <a:xfrm>
            <a:off x="22590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1"/>
          <p:cNvSpPr/>
          <p:nvPr/>
        </p:nvSpPr>
        <p:spPr bwMode="gray">
          <a:xfrm>
            <a:off x="27162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1" name="Oval 12"/>
          <p:cNvSpPr/>
          <p:nvPr/>
        </p:nvSpPr>
        <p:spPr bwMode="gray">
          <a:xfrm>
            <a:off x="31734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42938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F598C-5053-460E-BC92-D628BD756183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363"/>
            <a:ext cx="5029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01B7D-0159-4151-BA14-492C2E7810E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466725" y="658813"/>
            <a:ext cx="282575" cy="282575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466725" y="5440363"/>
            <a:ext cx="282575" cy="284162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>
            <a:normAutofit/>
          </a:bodyPr>
          <a:lstStyle>
            <a:lvl1pPr algn="l"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B6347-41CC-4BFE-977F-FE1042171871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5F084-C4FD-420E-A9AC-7F542A1950B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2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16" name="Freeform 15"/>
          <p:cNvSpPr/>
          <p:nvPr/>
        </p:nvSpPr>
        <p:spPr bwMode="gray">
          <a:xfrm>
            <a:off x="0" y="6229350"/>
            <a:ext cx="1366838" cy="20955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7" name="Freeform 16"/>
          <p:cNvSpPr/>
          <p:nvPr/>
        </p:nvSpPr>
        <p:spPr bwMode="gray">
          <a:xfrm>
            <a:off x="0" y="6469063"/>
            <a:ext cx="1089025" cy="3889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8" name="Freeform 17"/>
          <p:cNvSpPr/>
          <p:nvPr/>
        </p:nvSpPr>
        <p:spPr bwMode="gray">
          <a:xfrm>
            <a:off x="501650" y="6389688"/>
            <a:ext cx="4537075" cy="1603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9" name="Freeform 18"/>
          <p:cNvSpPr/>
          <p:nvPr/>
        </p:nvSpPr>
        <p:spPr bwMode="gray">
          <a:xfrm>
            <a:off x="1058863" y="6550025"/>
            <a:ext cx="7138987" cy="3190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00"/>
            <a:ext cx="1176337" cy="2000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1" name="Freeform 20"/>
          <p:cNvSpPr/>
          <p:nvPr/>
        </p:nvSpPr>
        <p:spPr bwMode="gray">
          <a:xfrm>
            <a:off x="6167438" y="6353175"/>
            <a:ext cx="2468562" cy="1666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2" name="Freeform 21"/>
          <p:cNvSpPr/>
          <p:nvPr/>
        </p:nvSpPr>
        <p:spPr bwMode="gray">
          <a:xfrm>
            <a:off x="8416925" y="6361113"/>
            <a:ext cx="593725" cy="1492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3" name="Freeform 22"/>
          <p:cNvSpPr/>
          <p:nvPr/>
        </p:nvSpPr>
        <p:spPr bwMode="gray">
          <a:xfrm>
            <a:off x="8162925" y="6362700"/>
            <a:ext cx="981075" cy="49530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025" y="6583363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D8A49D8-039A-4D61-907C-CF465082407E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175" y="6583363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625" y="6583363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42BF9300-CF74-43CA-9C85-870376EF3FA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28" r:id="rId2"/>
    <p:sldLayoutId id="2147484131" r:id="rId3"/>
    <p:sldLayoutId id="2147484132" r:id="rId4"/>
    <p:sldLayoutId id="2147484133" r:id="rId5"/>
    <p:sldLayoutId id="2147484134" r:id="rId6"/>
    <p:sldLayoutId id="2147484129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685800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2pPr>
      <a:lvl3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3pPr>
      <a:lvl4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4pPr>
      <a:lvl5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3" panose="05040102010807070707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anose="05040102010807070707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21A6C5"/>
        </a:buClr>
        <a:buSzPct val="90000"/>
        <a:buFont typeface="Wingdings 3" panose="05040102010807070707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BEC936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ECB0B0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350" y="1852613"/>
            <a:ext cx="8859838" cy="100806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ko-KR" altLang="en-US" sz="3392" dirty="0"/>
              <a:t>사회적문제해결과 </a:t>
            </a:r>
            <a:r>
              <a:rPr lang="ko-KR" altLang="en-US" sz="3392" dirty="0" err="1" smtClean="0"/>
              <a:t>디자인씽킹</a:t>
            </a:r>
            <a:r>
              <a:rPr lang="en-US" altLang="ko-KR" sz="3392" dirty="0" smtClean="0"/>
              <a:t/>
            </a:r>
            <a:br>
              <a:rPr lang="en-US" altLang="ko-KR" sz="3392" dirty="0" smtClean="0"/>
            </a:br>
            <a:r>
              <a:rPr lang="en-US" altLang="ko-KR" sz="3392" dirty="0"/>
              <a:t/>
            </a:r>
            <a:br>
              <a:rPr lang="en-US" altLang="ko-KR" sz="3392" dirty="0"/>
            </a:br>
            <a:r>
              <a:rPr lang="en-US" altLang="ko-KR" sz="3392" dirty="0"/>
              <a:t>- </a:t>
            </a:r>
            <a:r>
              <a:rPr lang="ko-KR" altLang="en-US" sz="3600" dirty="0"/>
              <a:t>발전시키기</a:t>
            </a:r>
            <a:endParaRPr lang="ko-KR" altLang="en-US" sz="3392" dirty="0"/>
          </a:p>
        </p:txBody>
      </p:sp>
      <p:sp>
        <p:nvSpPr>
          <p:cNvPr id="12291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341438" y="3551238"/>
            <a:ext cx="6461125" cy="3108325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defRPr/>
            </a:pPr>
            <a:endParaRPr lang="en-US" altLang="ko-KR" dirty="0" smtClean="0"/>
          </a:p>
          <a:p>
            <a:pPr algn="ctr" eaLnBrk="1" hangingPunct="1">
              <a:defRPr/>
            </a:pPr>
            <a:endParaRPr lang="en-US" altLang="ko-KR" dirty="0"/>
          </a:p>
          <a:p>
            <a:pPr algn="ctr" eaLnBrk="1" hangingPunct="1">
              <a:defRPr/>
            </a:pPr>
            <a:endParaRPr lang="en-US" altLang="ko-KR" smtClean="0"/>
          </a:p>
          <a:p>
            <a:pPr algn="ctr" eaLnBrk="1" hangingPunct="1">
              <a:defRPr/>
            </a:pPr>
            <a:r>
              <a:rPr lang="ko-KR" altLang="en-US" smtClean="0"/>
              <a:t>최영근 </a:t>
            </a:r>
            <a:r>
              <a:rPr lang="ko-KR" altLang="en-US"/>
              <a:t>교수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sz="1130" b="1" dirty="0"/>
              <a:t>* </a:t>
            </a:r>
            <a:r>
              <a:rPr lang="ko-KR" altLang="en-US" sz="1130" b="1" dirty="0" err="1"/>
              <a:t>사사표기</a:t>
            </a:r>
            <a:r>
              <a:rPr lang="en-US" altLang="ko-KR" sz="1130" b="1" dirty="0"/>
              <a:t>: </a:t>
            </a:r>
            <a:r>
              <a:rPr lang="ko-KR" altLang="en-US" sz="1130" b="1" dirty="0"/>
              <a:t>본 강의는 </a:t>
            </a:r>
            <a:r>
              <a:rPr lang="en-US" altLang="ko-KR" sz="1130" b="1" dirty="0"/>
              <a:t>SK</a:t>
            </a:r>
            <a:r>
              <a:rPr lang="ko-KR" altLang="en-US" sz="1130" b="1" dirty="0"/>
              <a:t>그룹이 설립한 재단법인 사회적가치연구원의 사회혁신교육자네트워크</a:t>
            </a:r>
            <a:r>
              <a:rPr lang="en-US" altLang="ko-KR" sz="1130" b="1" dirty="0"/>
              <a:t/>
            </a:r>
            <a:br>
              <a:rPr lang="en-US" altLang="ko-KR" sz="1130" b="1" dirty="0"/>
            </a:br>
            <a:r>
              <a:rPr lang="en-US" altLang="ko-KR" sz="1130" b="1" dirty="0"/>
              <a:t>                       (ENSI: Educators’ Network for Social Innovation)</a:t>
            </a:r>
            <a:r>
              <a:rPr lang="ko-KR" altLang="en-US" sz="1130" b="1" dirty="0"/>
              <a:t>에 등록되어 연구지원을 받은 과목입니다</a:t>
            </a:r>
          </a:p>
          <a:p>
            <a:pPr eaLnBrk="1" hangingPunct="1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object 6"/>
          <p:cNvSpPr>
            <a:spLocks/>
          </p:cNvSpPr>
          <p:nvPr/>
        </p:nvSpPr>
        <p:spPr bwMode="auto">
          <a:xfrm>
            <a:off x="2736850" y="3271838"/>
            <a:ext cx="1465263" cy="1270000"/>
          </a:xfrm>
          <a:custGeom>
            <a:avLst/>
            <a:gdLst>
              <a:gd name="T0" fmla="*/ 1343192 w 1714500"/>
              <a:gd name="T1" fmla="*/ 0 h 1485900"/>
              <a:gd name="T2" fmla="*/ 371307 w 1714500"/>
              <a:gd name="T3" fmla="*/ 0 h 1485900"/>
              <a:gd name="T4" fmla="*/ 0 w 1714500"/>
              <a:gd name="T5" fmla="*/ 742951 h 1485900"/>
              <a:gd name="T6" fmla="*/ 371307 w 1714500"/>
              <a:gd name="T7" fmla="*/ 1485900 h 1485900"/>
              <a:gd name="T8" fmla="*/ 1343192 w 1714500"/>
              <a:gd name="T9" fmla="*/ 1485900 h 1485900"/>
              <a:gd name="T10" fmla="*/ 1714500 w 1714500"/>
              <a:gd name="T11" fmla="*/ 742951 h 1485900"/>
              <a:gd name="T12" fmla="*/ 1343192 w 1714500"/>
              <a:gd name="T13" fmla="*/ 0 h 1485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4500" h="1485900">
                <a:moveTo>
                  <a:pt x="1343192" y="0"/>
                </a:moveTo>
                <a:lnTo>
                  <a:pt x="371307" y="0"/>
                </a:lnTo>
                <a:lnTo>
                  <a:pt x="0" y="742951"/>
                </a:lnTo>
                <a:lnTo>
                  <a:pt x="371307" y="1485900"/>
                </a:lnTo>
                <a:lnTo>
                  <a:pt x="1343192" y="1485900"/>
                </a:lnTo>
                <a:lnTo>
                  <a:pt x="1714500" y="742951"/>
                </a:lnTo>
                <a:lnTo>
                  <a:pt x="1343192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7" name="object 7"/>
          <p:cNvSpPr txBox="1"/>
          <p:nvPr/>
        </p:nvSpPr>
        <p:spPr>
          <a:xfrm>
            <a:off x="468312" y="1034257"/>
            <a:ext cx="8064127" cy="1201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ERRC </a:t>
            </a:r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  <a:p>
            <a:pPr>
              <a:lnSpc>
                <a:spcPct val="108000"/>
              </a:lnSpc>
              <a:spcBef>
                <a:spcPts val="888"/>
              </a:spcBef>
            </a:pPr>
            <a:r>
              <a:rPr lang="ko-KR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ERRC분석은</a:t>
            </a:r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블루오션</a:t>
            </a:r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전략 가운데 하나로서  현재 존재하지 않거나 </a:t>
            </a:r>
            <a:r>
              <a:rPr lang="ko-KR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알려져있지</a:t>
            </a:r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않아 경쟁자가 없는 유망한 시장을 가리킨다.  </a:t>
            </a:r>
            <a:r>
              <a:rPr lang="ko-KR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블루오션시장에</a:t>
            </a:r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있어 수요는 경쟁이 아니라 창조에 의해서 얻어진다.</a:t>
            </a:r>
          </a:p>
          <a:p>
            <a:endParaRPr lang="ko-KR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endParaRPr lang="ko-KR" altLang="ko-K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13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</a:t>
            </a:r>
            <a:r>
              <a:rPr lang="ko-KR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 </a:t>
            </a:r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이하로 내려야  할 요소는  무엇인가?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92450" y="3729038"/>
            <a:ext cx="757238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39700" indent="-1397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Eliminate (제거)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6" name="object 9"/>
          <p:cNvSpPr>
            <a:spLocks/>
          </p:cNvSpPr>
          <p:nvPr/>
        </p:nvSpPr>
        <p:spPr bwMode="auto">
          <a:xfrm>
            <a:off x="3910013" y="4324350"/>
            <a:ext cx="1476375" cy="1282700"/>
          </a:xfrm>
          <a:custGeom>
            <a:avLst/>
            <a:gdLst>
              <a:gd name="T0" fmla="*/ 1352718 w 1727200"/>
              <a:gd name="T1" fmla="*/ 0 h 1498600"/>
              <a:gd name="T2" fmla="*/ 374482 w 1727200"/>
              <a:gd name="T3" fmla="*/ 0 h 1498600"/>
              <a:gd name="T4" fmla="*/ 0 w 1727200"/>
              <a:gd name="T5" fmla="*/ 749301 h 1498600"/>
              <a:gd name="T6" fmla="*/ 374482 w 1727200"/>
              <a:gd name="T7" fmla="*/ 1498599 h 1498600"/>
              <a:gd name="T8" fmla="*/ 1352718 w 1727200"/>
              <a:gd name="T9" fmla="*/ 1498599 h 1498600"/>
              <a:gd name="T10" fmla="*/ 1727200 w 1727200"/>
              <a:gd name="T11" fmla="*/ 749301 h 1498600"/>
              <a:gd name="T12" fmla="*/ 1352718 w 1727200"/>
              <a:gd name="T13" fmla="*/ 0 h 1498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7200" h="1498600">
                <a:moveTo>
                  <a:pt x="1352718" y="0"/>
                </a:moveTo>
                <a:lnTo>
                  <a:pt x="374482" y="0"/>
                </a:lnTo>
                <a:lnTo>
                  <a:pt x="0" y="749301"/>
                </a:lnTo>
                <a:lnTo>
                  <a:pt x="374482" y="1498599"/>
                </a:lnTo>
                <a:lnTo>
                  <a:pt x="1352718" y="1498599"/>
                </a:lnTo>
                <a:lnTo>
                  <a:pt x="1727200" y="749301"/>
                </a:lnTo>
                <a:lnTo>
                  <a:pt x="1352718" y="0"/>
                </a:lnTo>
                <a:close/>
              </a:path>
            </a:pathLst>
          </a:custGeom>
          <a:solidFill>
            <a:srgbClr val="F79D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4413250" y="4786313"/>
            <a:ext cx="474663" cy="4111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2063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Raise (증가)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28" name="object 11"/>
          <p:cNvSpPr>
            <a:spLocks/>
          </p:cNvSpPr>
          <p:nvPr/>
        </p:nvSpPr>
        <p:spPr bwMode="auto">
          <a:xfrm>
            <a:off x="3910013" y="2271713"/>
            <a:ext cx="1476375" cy="1271587"/>
          </a:xfrm>
          <a:custGeom>
            <a:avLst/>
            <a:gdLst>
              <a:gd name="T0" fmla="*/ 1355892 w 1727200"/>
              <a:gd name="T1" fmla="*/ 0 h 1485900"/>
              <a:gd name="T2" fmla="*/ 371308 w 1727200"/>
              <a:gd name="T3" fmla="*/ 0 h 1485900"/>
              <a:gd name="T4" fmla="*/ 0 w 1727200"/>
              <a:gd name="T5" fmla="*/ 742951 h 1485900"/>
              <a:gd name="T6" fmla="*/ 371308 w 1727200"/>
              <a:gd name="T7" fmla="*/ 1485901 h 1485900"/>
              <a:gd name="T8" fmla="*/ 1355892 w 1727200"/>
              <a:gd name="T9" fmla="*/ 1485901 h 1485900"/>
              <a:gd name="T10" fmla="*/ 1727200 w 1727200"/>
              <a:gd name="T11" fmla="*/ 742951 h 1485900"/>
              <a:gd name="T12" fmla="*/ 1355892 w 1727200"/>
              <a:gd name="T13" fmla="*/ 0 h 1485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7200" h="1485900">
                <a:moveTo>
                  <a:pt x="1355892" y="0"/>
                </a:moveTo>
                <a:lnTo>
                  <a:pt x="371308" y="0"/>
                </a:lnTo>
                <a:lnTo>
                  <a:pt x="0" y="742951"/>
                </a:lnTo>
                <a:lnTo>
                  <a:pt x="371308" y="1485901"/>
                </a:lnTo>
                <a:lnTo>
                  <a:pt x="1355892" y="1485901"/>
                </a:lnTo>
                <a:lnTo>
                  <a:pt x="1727200" y="742951"/>
                </a:lnTo>
                <a:lnTo>
                  <a:pt x="1355892" y="0"/>
                </a:lnTo>
                <a:close/>
              </a:path>
            </a:pathLst>
          </a:custGeom>
          <a:solidFill>
            <a:srgbClr val="3FA8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2" name="object 12"/>
          <p:cNvSpPr txBox="1"/>
          <p:nvPr/>
        </p:nvSpPr>
        <p:spPr>
          <a:xfrm>
            <a:off x="4346575" y="2727325"/>
            <a:ext cx="608013" cy="4111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65088" indent="-6508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Reduce (감소)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30" name="object 13"/>
          <p:cNvSpPr>
            <a:spLocks/>
          </p:cNvSpPr>
          <p:nvPr/>
        </p:nvSpPr>
        <p:spPr bwMode="auto">
          <a:xfrm>
            <a:off x="5092700" y="3271838"/>
            <a:ext cx="1477963" cy="1270000"/>
          </a:xfrm>
          <a:custGeom>
            <a:avLst/>
            <a:gdLst>
              <a:gd name="T0" fmla="*/ 1355891 w 1727200"/>
              <a:gd name="T1" fmla="*/ 0 h 1485900"/>
              <a:gd name="T2" fmla="*/ 371308 w 1727200"/>
              <a:gd name="T3" fmla="*/ 0 h 1485900"/>
              <a:gd name="T4" fmla="*/ 0 w 1727200"/>
              <a:gd name="T5" fmla="*/ 742951 h 1485900"/>
              <a:gd name="T6" fmla="*/ 371308 w 1727200"/>
              <a:gd name="T7" fmla="*/ 1485900 h 1485900"/>
              <a:gd name="T8" fmla="*/ 1355891 w 1727200"/>
              <a:gd name="T9" fmla="*/ 1485900 h 1485900"/>
              <a:gd name="T10" fmla="*/ 1727200 w 1727200"/>
              <a:gd name="T11" fmla="*/ 742951 h 1485900"/>
              <a:gd name="T12" fmla="*/ 1355891 w 1727200"/>
              <a:gd name="T13" fmla="*/ 0 h 1485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7200" h="1485900">
                <a:moveTo>
                  <a:pt x="1355891" y="0"/>
                </a:moveTo>
                <a:lnTo>
                  <a:pt x="371308" y="0"/>
                </a:lnTo>
                <a:lnTo>
                  <a:pt x="0" y="742951"/>
                </a:lnTo>
                <a:lnTo>
                  <a:pt x="371308" y="1485900"/>
                </a:lnTo>
                <a:lnTo>
                  <a:pt x="1355891" y="1485900"/>
                </a:lnTo>
                <a:lnTo>
                  <a:pt x="1727200" y="742951"/>
                </a:lnTo>
                <a:lnTo>
                  <a:pt x="1355891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" name="object 14"/>
          <p:cNvSpPr txBox="1"/>
          <p:nvPr/>
        </p:nvSpPr>
        <p:spPr>
          <a:xfrm>
            <a:off x="5557838" y="3725863"/>
            <a:ext cx="530225" cy="4111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1750" indent="-31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(창조)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4975" y="3722688"/>
            <a:ext cx="825500" cy="4873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indent="1079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1000"/>
              </a:lnSpc>
            </a:pPr>
            <a:r>
              <a:rPr lang="ko-KR" altLang="ko-KR" sz="16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최적의 가치곡선</a:t>
            </a:r>
            <a:endParaRPr lang="ko-KR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3588" y="5781675"/>
            <a:ext cx="2801937" cy="1666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313"/>
              </a:lnSpc>
            </a:pPr>
            <a:r>
              <a:rPr lang="ko-KR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표준 이상으로  올려야 할 요소는 무엇인가?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59563" y="3678238"/>
            <a:ext cx="1455737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아직 한 번도 제공하지 못한 것 중 창조할 요소는 무엇인가?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57263" y="3702050"/>
            <a:ext cx="1693862" cy="5302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당연한 것으로  받아들이는 요소 중 제거할  것은 무엇인가?’</a:t>
            </a:r>
          </a:p>
        </p:txBody>
      </p:sp>
      <p:sp>
        <p:nvSpPr>
          <p:cNvPr id="30736" name="object 19"/>
          <p:cNvSpPr>
            <a:spLocks/>
          </p:cNvSpPr>
          <p:nvPr/>
        </p:nvSpPr>
        <p:spPr bwMode="auto">
          <a:xfrm>
            <a:off x="792163" y="1930400"/>
            <a:ext cx="7515225" cy="4267200"/>
          </a:xfrm>
          <a:custGeom>
            <a:avLst/>
            <a:gdLst>
              <a:gd name="T0" fmla="*/ 0 w 8788400"/>
              <a:gd name="T1" fmla="*/ 0 h 4991100"/>
              <a:gd name="T2" fmla="*/ 8788399 w 8788400"/>
              <a:gd name="T3" fmla="*/ 0 h 4991100"/>
              <a:gd name="T4" fmla="*/ 8788399 w 8788400"/>
              <a:gd name="T5" fmla="*/ 4991099 h 4991100"/>
              <a:gd name="T6" fmla="*/ 0 w 8788400"/>
              <a:gd name="T7" fmla="*/ 4991099 h 4991100"/>
              <a:gd name="T8" fmla="*/ 0 w 8788400"/>
              <a:gd name="T9" fmla="*/ 0 h 499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8400" h="4991100">
                <a:moveTo>
                  <a:pt x="0" y="0"/>
                </a:moveTo>
                <a:lnTo>
                  <a:pt x="8788399" y="0"/>
                </a:lnTo>
                <a:lnTo>
                  <a:pt x="8788399" y="4991099"/>
                </a:lnTo>
                <a:lnTo>
                  <a:pt x="0" y="4991099"/>
                </a:lnTo>
                <a:lnTo>
                  <a:pt x="0" y="0"/>
                </a:lnTo>
                <a:close/>
              </a:path>
            </a:pathLst>
          </a:custGeom>
          <a:noFill/>
          <a:ln w="12704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0737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4.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대안만들기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object 6"/>
          <p:cNvSpPr>
            <a:spLocks noChangeArrowheads="1"/>
          </p:cNvSpPr>
          <p:nvPr/>
        </p:nvSpPr>
        <p:spPr bwMode="auto">
          <a:xfrm>
            <a:off x="395536" y="2420888"/>
            <a:ext cx="3799840" cy="305768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7" name="object 7"/>
          <p:cNvSpPr txBox="1"/>
          <p:nvPr/>
        </p:nvSpPr>
        <p:spPr>
          <a:xfrm>
            <a:off x="539552" y="1161257"/>
            <a:ext cx="6984776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대안만들기</a:t>
            </a:r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실습</a:t>
            </a:r>
            <a:r>
              <a:rPr lang="ko-KR" altLang="ko-KR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ko-KR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스페이스노아</a:t>
            </a:r>
            <a:endParaRPr lang="ko-KR" altLang="ko-KR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25"/>
              </a:spcBef>
            </a:pPr>
            <a:endParaRPr lang="ko-KR" altLang="ko-KR" sz="16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12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발전시키기  실습에서  만든 </a:t>
            </a:r>
            <a:r>
              <a:rPr lang="ko-KR" altLang="ko-KR" sz="12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브레인스토밍</a:t>
            </a:r>
            <a:r>
              <a:rPr lang="ko-KR" altLang="ko-KR" sz="12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결과물에  ERRC </a:t>
            </a:r>
            <a:r>
              <a:rPr lang="ko-KR" altLang="ko-KR" sz="12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적용해보기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73" name="object 8"/>
          <p:cNvSpPr>
            <a:spLocks/>
          </p:cNvSpPr>
          <p:nvPr/>
        </p:nvSpPr>
        <p:spPr bwMode="auto">
          <a:xfrm>
            <a:off x="4387850" y="2420888"/>
            <a:ext cx="249238" cy="269875"/>
          </a:xfrm>
          <a:custGeom>
            <a:avLst/>
            <a:gdLst>
              <a:gd name="T0" fmla="*/ 132176 w 292100"/>
              <a:gd name="T1" fmla="*/ 0 h 316864"/>
              <a:gd name="T2" fmla="*/ 92442 w 292100"/>
              <a:gd name="T3" fmla="*/ 10327 h 316864"/>
              <a:gd name="T4" fmla="*/ 57767 w 292100"/>
              <a:gd name="T5" fmla="*/ 31566 h 316864"/>
              <a:gd name="T6" fmla="*/ 29809 w 292100"/>
              <a:gd name="T7" fmla="*/ 61915 h 316864"/>
              <a:gd name="T8" fmla="*/ 10224 w 292100"/>
              <a:gd name="T9" fmla="*/ 99574 h 316864"/>
              <a:gd name="T10" fmla="*/ 669 w 292100"/>
              <a:gd name="T11" fmla="*/ 142741 h 316864"/>
              <a:gd name="T12" fmla="*/ 0 w 292100"/>
              <a:gd name="T13" fmla="*/ 158043 h 316864"/>
              <a:gd name="T14" fmla="*/ 161 w 292100"/>
              <a:gd name="T15" fmla="*/ 165566 h 316864"/>
              <a:gd name="T16" fmla="*/ 7531 w 292100"/>
              <a:gd name="T17" fmla="*/ 208255 h 316864"/>
              <a:gd name="T18" fmla="*/ 24984 w 292100"/>
              <a:gd name="T19" fmla="*/ 246085 h 316864"/>
              <a:gd name="T20" fmla="*/ 51284 w 292100"/>
              <a:gd name="T21" fmla="*/ 277401 h 316864"/>
              <a:gd name="T22" fmla="*/ 85198 w 292100"/>
              <a:gd name="T23" fmla="*/ 300549 h 316864"/>
              <a:gd name="T24" fmla="*/ 125490 w 292100"/>
              <a:gd name="T25" fmla="*/ 313873 h 316864"/>
              <a:gd name="T26" fmla="*/ 155285 w 292100"/>
              <a:gd name="T27" fmla="*/ 316480 h 316864"/>
              <a:gd name="T28" fmla="*/ 168586 w 292100"/>
              <a:gd name="T29" fmla="*/ 314904 h 316864"/>
              <a:gd name="T30" fmla="*/ 205957 w 292100"/>
              <a:gd name="T31" fmla="*/ 302650 h 316864"/>
              <a:gd name="T32" fmla="*/ 238380 w 292100"/>
              <a:gd name="T33" fmla="*/ 280083 h 316864"/>
              <a:gd name="T34" fmla="*/ 264376 w 292100"/>
              <a:gd name="T35" fmla="*/ 248465 h 316864"/>
              <a:gd name="T36" fmla="*/ 282464 w 292100"/>
              <a:gd name="T37" fmla="*/ 209057 h 316864"/>
              <a:gd name="T38" fmla="*/ 291165 w 292100"/>
              <a:gd name="T39" fmla="*/ 163118 h 316864"/>
              <a:gd name="T40" fmla="*/ 291723 w 292100"/>
              <a:gd name="T41" fmla="*/ 146571 h 316864"/>
              <a:gd name="T42" fmla="*/ 290165 w 292100"/>
              <a:gd name="T43" fmla="*/ 132235 h 316864"/>
              <a:gd name="T44" fmla="*/ 278616 w 292100"/>
              <a:gd name="T45" fmla="*/ 91980 h 316864"/>
              <a:gd name="T46" fmla="*/ 257565 w 292100"/>
              <a:gd name="T47" fmla="*/ 57095 h 316864"/>
              <a:gd name="T48" fmla="*/ 228056 w 292100"/>
              <a:gd name="T49" fmla="*/ 29168 h 316864"/>
              <a:gd name="T50" fmla="*/ 191134 w 292100"/>
              <a:gd name="T51" fmla="*/ 9791 h 316864"/>
              <a:gd name="T52" fmla="*/ 147842 w 292100"/>
              <a:gd name="T53" fmla="*/ 551 h 316864"/>
              <a:gd name="T54" fmla="*/ 132176 w 292100"/>
              <a:gd name="T55" fmla="*/ 0 h 316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2100" h="316864">
                <a:moveTo>
                  <a:pt x="132176" y="0"/>
                </a:moveTo>
                <a:lnTo>
                  <a:pt x="92442" y="10327"/>
                </a:lnTo>
                <a:lnTo>
                  <a:pt x="57767" y="31566"/>
                </a:lnTo>
                <a:lnTo>
                  <a:pt x="29809" y="61915"/>
                </a:lnTo>
                <a:lnTo>
                  <a:pt x="10224" y="99574"/>
                </a:lnTo>
                <a:lnTo>
                  <a:pt x="669" y="142741"/>
                </a:lnTo>
                <a:lnTo>
                  <a:pt x="0" y="158043"/>
                </a:lnTo>
                <a:lnTo>
                  <a:pt x="161" y="165566"/>
                </a:lnTo>
                <a:lnTo>
                  <a:pt x="7531" y="208255"/>
                </a:lnTo>
                <a:lnTo>
                  <a:pt x="24984" y="246085"/>
                </a:lnTo>
                <a:lnTo>
                  <a:pt x="51284" y="277401"/>
                </a:lnTo>
                <a:lnTo>
                  <a:pt x="85198" y="300549"/>
                </a:lnTo>
                <a:lnTo>
                  <a:pt x="125490" y="313873"/>
                </a:lnTo>
                <a:lnTo>
                  <a:pt x="155285" y="316480"/>
                </a:lnTo>
                <a:lnTo>
                  <a:pt x="168586" y="314904"/>
                </a:lnTo>
                <a:lnTo>
                  <a:pt x="205957" y="302650"/>
                </a:lnTo>
                <a:lnTo>
                  <a:pt x="238380" y="280083"/>
                </a:lnTo>
                <a:lnTo>
                  <a:pt x="264376" y="248465"/>
                </a:lnTo>
                <a:lnTo>
                  <a:pt x="282464" y="209057"/>
                </a:lnTo>
                <a:lnTo>
                  <a:pt x="291165" y="163118"/>
                </a:lnTo>
                <a:lnTo>
                  <a:pt x="291723" y="146571"/>
                </a:lnTo>
                <a:lnTo>
                  <a:pt x="290165" y="132235"/>
                </a:lnTo>
                <a:lnTo>
                  <a:pt x="278616" y="91980"/>
                </a:lnTo>
                <a:lnTo>
                  <a:pt x="257565" y="57095"/>
                </a:lnTo>
                <a:lnTo>
                  <a:pt x="228056" y="29168"/>
                </a:lnTo>
                <a:lnTo>
                  <a:pt x="191134" y="9791"/>
                </a:lnTo>
                <a:lnTo>
                  <a:pt x="147842" y="551"/>
                </a:lnTo>
                <a:lnTo>
                  <a:pt x="132176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4454525" y="2407618"/>
            <a:ext cx="109538" cy="25391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R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9000" y="2406030"/>
            <a:ext cx="4265488" cy="7053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R" sz="1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ko-KR" sz="1000" b="1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liminate</a:t>
            </a:r>
            <a:r>
              <a:rPr lang="ko-KR" altLang="ko-KR" sz="10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(제거)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ko-KR" altLang="ko-KR" sz="10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 해오던  일 중에서  불필요하게  여겨지는  아이디어 </a:t>
            </a:r>
            <a:r>
              <a:rPr lang="ko-KR" altLang="ko-KR" sz="10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포스트잇</a:t>
            </a:r>
            <a:r>
              <a:rPr lang="ko-KR" altLang="ko-KR" sz="10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0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그룹핑하기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76" name="object 11"/>
          <p:cNvSpPr>
            <a:spLocks/>
          </p:cNvSpPr>
          <p:nvPr/>
        </p:nvSpPr>
        <p:spPr bwMode="auto">
          <a:xfrm>
            <a:off x="4387850" y="3343846"/>
            <a:ext cx="238125" cy="271462"/>
          </a:xfrm>
          <a:custGeom>
            <a:avLst/>
            <a:gdLst>
              <a:gd name="T0" fmla="*/ 130684 w 279400"/>
              <a:gd name="T1" fmla="*/ 0 h 316864"/>
              <a:gd name="T2" fmla="*/ 91524 w 279400"/>
              <a:gd name="T3" fmla="*/ 9353 h 316864"/>
              <a:gd name="T4" fmla="*/ 57256 w 279400"/>
              <a:gd name="T5" fmla="*/ 30224 h 316864"/>
              <a:gd name="T6" fmla="*/ 29562 w 279400"/>
              <a:gd name="T7" fmla="*/ 60701 h 316864"/>
              <a:gd name="T8" fmla="*/ 10126 w 279400"/>
              <a:gd name="T9" fmla="*/ 98870 h 316864"/>
              <a:gd name="T10" fmla="*/ 628 w 279400"/>
              <a:gd name="T11" fmla="*/ 142822 h 316864"/>
              <a:gd name="T12" fmla="*/ 0 w 279400"/>
              <a:gd name="T13" fmla="*/ 162156 h 316864"/>
              <a:gd name="T14" fmla="*/ 926 w 279400"/>
              <a:gd name="T15" fmla="*/ 177138 h 316864"/>
              <a:gd name="T16" fmla="*/ 10777 w 279400"/>
              <a:gd name="T17" fmla="*/ 219338 h 316864"/>
              <a:gd name="T18" fmla="*/ 30320 w 279400"/>
              <a:gd name="T19" fmla="*/ 256068 h 316864"/>
              <a:gd name="T20" fmla="*/ 58378 w 279400"/>
              <a:gd name="T21" fmla="*/ 285593 h 316864"/>
              <a:gd name="T22" fmla="*/ 93777 w 279400"/>
              <a:gd name="T23" fmla="*/ 306179 h 316864"/>
              <a:gd name="T24" fmla="*/ 135338 w 279400"/>
              <a:gd name="T25" fmla="*/ 316088 h 316864"/>
              <a:gd name="T26" fmla="*/ 150359 w 279400"/>
              <a:gd name="T27" fmla="*/ 316720 h 316864"/>
              <a:gd name="T28" fmla="*/ 163698 w 279400"/>
              <a:gd name="T29" fmla="*/ 314835 h 316864"/>
              <a:gd name="T30" fmla="*/ 200956 w 279400"/>
              <a:gd name="T31" fmla="*/ 301070 h 316864"/>
              <a:gd name="T32" fmla="*/ 232793 w 279400"/>
              <a:gd name="T33" fmla="*/ 276535 h 316864"/>
              <a:gd name="T34" fmla="*/ 257566 w 279400"/>
              <a:gd name="T35" fmla="*/ 243020 h 316864"/>
              <a:gd name="T36" fmla="*/ 273633 w 279400"/>
              <a:gd name="T37" fmla="*/ 202315 h 316864"/>
              <a:gd name="T38" fmla="*/ 279348 w 279400"/>
              <a:gd name="T39" fmla="*/ 156213 h 316864"/>
              <a:gd name="T40" fmla="*/ 278537 w 279400"/>
              <a:gd name="T41" fmla="*/ 141106 h 316864"/>
              <a:gd name="T42" fmla="*/ 268947 w 279400"/>
              <a:gd name="T43" fmla="*/ 98527 h 316864"/>
              <a:gd name="T44" fmla="*/ 249596 w 279400"/>
              <a:gd name="T45" fmla="*/ 61432 h 316864"/>
              <a:gd name="T46" fmla="*/ 221738 w 279400"/>
              <a:gd name="T47" fmla="*/ 31581 h 316864"/>
              <a:gd name="T48" fmla="*/ 186624 w 279400"/>
              <a:gd name="T49" fmla="*/ 10737 h 316864"/>
              <a:gd name="T50" fmla="*/ 145507 w 279400"/>
              <a:gd name="T51" fmla="*/ 661 h 316864"/>
              <a:gd name="T52" fmla="*/ 130684 w 279400"/>
              <a:gd name="T53" fmla="*/ 0 h 316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9400" h="316864">
                <a:moveTo>
                  <a:pt x="130684" y="0"/>
                </a:moveTo>
                <a:lnTo>
                  <a:pt x="91524" y="9353"/>
                </a:lnTo>
                <a:lnTo>
                  <a:pt x="57256" y="30224"/>
                </a:lnTo>
                <a:lnTo>
                  <a:pt x="29562" y="60701"/>
                </a:lnTo>
                <a:lnTo>
                  <a:pt x="10126" y="98870"/>
                </a:lnTo>
                <a:lnTo>
                  <a:pt x="628" y="142822"/>
                </a:lnTo>
                <a:lnTo>
                  <a:pt x="0" y="162156"/>
                </a:lnTo>
                <a:lnTo>
                  <a:pt x="926" y="177138"/>
                </a:lnTo>
                <a:lnTo>
                  <a:pt x="10777" y="219338"/>
                </a:lnTo>
                <a:lnTo>
                  <a:pt x="30320" y="256068"/>
                </a:lnTo>
                <a:lnTo>
                  <a:pt x="58378" y="285593"/>
                </a:lnTo>
                <a:lnTo>
                  <a:pt x="93777" y="306179"/>
                </a:lnTo>
                <a:lnTo>
                  <a:pt x="135338" y="316088"/>
                </a:lnTo>
                <a:lnTo>
                  <a:pt x="150359" y="316720"/>
                </a:lnTo>
                <a:lnTo>
                  <a:pt x="163698" y="314835"/>
                </a:lnTo>
                <a:lnTo>
                  <a:pt x="200956" y="301070"/>
                </a:lnTo>
                <a:lnTo>
                  <a:pt x="232793" y="276535"/>
                </a:lnTo>
                <a:lnTo>
                  <a:pt x="257566" y="243020"/>
                </a:lnTo>
                <a:lnTo>
                  <a:pt x="273633" y="202315"/>
                </a:lnTo>
                <a:lnTo>
                  <a:pt x="279348" y="156213"/>
                </a:lnTo>
                <a:lnTo>
                  <a:pt x="278537" y="141106"/>
                </a:lnTo>
                <a:lnTo>
                  <a:pt x="268947" y="98527"/>
                </a:lnTo>
                <a:lnTo>
                  <a:pt x="249596" y="61432"/>
                </a:lnTo>
                <a:lnTo>
                  <a:pt x="221738" y="31581"/>
                </a:lnTo>
                <a:lnTo>
                  <a:pt x="186624" y="10737"/>
                </a:lnTo>
                <a:lnTo>
                  <a:pt x="145507" y="661"/>
                </a:lnTo>
                <a:lnTo>
                  <a:pt x="130684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12" name="object 12"/>
          <p:cNvSpPr txBox="1"/>
          <p:nvPr/>
        </p:nvSpPr>
        <p:spPr>
          <a:xfrm>
            <a:off x="4449763" y="3330575"/>
            <a:ext cx="111125" cy="25391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R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94238" y="3328988"/>
            <a:ext cx="3982218" cy="7053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R" sz="1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ko-KR" sz="1000" b="1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educe</a:t>
            </a:r>
            <a:r>
              <a:rPr lang="ko-KR" altLang="ko-KR" sz="10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(감소)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ko-KR" altLang="ko-KR" sz="10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 해오던  일 중에서  빈도나 횟수를  줄여야 할 요소의 아이디어  </a:t>
            </a:r>
            <a:r>
              <a:rPr lang="ko-KR" altLang="ko-KR" sz="1000" dirty="0" err="1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포스트잇</a:t>
            </a:r>
            <a:r>
              <a:rPr lang="en-US" altLang="ko-KR" sz="1000" dirty="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err="1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그룹핑하기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79" name="object 14"/>
          <p:cNvSpPr>
            <a:spLocks/>
          </p:cNvSpPr>
          <p:nvPr/>
        </p:nvSpPr>
        <p:spPr bwMode="auto">
          <a:xfrm>
            <a:off x="4376738" y="4330651"/>
            <a:ext cx="249237" cy="258762"/>
          </a:xfrm>
          <a:custGeom>
            <a:avLst/>
            <a:gdLst>
              <a:gd name="T0" fmla="*/ 137045 w 292100"/>
              <a:gd name="T1" fmla="*/ 0 h 304164"/>
              <a:gd name="T2" fmla="*/ 95993 w 292100"/>
              <a:gd name="T3" fmla="*/ 8890 h 304164"/>
              <a:gd name="T4" fmla="*/ 60061 w 292100"/>
              <a:gd name="T5" fmla="*/ 28892 h 304164"/>
              <a:gd name="T6" fmla="*/ 31017 w 292100"/>
              <a:gd name="T7" fmla="*/ 58159 h 304164"/>
              <a:gd name="T8" fmla="*/ 10629 w 292100"/>
              <a:gd name="T9" fmla="*/ 94846 h 304164"/>
              <a:gd name="T10" fmla="*/ 665 w 292100"/>
              <a:gd name="T11" fmla="*/ 137109 h 304164"/>
              <a:gd name="T12" fmla="*/ 0 w 292100"/>
              <a:gd name="T13" fmla="*/ 155404 h 304164"/>
              <a:gd name="T14" fmla="*/ 944 w 292100"/>
              <a:gd name="T15" fmla="*/ 169811 h 304164"/>
              <a:gd name="T16" fmla="*/ 11183 w 292100"/>
              <a:gd name="T17" fmla="*/ 210396 h 304164"/>
              <a:gd name="T18" fmla="*/ 31555 w 292100"/>
              <a:gd name="T19" fmla="*/ 245729 h 304164"/>
              <a:gd name="T20" fmla="*/ 60804 w 292100"/>
              <a:gd name="T21" fmla="*/ 274139 h 304164"/>
              <a:gd name="T22" fmla="*/ 97675 w 292100"/>
              <a:gd name="T23" fmla="*/ 293957 h 304164"/>
              <a:gd name="T24" fmla="*/ 140912 w 292100"/>
              <a:gd name="T25" fmla="*/ 303512 h 304164"/>
              <a:gd name="T26" fmla="*/ 156522 w 292100"/>
              <a:gd name="T27" fmla="*/ 304128 h 304164"/>
              <a:gd name="T28" fmla="*/ 170528 w 292100"/>
              <a:gd name="T29" fmla="*/ 302377 h 304164"/>
              <a:gd name="T30" fmla="*/ 209661 w 292100"/>
              <a:gd name="T31" fmla="*/ 289280 h 304164"/>
              <a:gd name="T32" fmla="*/ 243113 w 292100"/>
              <a:gd name="T33" fmla="*/ 265769 h 304164"/>
              <a:gd name="T34" fmla="*/ 269151 w 292100"/>
              <a:gd name="T35" fmla="*/ 233585 h 304164"/>
              <a:gd name="T36" fmla="*/ 286043 w 292100"/>
              <a:gd name="T37" fmla="*/ 194470 h 304164"/>
              <a:gd name="T38" fmla="*/ 292054 w 292100"/>
              <a:gd name="T39" fmla="*/ 150163 h 304164"/>
              <a:gd name="T40" fmla="*/ 291221 w 292100"/>
              <a:gd name="T41" fmla="*/ 135646 h 304164"/>
              <a:gd name="T42" fmla="*/ 281229 w 292100"/>
              <a:gd name="T43" fmla="*/ 94728 h 304164"/>
              <a:gd name="T44" fmla="*/ 261035 w 292100"/>
              <a:gd name="T45" fmla="*/ 59074 h 304164"/>
              <a:gd name="T46" fmla="*/ 231962 w 292100"/>
              <a:gd name="T47" fmla="*/ 30379 h 304164"/>
              <a:gd name="T48" fmla="*/ 195337 w 292100"/>
              <a:gd name="T49" fmla="*/ 10336 h 304164"/>
              <a:gd name="T50" fmla="*/ 152484 w 292100"/>
              <a:gd name="T51" fmla="*/ 640 h 304164"/>
              <a:gd name="T52" fmla="*/ 137045 w 292100"/>
              <a:gd name="T53" fmla="*/ 0 h 304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92100" h="304164">
                <a:moveTo>
                  <a:pt x="137045" y="0"/>
                </a:moveTo>
                <a:lnTo>
                  <a:pt x="95993" y="8890"/>
                </a:lnTo>
                <a:lnTo>
                  <a:pt x="60061" y="28892"/>
                </a:lnTo>
                <a:lnTo>
                  <a:pt x="31017" y="58159"/>
                </a:lnTo>
                <a:lnTo>
                  <a:pt x="10629" y="94846"/>
                </a:lnTo>
                <a:lnTo>
                  <a:pt x="665" y="137109"/>
                </a:lnTo>
                <a:lnTo>
                  <a:pt x="0" y="155404"/>
                </a:lnTo>
                <a:lnTo>
                  <a:pt x="944" y="169811"/>
                </a:lnTo>
                <a:lnTo>
                  <a:pt x="11183" y="210396"/>
                </a:lnTo>
                <a:lnTo>
                  <a:pt x="31555" y="245729"/>
                </a:lnTo>
                <a:lnTo>
                  <a:pt x="60804" y="274139"/>
                </a:lnTo>
                <a:lnTo>
                  <a:pt x="97675" y="293957"/>
                </a:lnTo>
                <a:lnTo>
                  <a:pt x="140912" y="303512"/>
                </a:lnTo>
                <a:lnTo>
                  <a:pt x="156522" y="304128"/>
                </a:lnTo>
                <a:lnTo>
                  <a:pt x="170528" y="302377"/>
                </a:lnTo>
                <a:lnTo>
                  <a:pt x="209661" y="289280"/>
                </a:lnTo>
                <a:lnTo>
                  <a:pt x="243113" y="265769"/>
                </a:lnTo>
                <a:lnTo>
                  <a:pt x="269151" y="233585"/>
                </a:lnTo>
                <a:lnTo>
                  <a:pt x="286043" y="194470"/>
                </a:lnTo>
                <a:lnTo>
                  <a:pt x="292054" y="150163"/>
                </a:lnTo>
                <a:lnTo>
                  <a:pt x="291221" y="135646"/>
                </a:lnTo>
                <a:lnTo>
                  <a:pt x="281229" y="94728"/>
                </a:lnTo>
                <a:lnTo>
                  <a:pt x="261035" y="59074"/>
                </a:lnTo>
                <a:lnTo>
                  <a:pt x="231962" y="30379"/>
                </a:lnTo>
                <a:lnTo>
                  <a:pt x="195337" y="10336"/>
                </a:lnTo>
                <a:lnTo>
                  <a:pt x="152484" y="640"/>
                </a:lnTo>
                <a:lnTo>
                  <a:pt x="137045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15" name="object 15"/>
          <p:cNvSpPr txBox="1"/>
          <p:nvPr/>
        </p:nvSpPr>
        <p:spPr>
          <a:xfrm>
            <a:off x="4446588" y="4307855"/>
            <a:ext cx="111125" cy="25391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R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1062" y="4307855"/>
            <a:ext cx="3985393" cy="7053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R" sz="1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ko-KR" sz="1000" b="1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aise</a:t>
            </a:r>
            <a:r>
              <a:rPr lang="ko-KR" altLang="ko-KR" sz="10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(증가)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ko-KR" altLang="ko-KR" sz="10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 해오던  일 중에서  더 많이 혹은 더 자주하면  좋은 요소의 </a:t>
            </a:r>
            <a:r>
              <a:rPr lang="ko-KR" altLang="ko-KR" sz="1000" dirty="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</a:t>
            </a:r>
            <a:r>
              <a:rPr lang="en-US" altLang="ko-KR" sz="1000" dirty="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err="1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포스트잇</a:t>
            </a:r>
            <a:r>
              <a:rPr lang="ko-KR" altLang="ko-KR" sz="1000" dirty="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0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그룹핑하기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82" name="object 17"/>
          <p:cNvSpPr>
            <a:spLocks/>
          </p:cNvSpPr>
          <p:nvPr/>
        </p:nvSpPr>
        <p:spPr bwMode="auto">
          <a:xfrm>
            <a:off x="4387850" y="5116389"/>
            <a:ext cx="249238" cy="260350"/>
          </a:xfrm>
          <a:custGeom>
            <a:avLst/>
            <a:gdLst>
              <a:gd name="T0" fmla="*/ 137045 w 292100"/>
              <a:gd name="T1" fmla="*/ 0 h 304164"/>
              <a:gd name="T2" fmla="*/ 95993 w 292100"/>
              <a:gd name="T3" fmla="*/ 8890 h 304164"/>
              <a:gd name="T4" fmla="*/ 60061 w 292100"/>
              <a:gd name="T5" fmla="*/ 28892 h 304164"/>
              <a:gd name="T6" fmla="*/ 31017 w 292100"/>
              <a:gd name="T7" fmla="*/ 58159 h 304164"/>
              <a:gd name="T8" fmla="*/ 10629 w 292100"/>
              <a:gd name="T9" fmla="*/ 94846 h 304164"/>
              <a:gd name="T10" fmla="*/ 665 w 292100"/>
              <a:gd name="T11" fmla="*/ 137109 h 304164"/>
              <a:gd name="T12" fmla="*/ 0 w 292100"/>
              <a:gd name="T13" fmla="*/ 155404 h 304164"/>
              <a:gd name="T14" fmla="*/ 944 w 292100"/>
              <a:gd name="T15" fmla="*/ 169811 h 304164"/>
              <a:gd name="T16" fmla="*/ 11183 w 292100"/>
              <a:gd name="T17" fmla="*/ 210396 h 304164"/>
              <a:gd name="T18" fmla="*/ 31555 w 292100"/>
              <a:gd name="T19" fmla="*/ 245729 h 304164"/>
              <a:gd name="T20" fmla="*/ 60804 w 292100"/>
              <a:gd name="T21" fmla="*/ 274139 h 304164"/>
              <a:gd name="T22" fmla="*/ 97675 w 292100"/>
              <a:gd name="T23" fmla="*/ 293957 h 304164"/>
              <a:gd name="T24" fmla="*/ 140912 w 292100"/>
              <a:gd name="T25" fmla="*/ 303512 h 304164"/>
              <a:gd name="T26" fmla="*/ 156522 w 292100"/>
              <a:gd name="T27" fmla="*/ 304128 h 304164"/>
              <a:gd name="T28" fmla="*/ 170528 w 292100"/>
              <a:gd name="T29" fmla="*/ 302377 h 304164"/>
              <a:gd name="T30" fmla="*/ 209661 w 292100"/>
              <a:gd name="T31" fmla="*/ 289280 h 304164"/>
              <a:gd name="T32" fmla="*/ 243113 w 292100"/>
              <a:gd name="T33" fmla="*/ 265769 h 304164"/>
              <a:gd name="T34" fmla="*/ 269151 w 292100"/>
              <a:gd name="T35" fmla="*/ 233585 h 304164"/>
              <a:gd name="T36" fmla="*/ 286043 w 292100"/>
              <a:gd name="T37" fmla="*/ 194470 h 304164"/>
              <a:gd name="T38" fmla="*/ 292054 w 292100"/>
              <a:gd name="T39" fmla="*/ 150163 h 304164"/>
              <a:gd name="T40" fmla="*/ 291221 w 292100"/>
              <a:gd name="T41" fmla="*/ 135646 h 304164"/>
              <a:gd name="T42" fmla="*/ 281229 w 292100"/>
              <a:gd name="T43" fmla="*/ 94728 h 304164"/>
              <a:gd name="T44" fmla="*/ 261035 w 292100"/>
              <a:gd name="T45" fmla="*/ 59074 h 304164"/>
              <a:gd name="T46" fmla="*/ 231962 w 292100"/>
              <a:gd name="T47" fmla="*/ 30379 h 304164"/>
              <a:gd name="T48" fmla="*/ 195337 w 292100"/>
              <a:gd name="T49" fmla="*/ 10336 h 304164"/>
              <a:gd name="T50" fmla="*/ 152484 w 292100"/>
              <a:gd name="T51" fmla="*/ 640 h 304164"/>
              <a:gd name="T52" fmla="*/ 137045 w 292100"/>
              <a:gd name="T53" fmla="*/ 0 h 304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92100" h="304164">
                <a:moveTo>
                  <a:pt x="137045" y="0"/>
                </a:moveTo>
                <a:lnTo>
                  <a:pt x="95993" y="8890"/>
                </a:lnTo>
                <a:lnTo>
                  <a:pt x="60061" y="28892"/>
                </a:lnTo>
                <a:lnTo>
                  <a:pt x="31017" y="58159"/>
                </a:lnTo>
                <a:lnTo>
                  <a:pt x="10629" y="94846"/>
                </a:lnTo>
                <a:lnTo>
                  <a:pt x="665" y="137109"/>
                </a:lnTo>
                <a:lnTo>
                  <a:pt x="0" y="155404"/>
                </a:lnTo>
                <a:lnTo>
                  <a:pt x="944" y="169811"/>
                </a:lnTo>
                <a:lnTo>
                  <a:pt x="11183" y="210396"/>
                </a:lnTo>
                <a:lnTo>
                  <a:pt x="31555" y="245729"/>
                </a:lnTo>
                <a:lnTo>
                  <a:pt x="60804" y="274139"/>
                </a:lnTo>
                <a:lnTo>
                  <a:pt x="97675" y="293957"/>
                </a:lnTo>
                <a:lnTo>
                  <a:pt x="140912" y="303512"/>
                </a:lnTo>
                <a:lnTo>
                  <a:pt x="156522" y="304128"/>
                </a:lnTo>
                <a:lnTo>
                  <a:pt x="170528" y="302377"/>
                </a:lnTo>
                <a:lnTo>
                  <a:pt x="209661" y="289280"/>
                </a:lnTo>
                <a:lnTo>
                  <a:pt x="243113" y="265769"/>
                </a:lnTo>
                <a:lnTo>
                  <a:pt x="269151" y="233585"/>
                </a:lnTo>
                <a:lnTo>
                  <a:pt x="286043" y="194470"/>
                </a:lnTo>
                <a:lnTo>
                  <a:pt x="292054" y="150163"/>
                </a:lnTo>
                <a:lnTo>
                  <a:pt x="291221" y="135646"/>
                </a:lnTo>
                <a:lnTo>
                  <a:pt x="281229" y="94728"/>
                </a:lnTo>
                <a:lnTo>
                  <a:pt x="261035" y="59074"/>
                </a:lnTo>
                <a:lnTo>
                  <a:pt x="231962" y="30379"/>
                </a:lnTo>
                <a:lnTo>
                  <a:pt x="195337" y="10336"/>
                </a:lnTo>
                <a:lnTo>
                  <a:pt x="152484" y="640"/>
                </a:lnTo>
                <a:lnTo>
                  <a:pt x="137045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18" name="object 18"/>
          <p:cNvSpPr txBox="1"/>
          <p:nvPr/>
        </p:nvSpPr>
        <p:spPr>
          <a:xfrm>
            <a:off x="4456113" y="5101531"/>
            <a:ext cx="109537" cy="25391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R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00587" y="5099943"/>
            <a:ext cx="4029841" cy="7053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R" sz="1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000" b="1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reate</a:t>
            </a:r>
            <a:r>
              <a:rPr lang="ko-KR" altLang="ko-KR" sz="10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(창조)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ko-KR" altLang="ko-KR" sz="10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 해오던  일과는 완전히  새로운 요소의 아이디어  </a:t>
            </a:r>
            <a:r>
              <a:rPr lang="ko-KR" altLang="ko-KR" sz="10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포스트잇</a:t>
            </a:r>
            <a:r>
              <a:rPr lang="ko-KR" altLang="ko-KR" sz="10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0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그룹핑하기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85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5.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대안만들기 실습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94663" y="550863"/>
            <a:ext cx="107950" cy="920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39" name="object 5"/>
          <p:cNvSpPr>
            <a:spLocks/>
          </p:cNvSpPr>
          <p:nvPr/>
        </p:nvSpPr>
        <p:spPr bwMode="auto">
          <a:xfrm>
            <a:off x="2801938" y="2163763"/>
            <a:ext cx="1781175" cy="3051175"/>
          </a:xfrm>
          <a:custGeom>
            <a:avLst/>
            <a:gdLst>
              <a:gd name="T0" fmla="*/ 1667800 w 2082800"/>
              <a:gd name="T1" fmla="*/ 0 h 3568700"/>
              <a:gd name="T2" fmla="*/ 0 w 2082800"/>
              <a:gd name="T3" fmla="*/ 0 h 3568700"/>
              <a:gd name="T4" fmla="*/ 414999 w 2082800"/>
              <a:gd name="T5" fmla="*/ 1784350 h 3568700"/>
              <a:gd name="T6" fmla="*/ 0 w 2082800"/>
              <a:gd name="T7" fmla="*/ 3568700 h 3568700"/>
              <a:gd name="T8" fmla="*/ 1667800 w 2082800"/>
              <a:gd name="T9" fmla="*/ 3568700 h 3568700"/>
              <a:gd name="T10" fmla="*/ 2082800 w 2082800"/>
              <a:gd name="T11" fmla="*/ 1784350 h 3568700"/>
              <a:gd name="T12" fmla="*/ 1667800 w 2082800"/>
              <a:gd name="T13" fmla="*/ 0 h 356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2800" h="3568700">
                <a:moveTo>
                  <a:pt x="1667800" y="0"/>
                </a:moveTo>
                <a:lnTo>
                  <a:pt x="0" y="0"/>
                </a:lnTo>
                <a:lnTo>
                  <a:pt x="414999" y="1784350"/>
                </a:lnTo>
                <a:lnTo>
                  <a:pt x="0" y="3568700"/>
                </a:lnTo>
                <a:lnTo>
                  <a:pt x="1667800" y="3568700"/>
                </a:lnTo>
                <a:lnTo>
                  <a:pt x="2082800" y="1784350"/>
                </a:lnTo>
                <a:lnTo>
                  <a:pt x="1667800" y="0"/>
                </a:lnTo>
                <a:close/>
              </a:path>
            </a:pathLst>
          </a:custGeom>
          <a:solidFill>
            <a:srgbClr val="BEC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0" name="object 6"/>
          <p:cNvSpPr>
            <a:spLocks/>
          </p:cNvSpPr>
          <p:nvPr/>
        </p:nvSpPr>
        <p:spPr bwMode="auto">
          <a:xfrm>
            <a:off x="4376738" y="2163763"/>
            <a:ext cx="1781175" cy="3051175"/>
          </a:xfrm>
          <a:custGeom>
            <a:avLst/>
            <a:gdLst>
              <a:gd name="T0" fmla="*/ 1667803 w 2082800"/>
              <a:gd name="T1" fmla="*/ 0 h 3568700"/>
              <a:gd name="T2" fmla="*/ 0 w 2082800"/>
              <a:gd name="T3" fmla="*/ 0 h 3568700"/>
              <a:gd name="T4" fmla="*/ 415000 w 2082800"/>
              <a:gd name="T5" fmla="*/ 1784350 h 3568700"/>
              <a:gd name="T6" fmla="*/ 0 w 2082800"/>
              <a:gd name="T7" fmla="*/ 3568700 h 3568700"/>
              <a:gd name="T8" fmla="*/ 1667803 w 2082800"/>
              <a:gd name="T9" fmla="*/ 3568700 h 3568700"/>
              <a:gd name="T10" fmla="*/ 2082803 w 2082800"/>
              <a:gd name="T11" fmla="*/ 1784350 h 3568700"/>
              <a:gd name="T12" fmla="*/ 1667803 w 2082800"/>
              <a:gd name="T13" fmla="*/ 0 h 356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2800" h="3568700">
                <a:moveTo>
                  <a:pt x="1667803" y="0"/>
                </a:moveTo>
                <a:lnTo>
                  <a:pt x="0" y="0"/>
                </a:lnTo>
                <a:lnTo>
                  <a:pt x="415000" y="1784350"/>
                </a:lnTo>
                <a:lnTo>
                  <a:pt x="0" y="3568700"/>
                </a:lnTo>
                <a:lnTo>
                  <a:pt x="1667803" y="3568700"/>
                </a:lnTo>
                <a:lnTo>
                  <a:pt x="2082803" y="1784350"/>
                </a:lnTo>
                <a:lnTo>
                  <a:pt x="1667803" y="0"/>
                </a:lnTo>
                <a:close/>
              </a:path>
            </a:pathLst>
          </a:custGeom>
          <a:solidFill>
            <a:srgbClr val="F1B6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1" name="object 7"/>
          <p:cNvSpPr>
            <a:spLocks/>
          </p:cNvSpPr>
          <p:nvPr/>
        </p:nvSpPr>
        <p:spPr bwMode="auto">
          <a:xfrm>
            <a:off x="5940425" y="2163763"/>
            <a:ext cx="1792288" cy="3062287"/>
          </a:xfrm>
          <a:custGeom>
            <a:avLst/>
            <a:gdLst>
              <a:gd name="T0" fmla="*/ 1677969 w 2095500"/>
              <a:gd name="T1" fmla="*/ 0 h 3581400"/>
              <a:gd name="T2" fmla="*/ 0 w 2095500"/>
              <a:gd name="T3" fmla="*/ 0 h 3581400"/>
              <a:gd name="T4" fmla="*/ 417530 w 2095500"/>
              <a:gd name="T5" fmla="*/ 1790700 h 3581400"/>
              <a:gd name="T6" fmla="*/ 0 w 2095500"/>
              <a:gd name="T7" fmla="*/ 3581400 h 3581400"/>
              <a:gd name="T8" fmla="*/ 1677969 w 2095500"/>
              <a:gd name="T9" fmla="*/ 3581400 h 3581400"/>
              <a:gd name="T10" fmla="*/ 2095500 w 2095500"/>
              <a:gd name="T11" fmla="*/ 1790700 h 3581400"/>
              <a:gd name="T12" fmla="*/ 1677969 w 2095500"/>
              <a:gd name="T13" fmla="*/ 0 h 358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5500" h="3581400">
                <a:moveTo>
                  <a:pt x="1677969" y="0"/>
                </a:moveTo>
                <a:lnTo>
                  <a:pt x="0" y="0"/>
                </a:lnTo>
                <a:lnTo>
                  <a:pt x="417530" y="1790700"/>
                </a:lnTo>
                <a:lnTo>
                  <a:pt x="0" y="3581400"/>
                </a:lnTo>
                <a:lnTo>
                  <a:pt x="1677969" y="3581400"/>
                </a:lnTo>
                <a:lnTo>
                  <a:pt x="2095500" y="1790700"/>
                </a:lnTo>
                <a:lnTo>
                  <a:pt x="1677969" y="0"/>
                </a:lnTo>
                <a:close/>
              </a:path>
            </a:pathLst>
          </a:custGeom>
          <a:solidFill>
            <a:srgbClr val="CD7F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2" name="object 8"/>
          <p:cNvSpPr>
            <a:spLocks/>
          </p:cNvSpPr>
          <p:nvPr/>
        </p:nvSpPr>
        <p:spPr bwMode="auto">
          <a:xfrm>
            <a:off x="1368425" y="2163763"/>
            <a:ext cx="1651000" cy="3051175"/>
          </a:xfrm>
          <a:custGeom>
            <a:avLst/>
            <a:gdLst>
              <a:gd name="T0" fmla="*/ 1507313 w 1930400"/>
              <a:gd name="T1" fmla="*/ 0 h 3568700"/>
              <a:gd name="T2" fmla="*/ 0 w 1930400"/>
              <a:gd name="T3" fmla="*/ 0 h 3568700"/>
              <a:gd name="T4" fmla="*/ 0 w 1930400"/>
              <a:gd name="T5" fmla="*/ 3568700 h 3568700"/>
              <a:gd name="T6" fmla="*/ 1507313 w 1930400"/>
              <a:gd name="T7" fmla="*/ 3568700 h 3568700"/>
              <a:gd name="T8" fmla="*/ 1930400 w 1930400"/>
              <a:gd name="T9" fmla="*/ 1784350 h 3568700"/>
              <a:gd name="T10" fmla="*/ 1507313 w 1930400"/>
              <a:gd name="T11" fmla="*/ 0 h 356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0400" h="3568700">
                <a:moveTo>
                  <a:pt x="1507313" y="0"/>
                </a:moveTo>
                <a:lnTo>
                  <a:pt x="0" y="0"/>
                </a:lnTo>
                <a:lnTo>
                  <a:pt x="0" y="3568700"/>
                </a:lnTo>
                <a:lnTo>
                  <a:pt x="1507313" y="3568700"/>
                </a:lnTo>
                <a:lnTo>
                  <a:pt x="1930400" y="1784350"/>
                </a:lnTo>
                <a:lnTo>
                  <a:pt x="1507313" y="0"/>
                </a:lnTo>
                <a:close/>
              </a:path>
            </a:pathLst>
          </a:custGeom>
          <a:solidFill>
            <a:srgbClr val="67B2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1670050" y="3543300"/>
            <a:ext cx="1020763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공감하기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3438" y="3549650"/>
            <a:ext cx="1020762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정의하기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6013" y="3549650"/>
            <a:ext cx="1020762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창조하기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1925" y="3549650"/>
            <a:ext cx="1020763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경험하기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7" name="object 13"/>
          <p:cNvSpPr>
            <a:spLocks/>
          </p:cNvSpPr>
          <p:nvPr/>
        </p:nvSpPr>
        <p:spPr bwMode="auto">
          <a:xfrm>
            <a:off x="1449388" y="2527300"/>
            <a:ext cx="944562" cy="652463"/>
          </a:xfrm>
          <a:custGeom>
            <a:avLst/>
            <a:gdLst>
              <a:gd name="T0" fmla="*/ 0 w 1104900"/>
              <a:gd name="T1" fmla="*/ 380999 h 762000"/>
              <a:gd name="T2" fmla="*/ 7230 w 1104900"/>
              <a:gd name="T3" fmla="*/ 319199 h 762000"/>
              <a:gd name="T4" fmla="*/ 28164 w 1104900"/>
              <a:gd name="T5" fmla="*/ 260574 h 762000"/>
              <a:gd name="T6" fmla="*/ 61663 w 1104900"/>
              <a:gd name="T7" fmla="*/ 205908 h 762000"/>
              <a:gd name="T8" fmla="*/ 106590 w 1104900"/>
              <a:gd name="T9" fmla="*/ 155986 h 762000"/>
              <a:gd name="T10" fmla="*/ 161808 w 1104900"/>
              <a:gd name="T11" fmla="*/ 111592 h 762000"/>
              <a:gd name="T12" fmla="*/ 226180 w 1104900"/>
              <a:gd name="T13" fmla="*/ 73510 h 762000"/>
              <a:gd name="T14" fmla="*/ 261442 w 1104900"/>
              <a:gd name="T15" fmla="*/ 57082 h 762000"/>
              <a:gd name="T16" fmla="*/ 298567 w 1104900"/>
              <a:gd name="T17" fmla="*/ 42526 h 762000"/>
              <a:gd name="T18" fmla="*/ 337411 w 1104900"/>
              <a:gd name="T19" fmla="*/ 29940 h 762000"/>
              <a:gd name="T20" fmla="*/ 377833 w 1104900"/>
              <a:gd name="T21" fmla="*/ 19423 h 762000"/>
              <a:gd name="T22" fmla="*/ 419689 w 1104900"/>
              <a:gd name="T23" fmla="*/ 11072 h 762000"/>
              <a:gd name="T24" fmla="*/ 462839 w 1104900"/>
              <a:gd name="T25" fmla="*/ 4986 h 762000"/>
              <a:gd name="T26" fmla="*/ 507140 w 1104900"/>
              <a:gd name="T27" fmla="*/ 1263 h 762000"/>
              <a:gd name="T28" fmla="*/ 552450 w 1104900"/>
              <a:gd name="T29" fmla="*/ 0 h 762000"/>
              <a:gd name="T30" fmla="*/ 597759 w 1104900"/>
              <a:gd name="T31" fmla="*/ 1263 h 762000"/>
              <a:gd name="T32" fmla="*/ 642060 w 1104900"/>
              <a:gd name="T33" fmla="*/ 4986 h 762000"/>
              <a:gd name="T34" fmla="*/ 685210 w 1104900"/>
              <a:gd name="T35" fmla="*/ 11072 h 762000"/>
              <a:gd name="T36" fmla="*/ 727067 w 1104900"/>
              <a:gd name="T37" fmla="*/ 19423 h 762000"/>
              <a:gd name="T38" fmla="*/ 767488 w 1104900"/>
              <a:gd name="T39" fmla="*/ 29940 h 762000"/>
              <a:gd name="T40" fmla="*/ 806332 w 1104900"/>
              <a:gd name="T41" fmla="*/ 42526 h 762000"/>
              <a:gd name="T42" fmla="*/ 843457 w 1104900"/>
              <a:gd name="T43" fmla="*/ 57082 h 762000"/>
              <a:gd name="T44" fmla="*/ 878719 w 1104900"/>
              <a:gd name="T45" fmla="*/ 73510 h 762000"/>
              <a:gd name="T46" fmla="*/ 943091 w 1104900"/>
              <a:gd name="T47" fmla="*/ 111592 h 762000"/>
              <a:gd name="T48" fmla="*/ 998309 w 1104900"/>
              <a:gd name="T49" fmla="*/ 155986 h 762000"/>
              <a:gd name="T50" fmla="*/ 1043236 w 1104900"/>
              <a:gd name="T51" fmla="*/ 205908 h 762000"/>
              <a:gd name="T52" fmla="*/ 1076735 w 1104900"/>
              <a:gd name="T53" fmla="*/ 260574 h 762000"/>
              <a:gd name="T54" fmla="*/ 1097669 w 1104900"/>
              <a:gd name="T55" fmla="*/ 319199 h 762000"/>
              <a:gd name="T56" fmla="*/ 1104900 w 1104900"/>
              <a:gd name="T57" fmla="*/ 380999 h 762000"/>
              <a:gd name="T58" fmla="*/ 1103068 w 1104900"/>
              <a:gd name="T59" fmla="*/ 412247 h 762000"/>
              <a:gd name="T60" fmla="*/ 1088844 w 1104900"/>
              <a:gd name="T61" fmla="*/ 472558 h 762000"/>
              <a:gd name="T62" fmla="*/ 1061485 w 1104900"/>
              <a:gd name="T63" fmla="*/ 529302 h 762000"/>
              <a:gd name="T64" fmla="*/ 1022130 w 1104900"/>
              <a:gd name="T65" fmla="*/ 581694 h 762000"/>
              <a:gd name="T66" fmla="*/ 971915 w 1104900"/>
              <a:gd name="T67" fmla="*/ 628950 h 762000"/>
              <a:gd name="T68" fmla="*/ 911978 w 1104900"/>
              <a:gd name="T69" fmla="*/ 670286 h 762000"/>
              <a:gd name="T70" fmla="*/ 843457 w 1104900"/>
              <a:gd name="T71" fmla="*/ 704917 h 762000"/>
              <a:gd name="T72" fmla="*/ 806332 w 1104900"/>
              <a:gd name="T73" fmla="*/ 719473 h 762000"/>
              <a:gd name="T74" fmla="*/ 767488 w 1104900"/>
              <a:gd name="T75" fmla="*/ 732059 h 762000"/>
              <a:gd name="T76" fmla="*/ 727067 w 1104900"/>
              <a:gd name="T77" fmla="*/ 742576 h 762000"/>
              <a:gd name="T78" fmla="*/ 685210 w 1104900"/>
              <a:gd name="T79" fmla="*/ 750927 h 762000"/>
              <a:gd name="T80" fmla="*/ 642060 w 1104900"/>
              <a:gd name="T81" fmla="*/ 757013 h 762000"/>
              <a:gd name="T82" fmla="*/ 597759 w 1104900"/>
              <a:gd name="T83" fmla="*/ 760736 h 762000"/>
              <a:gd name="T84" fmla="*/ 552450 w 1104900"/>
              <a:gd name="T85" fmla="*/ 761999 h 762000"/>
              <a:gd name="T86" fmla="*/ 507140 w 1104900"/>
              <a:gd name="T87" fmla="*/ 760736 h 762000"/>
              <a:gd name="T88" fmla="*/ 462839 w 1104900"/>
              <a:gd name="T89" fmla="*/ 757013 h 762000"/>
              <a:gd name="T90" fmla="*/ 419689 w 1104900"/>
              <a:gd name="T91" fmla="*/ 750927 h 762000"/>
              <a:gd name="T92" fmla="*/ 377833 w 1104900"/>
              <a:gd name="T93" fmla="*/ 742576 h 762000"/>
              <a:gd name="T94" fmla="*/ 337411 w 1104900"/>
              <a:gd name="T95" fmla="*/ 732059 h 762000"/>
              <a:gd name="T96" fmla="*/ 298567 w 1104900"/>
              <a:gd name="T97" fmla="*/ 719473 h 762000"/>
              <a:gd name="T98" fmla="*/ 261442 w 1104900"/>
              <a:gd name="T99" fmla="*/ 704917 h 762000"/>
              <a:gd name="T100" fmla="*/ 226180 w 1104900"/>
              <a:gd name="T101" fmla="*/ 688489 h 762000"/>
              <a:gd name="T102" fmla="*/ 161808 w 1104900"/>
              <a:gd name="T103" fmla="*/ 650407 h 762000"/>
              <a:gd name="T104" fmla="*/ 106590 w 1104900"/>
              <a:gd name="T105" fmla="*/ 606013 h 762000"/>
              <a:gd name="T106" fmla="*/ 61663 w 1104900"/>
              <a:gd name="T107" fmla="*/ 556091 h 762000"/>
              <a:gd name="T108" fmla="*/ 28164 w 1104900"/>
              <a:gd name="T109" fmla="*/ 501425 h 762000"/>
              <a:gd name="T110" fmla="*/ 7230 w 1104900"/>
              <a:gd name="T111" fmla="*/ 442800 h 762000"/>
              <a:gd name="T112" fmla="*/ 0 w 1104900"/>
              <a:gd name="T113" fmla="*/ 380999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04900" h="762000">
                <a:moveTo>
                  <a:pt x="0" y="380999"/>
                </a:moveTo>
                <a:lnTo>
                  <a:pt x="7230" y="319199"/>
                </a:lnTo>
                <a:lnTo>
                  <a:pt x="28164" y="260574"/>
                </a:lnTo>
                <a:lnTo>
                  <a:pt x="61663" y="205908"/>
                </a:lnTo>
                <a:lnTo>
                  <a:pt x="106590" y="155986"/>
                </a:lnTo>
                <a:lnTo>
                  <a:pt x="161808" y="111592"/>
                </a:lnTo>
                <a:lnTo>
                  <a:pt x="226180" y="73510"/>
                </a:lnTo>
                <a:lnTo>
                  <a:pt x="261442" y="57082"/>
                </a:lnTo>
                <a:lnTo>
                  <a:pt x="298567" y="42526"/>
                </a:lnTo>
                <a:lnTo>
                  <a:pt x="337411" y="29940"/>
                </a:lnTo>
                <a:lnTo>
                  <a:pt x="377833" y="19423"/>
                </a:lnTo>
                <a:lnTo>
                  <a:pt x="419689" y="11072"/>
                </a:lnTo>
                <a:lnTo>
                  <a:pt x="462839" y="4986"/>
                </a:lnTo>
                <a:lnTo>
                  <a:pt x="507140" y="1263"/>
                </a:lnTo>
                <a:lnTo>
                  <a:pt x="552450" y="0"/>
                </a:lnTo>
                <a:lnTo>
                  <a:pt x="597759" y="1263"/>
                </a:lnTo>
                <a:lnTo>
                  <a:pt x="642060" y="4986"/>
                </a:lnTo>
                <a:lnTo>
                  <a:pt x="685210" y="11072"/>
                </a:lnTo>
                <a:lnTo>
                  <a:pt x="727067" y="19423"/>
                </a:lnTo>
                <a:lnTo>
                  <a:pt x="767488" y="29940"/>
                </a:lnTo>
                <a:lnTo>
                  <a:pt x="806332" y="42526"/>
                </a:lnTo>
                <a:lnTo>
                  <a:pt x="843457" y="57082"/>
                </a:lnTo>
                <a:lnTo>
                  <a:pt x="878719" y="73510"/>
                </a:lnTo>
                <a:lnTo>
                  <a:pt x="943091" y="111592"/>
                </a:lnTo>
                <a:lnTo>
                  <a:pt x="998309" y="155986"/>
                </a:lnTo>
                <a:lnTo>
                  <a:pt x="1043236" y="205908"/>
                </a:lnTo>
                <a:lnTo>
                  <a:pt x="1076735" y="260574"/>
                </a:lnTo>
                <a:lnTo>
                  <a:pt x="1097669" y="319199"/>
                </a:lnTo>
                <a:lnTo>
                  <a:pt x="1104900" y="380999"/>
                </a:lnTo>
                <a:lnTo>
                  <a:pt x="1103068" y="412247"/>
                </a:lnTo>
                <a:lnTo>
                  <a:pt x="1088844" y="472558"/>
                </a:lnTo>
                <a:lnTo>
                  <a:pt x="1061485" y="529302"/>
                </a:lnTo>
                <a:lnTo>
                  <a:pt x="1022130" y="581694"/>
                </a:lnTo>
                <a:lnTo>
                  <a:pt x="971915" y="628950"/>
                </a:lnTo>
                <a:lnTo>
                  <a:pt x="911978" y="670286"/>
                </a:lnTo>
                <a:lnTo>
                  <a:pt x="843457" y="704917"/>
                </a:lnTo>
                <a:lnTo>
                  <a:pt x="806332" y="719473"/>
                </a:lnTo>
                <a:lnTo>
                  <a:pt x="767488" y="732059"/>
                </a:lnTo>
                <a:lnTo>
                  <a:pt x="727067" y="742576"/>
                </a:lnTo>
                <a:lnTo>
                  <a:pt x="685210" y="750927"/>
                </a:lnTo>
                <a:lnTo>
                  <a:pt x="642060" y="757013"/>
                </a:lnTo>
                <a:lnTo>
                  <a:pt x="597759" y="760736"/>
                </a:lnTo>
                <a:lnTo>
                  <a:pt x="552450" y="761999"/>
                </a:lnTo>
                <a:lnTo>
                  <a:pt x="507140" y="760736"/>
                </a:lnTo>
                <a:lnTo>
                  <a:pt x="462839" y="757013"/>
                </a:lnTo>
                <a:lnTo>
                  <a:pt x="419689" y="750927"/>
                </a:lnTo>
                <a:lnTo>
                  <a:pt x="377833" y="742576"/>
                </a:lnTo>
                <a:lnTo>
                  <a:pt x="337411" y="732059"/>
                </a:lnTo>
                <a:lnTo>
                  <a:pt x="298567" y="719473"/>
                </a:lnTo>
                <a:lnTo>
                  <a:pt x="261442" y="704917"/>
                </a:lnTo>
                <a:lnTo>
                  <a:pt x="226180" y="688489"/>
                </a:lnTo>
                <a:lnTo>
                  <a:pt x="161808" y="650407"/>
                </a:lnTo>
                <a:lnTo>
                  <a:pt x="106590" y="606013"/>
                </a:lnTo>
                <a:lnTo>
                  <a:pt x="61663" y="556091"/>
                </a:lnTo>
                <a:lnTo>
                  <a:pt x="28164" y="501425"/>
                </a:lnTo>
                <a:lnTo>
                  <a:pt x="7230" y="442800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" name="object 14"/>
          <p:cNvSpPr txBox="1"/>
          <p:nvPr/>
        </p:nvSpPr>
        <p:spPr>
          <a:xfrm>
            <a:off x="1614488" y="2782888"/>
            <a:ext cx="609600" cy="1444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Empathize</a:t>
            </a: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9" name="object 15"/>
          <p:cNvSpPr>
            <a:spLocks/>
          </p:cNvSpPr>
          <p:nvPr/>
        </p:nvSpPr>
        <p:spPr bwMode="auto">
          <a:xfrm>
            <a:off x="2720975" y="2527300"/>
            <a:ext cx="955675" cy="652463"/>
          </a:xfrm>
          <a:custGeom>
            <a:avLst/>
            <a:gdLst>
              <a:gd name="T0" fmla="*/ 0 w 1117600"/>
              <a:gd name="T1" fmla="*/ 380999 h 762000"/>
              <a:gd name="T2" fmla="*/ 7313 w 1117600"/>
              <a:gd name="T3" fmla="*/ 319199 h 762000"/>
              <a:gd name="T4" fmla="*/ 28487 w 1117600"/>
              <a:gd name="T5" fmla="*/ 260574 h 762000"/>
              <a:gd name="T6" fmla="*/ 62372 w 1117600"/>
              <a:gd name="T7" fmla="*/ 205908 h 762000"/>
              <a:gd name="T8" fmla="*/ 107815 w 1117600"/>
              <a:gd name="T9" fmla="*/ 155986 h 762000"/>
              <a:gd name="T10" fmla="*/ 163668 w 1117600"/>
              <a:gd name="T11" fmla="*/ 111592 h 762000"/>
              <a:gd name="T12" fmla="*/ 228779 w 1117600"/>
              <a:gd name="T13" fmla="*/ 73510 h 762000"/>
              <a:gd name="T14" fmla="*/ 264447 w 1117600"/>
              <a:gd name="T15" fmla="*/ 57082 h 762000"/>
              <a:gd name="T16" fmla="*/ 301998 w 1117600"/>
              <a:gd name="T17" fmla="*/ 42526 h 762000"/>
              <a:gd name="T18" fmla="*/ 341289 w 1117600"/>
              <a:gd name="T19" fmla="*/ 29940 h 762000"/>
              <a:gd name="T20" fmla="*/ 382175 w 1117600"/>
              <a:gd name="T21" fmla="*/ 19423 h 762000"/>
              <a:gd name="T22" fmla="*/ 424513 w 1117600"/>
              <a:gd name="T23" fmla="*/ 11072 h 762000"/>
              <a:gd name="T24" fmla="*/ 468159 w 1117600"/>
              <a:gd name="T25" fmla="*/ 4986 h 762000"/>
              <a:gd name="T26" fmla="*/ 512969 w 1117600"/>
              <a:gd name="T27" fmla="*/ 1263 h 762000"/>
              <a:gd name="T28" fmla="*/ 558799 w 1117600"/>
              <a:gd name="T29" fmla="*/ 0 h 762000"/>
              <a:gd name="T30" fmla="*/ 604629 w 1117600"/>
              <a:gd name="T31" fmla="*/ 1263 h 762000"/>
              <a:gd name="T32" fmla="*/ 649439 w 1117600"/>
              <a:gd name="T33" fmla="*/ 4986 h 762000"/>
              <a:gd name="T34" fmla="*/ 693085 w 1117600"/>
              <a:gd name="T35" fmla="*/ 11072 h 762000"/>
              <a:gd name="T36" fmla="*/ 735423 w 1117600"/>
              <a:gd name="T37" fmla="*/ 19423 h 762000"/>
              <a:gd name="T38" fmla="*/ 776309 w 1117600"/>
              <a:gd name="T39" fmla="*/ 29940 h 762000"/>
              <a:gd name="T40" fmla="*/ 815600 w 1117600"/>
              <a:gd name="T41" fmla="*/ 42526 h 762000"/>
              <a:gd name="T42" fmla="*/ 853151 w 1117600"/>
              <a:gd name="T43" fmla="*/ 57082 h 762000"/>
              <a:gd name="T44" fmla="*/ 888819 w 1117600"/>
              <a:gd name="T45" fmla="*/ 73510 h 762000"/>
              <a:gd name="T46" fmla="*/ 922460 w 1117600"/>
              <a:gd name="T47" fmla="*/ 91713 h 762000"/>
              <a:gd name="T48" fmla="*/ 983086 w 1117600"/>
              <a:gd name="T49" fmla="*/ 133049 h 762000"/>
              <a:gd name="T50" fmla="*/ 1033878 w 1117600"/>
              <a:gd name="T51" fmla="*/ 180305 h 762000"/>
              <a:gd name="T52" fmla="*/ 1073685 w 1117600"/>
              <a:gd name="T53" fmla="*/ 232697 h 762000"/>
              <a:gd name="T54" fmla="*/ 1101358 w 1117600"/>
              <a:gd name="T55" fmla="*/ 289441 h 762000"/>
              <a:gd name="T56" fmla="*/ 1115746 w 1117600"/>
              <a:gd name="T57" fmla="*/ 349752 h 762000"/>
              <a:gd name="T58" fmla="*/ 1117599 w 1117600"/>
              <a:gd name="T59" fmla="*/ 380999 h 762000"/>
              <a:gd name="T60" fmla="*/ 1115746 w 1117600"/>
              <a:gd name="T61" fmla="*/ 412247 h 762000"/>
              <a:gd name="T62" fmla="*/ 1101358 w 1117600"/>
              <a:gd name="T63" fmla="*/ 472558 h 762000"/>
              <a:gd name="T64" fmla="*/ 1073685 w 1117600"/>
              <a:gd name="T65" fmla="*/ 529302 h 762000"/>
              <a:gd name="T66" fmla="*/ 1033878 w 1117600"/>
              <a:gd name="T67" fmla="*/ 581694 h 762000"/>
              <a:gd name="T68" fmla="*/ 983086 w 1117600"/>
              <a:gd name="T69" fmla="*/ 628950 h 762000"/>
              <a:gd name="T70" fmla="*/ 922460 w 1117600"/>
              <a:gd name="T71" fmla="*/ 670286 h 762000"/>
              <a:gd name="T72" fmla="*/ 888819 w 1117600"/>
              <a:gd name="T73" fmla="*/ 688489 h 762000"/>
              <a:gd name="T74" fmla="*/ 853151 w 1117600"/>
              <a:gd name="T75" fmla="*/ 704917 h 762000"/>
              <a:gd name="T76" fmla="*/ 815600 w 1117600"/>
              <a:gd name="T77" fmla="*/ 719473 h 762000"/>
              <a:gd name="T78" fmla="*/ 776309 w 1117600"/>
              <a:gd name="T79" fmla="*/ 732059 h 762000"/>
              <a:gd name="T80" fmla="*/ 735423 w 1117600"/>
              <a:gd name="T81" fmla="*/ 742576 h 762000"/>
              <a:gd name="T82" fmla="*/ 693085 w 1117600"/>
              <a:gd name="T83" fmla="*/ 750927 h 762000"/>
              <a:gd name="T84" fmla="*/ 649439 w 1117600"/>
              <a:gd name="T85" fmla="*/ 757013 h 762000"/>
              <a:gd name="T86" fmla="*/ 604629 w 1117600"/>
              <a:gd name="T87" fmla="*/ 760736 h 762000"/>
              <a:gd name="T88" fmla="*/ 558799 w 1117600"/>
              <a:gd name="T89" fmla="*/ 761999 h 762000"/>
              <a:gd name="T90" fmla="*/ 512969 w 1117600"/>
              <a:gd name="T91" fmla="*/ 760736 h 762000"/>
              <a:gd name="T92" fmla="*/ 468159 w 1117600"/>
              <a:gd name="T93" fmla="*/ 757013 h 762000"/>
              <a:gd name="T94" fmla="*/ 424513 w 1117600"/>
              <a:gd name="T95" fmla="*/ 750927 h 762000"/>
              <a:gd name="T96" fmla="*/ 382175 w 1117600"/>
              <a:gd name="T97" fmla="*/ 742576 h 762000"/>
              <a:gd name="T98" fmla="*/ 341289 w 1117600"/>
              <a:gd name="T99" fmla="*/ 732059 h 762000"/>
              <a:gd name="T100" fmla="*/ 301998 w 1117600"/>
              <a:gd name="T101" fmla="*/ 719473 h 762000"/>
              <a:gd name="T102" fmla="*/ 264447 w 1117600"/>
              <a:gd name="T103" fmla="*/ 704917 h 762000"/>
              <a:gd name="T104" fmla="*/ 228779 w 1117600"/>
              <a:gd name="T105" fmla="*/ 688489 h 762000"/>
              <a:gd name="T106" fmla="*/ 195138 w 1117600"/>
              <a:gd name="T107" fmla="*/ 670286 h 762000"/>
              <a:gd name="T108" fmla="*/ 134513 w 1117600"/>
              <a:gd name="T109" fmla="*/ 628950 h 762000"/>
              <a:gd name="T110" fmla="*/ 83721 w 1117600"/>
              <a:gd name="T111" fmla="*/ 581694 h 762000"/>
              <a:gd name="T112" fmla="*/ 43913 w 1117600"/>
              <a:gd name="T113" fmla="*/ 529302 h 762000"/>
              <a:gd name="T114" fmla="*/ 16240 w 1117600"/>
              <a:gd name="T115" fmla="*/ 472558 h 762000"/>
              <a:gd name="T116" fmla="*/ 1852 w 1117600"/>
              <a:gd name="T117" fmla="*/ 412247 h 762000"/>
              <a:gd name="T118" fmla="*/ 0 w 1117600"/>
              <a:gd name="T119" fmla="*/ 380999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7600" h="762000">
                <a:moveTo>
                  <a:pt x="0" y="380999"/>
                </a:moveTo>
                <a:lnTo>
                  <a:pt x="7313" y="319199"/>
                </a:lnTo>
                <a:lnTo>
                  <a:pt x="28487" y="260574"/>
                </a:lnTo>
                <a:lnTo>
                  <a:pt x="62372" y="205908"/>
                </a:lnTo>
                <a:lnTo>
                  <a:pt x="107815" y="155986"/>
                </a:lnTo>
                <a:lnTo>
                  <a:pt x="163668" y="111592"/>
                </a:lnTo>
                <a:lnTo>
                  <a:pt x="228779" y="73510"/>
                </a:lnTo>
                <a:lnTo>
                  <a:pt x="264447" y="57082"/>
                </a:lnTo>
                <a:lnTo>
                  <a:pt x="301998" y="42526"/>
                </a:lnTo>
                <a:lnTo>
                  <a:pt x="341289" y="29940"/>
                </a:lnTo>
                <a:lnTo>
                  <a:pt x="382175" y="19423"/>
                </a:lnTo>
                <a:lnTo>
                  <a:pt x="424513" y="11072"/>
                </a:lnTo>
                <a:lnTo>
                  <a:pt x="468159" y="4986"/>
                </a:lnTo>
                <a:lnTo>
                  <a:pt x="512969" y="1263"/>
                </a:lnTo>
                <a:lnTo>
                  <a:pt x="558799" y="0"/>
                </a:lnTo>
                <a:lnTo>
                  <a:pt x="604629" y="1263"/>
                </a:lnTo>
                <a:lnTo>
                  <a:pt x="649439" y="4986"/>
                </a:lnTo>
                <a:lnTo>
                  <a:pt x="693085" y="11072"/>
                </a:lnTo>
                <a:lnTo>
                  <a:pt x="735423" y="19423"/>
                </a:lnTo>
                <a:lnTo>
                  <a:pt x="776309" y="29940"/>
                </a:lnTo>
                <a:lnTo>
                  <a:pt x="815600" y="42526"/>
                </a:lnTo>
                <a:lnTo>
                  <a:pt x="853151" y="57082"/>
                </a:lnTo>
                <a:lnTo>
                  <a:pt x="888819" y="73510"/>
                </a:lnTo>
                <a:lnTo>
                  <a:pt x="922460" y="91713"/>
                </a:lnTo>
                <a:lnTo>
                  <a:pt x="983086" y="133049"/>
                </a:lnTo>
                <a:lnTo>
                  <a:pt x="1033878" y="180305"/>
                </a:lnTo>
                <a:lnTo>
                  <a:pt x="1073685" y="232697"/>
                </a:lnTo>
                <a:lnTo>
                  <a:pt x="1101358" y="289441"/>
                </a:lnTo>
                <a:lnTo>
                  <a:pt x="1115746" y="349752"/>
                </a:lnTo>
                <a:lnTo>
                  <a:pt x="1117599" y="380999"/>
                </a:lnTo>
                <a:lnTo>
                  <a:pt x="1115746" y="412247"/>
                </a:lnTo>
                <a:lnTo>
                  <a:pt x="1101358" y="472558"/>
                </a:lnTo>
                <a:lnTo>
                  <a:pt x="1073685" y="529302"/>
                </a:lnTo>
                <a:lnTo>
                  <a:pt x="1033878" y="581694"/>
                </a:lnTo>
                <a:lnTo>
                  <a:pt x="983086" y="628950"/>
                </a:lnTo>
                <a:lnTo>
                  <a:pt x="922460" y="670286"/>
                </a:lnTo>
                <a:lnTo>
                  <a:pt x="888819" y="688489"/>
                </a:lnTo>
                <a:lnTo>
                  <a:pt x="853151" y="704917"/>
                </a:lnTo>
                <a:lnTo>
                  <a:pt x="815600" y="719473"/>
                </a:lnTo>
                <a:lnTo>
                  <a:pt x="776309" y="732059"/>
                </a:lnTo>
                <a:lnTo>
                  <a:pt x="735423" y="742576"/>
                </a:lnTo>
                <a:lnTo>
                  <a:pt x="693085" y="750927"/>
                </a:lnTo>
                <a:lnTo>
                  <a:pt x="649439" y="757013"/>
                </a:lnTo>
                <a:lnTo>
                  <a:pt x="604629" y="760736"/>
                </a:lnTo>
                <a:lnTo>
                  <a:pt x="558799" y="761999"/>
                </a:lnTo>
                <a:lnTo>
                  <a:pt x="512969" y="760736"/>
                </a:lnTo>
                <a:lnTo>
                  <a:pt x="468159" y="757013"/>
                </a:lnTo>
                <a:lnTo>
                  <a:pt x="424513" y="750927"/>
                </a:lnTo>
                <a:lnTo>
                  <a:pt x="382175" y="742576"/>
                </a:lnTo>
                <a:lnTo>
                  <a:pt x="341289" y="732059"/>
                </a:lnTo>
                <a:lnTo>
                  <a:pt x="301998" y="719473"/>
                </a:lnTo>
                <a:lnTo>
                  <a:pt x="264447" y="704917"/>
                </a:lnTo>
                <a:lnTo>
                  <a:pt x="228779" y="688489"/>
                </a:lnTo>
                <a:lnTo>
                  <a:pt x="195138" y="670286"/>
                </a:lnTo>
                <a:lnTo>
                  <a:pt x="134513" y="628950"/>
                </a:lnTo>
                <a:lnTo>
                  <a:pt x="83721" y="581694"/>
                </a:lnTo>
                <a:lnTo>
                  <a:pt x="43913" y="529302"/>
                </a:lnTo>
                <a:lnTo>
                  <a:pt x="16240" y="472558"/>
                </a:lnTo>
                <a:lnTo>
                  <a:pt x="1852" y="412247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" name="object 16"/>
          <p:cNvSpPr txBox="1"/>
          <p:nvPr/>
        </p:nvSpPr>
        <p:spPr>
          <a:xfrm>
            <a:off x="2957513" y="2773363"/>
            <a:ext cx="468312" cy="169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Define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51" name="object 17"/>
          <p:cNvSpPr>
            <a:spLocks/>
          </p:cNvSpPr>
          <p:nvPr/>
        </p:nvSpPr>
        <p:spPr bwMode="auto">
          <a:xfrm>
            <a:off x="4013200" y="2527300"/>
            <a:ext cx="955675" cy="652463"/>
          </a:xfrm>
          <a:custGeom>
            <a:avLst/>
            <a:gdLst>
              <a:gd name="T0" fmla="*/ 0 w 1117600"/>
              <a:gd name="T1" fmla="*/ 380999 h 762000"/>
              <a:gd name="T2" fmla="*/ 7313 w 1117600"/>
              <a:gd name="T3" fmla="*/ 319199 h 762000"/>
              <a:gd name="T4" fmla="*/ 28488 w 1117600"/>
              <a:gd name="T5" fmla="*/ 260574 h 762000"/>
              <a:gd name="T6" fmla="*/ 62372 w 1117600"/>
              <a:gd name="T7" fmla="*/ 205908 h 762000"/>
              <a:gd name="T8" fmla="*/ 107816 w 1117600"/>
              <a:gd name="T9" fmla="*/ 155986 h 762000"/>
              <a:gd name="T10" fmla="*/ 163668 w 1117600"/>
              <a:gd name="T11" fmla="*/ 111592 h 762000"/>
              <a:gd name="T12" fmla="*/ 228780 w 1117600"/>
              <a:gd name="T13" fmla="*/ 73510 h 762000"/>
              <a:gd name="T14" fmla="*/ 264448 w 1117600"/>
              <a:gd name="T15" fmla="*/ 57082 h 762000"/>
              <a:gd name="T16" fmla="*/ 301999 w 1117600"/>
              <a:gd name="T17" fmla="*/ 42526 h 762000"/>
              <a:gd name="T18" fmla="*/ 341290 w 1117600"/>
              <a:gd name="T19" fmla="*/ 29940 h 762000"/>
              <a:gd name="T20" fmla="*/ 382176 w 1117600"/>
              <a:gd name="T21" fmla="*/ 19423 h 762000"/>
              <a:gd name="T22" fmla="*/ 424514 w 1117600"/>
              <a:gd name="T23" fmla="*/ 11072 h 762000"/>
              <a:gd name="T24" fmla="*/ 468160 w 1117600"/>
              <a:gd name="T25" fmla="*/ 4986 h 762000"/>
              <a:gd name="T26" fmla="*/ 512970 w 1117600"/>
              <a:gd name="T27" fmla="*/ 1263 h 762000"/>
              <a:gd name="T28" fmla="*/ 558800 w 1117600"/>
              <a:gd name="T29" fmla="*/ 0 h 762000"/>
              <a:gd name="T30" fmla="*/ 604630 w 1117600"/>
              <a:gd name="T31" fmla="*/ 1263 h 762000"/>
              <a:gd name="T32" fmla="*/ 649440 w 1117600"/>
              <a:gd name="T33" fmla="*/ 4986 h 762000"/>
              <a:gd name="T34" fmla="*/ 693086 w 1117600"/>
              <a:gd name="T35" fmla="*/ 11072 h 762000"/>
              <a:gd name="T36" fmla="*/ 735424 w 1117600"/>
              <a:gd name="T37" fmla="*/ 19423 h 762000"/>
              <a:gd name="T38" fmla="*/ 776310 w 1117600"/>
              <a:gd name="T39" fmla="*/ 29940 h 762000"/>
              <a:gd name="T40" fmla="*/ 815601 w 1117600"/>
              <a:gd name="T41" fmla="*/ 42526 h 762000"/>
              <a:gd name="T42" fmla="*/ 853152 w 1117600"/>
              <a:gd name="T43" fmla="*/ 57082 h 762000"/>
              <a:gd name="T44" fmla="*/ 888820 w 1117600"/>
              <a:gd name="T45" fmla="*/ 73510 h 762000"/>
              <a:gd name="T46" fmla="*/ 922461 w 1117600"/>
              <a:gd name="T47" fmla="*/ 91713 h 762000"/>
              <a:gd name="T48" fmla="*/ 983087 w 1117600"/>
              <a:gd name="T49" fmla="*/ 133049 h 762000"/>
              <a:gd name="T50" fmla="*/ 1033879 w 1117600"/>
              <a:gd name="T51" fmla="*/ 180305 h 762000"/>
              <a:gd name="T52" fmla="*/ 1073687 w 1117600"/>
              <a:gd name="T53" fmla="*/ 232697 h 762000"/>
              <a:gd name="T54" fmla="*/ 1101360 w 1117600"/>
              <a:gd name="T55" fmla="*/ 289441 h 762000"/>
              <a:gd name="T56" fmla="*/ 1115748 w 1117600"/>
              <a:gd name="T57" fmla="*/ 349752 h 762000"/>
              <a:gd name="T58" fmla="*/ 1117600 w 1117600"/>
              <a:gd name="T59" fmla="*/ 380999 h 762000"/>
              <a:gd name="T60" fmla="*/ 1115748 w 1117600"/>
              <a:gd name="T61" fmla="*/ 412247 h 762000"/>
              <a:gd name="T62" fmla="*/ 1101360 w 1117600"/>
              <a:gd name="T63" fmla="*/ 472558 h 762000"/>
              <a:gd name="T64" fmla="*/ 1073687 w 1117600"/>
              <a:gd name="T65" fmla="*/ 529302 h 762000"/>
              <a:gd name="T66" fmla="*/ 1033879 w 1117600"/>
              <a:gd name="T67" fmla="*/ 581694 h 762000"/>
              <a:gd name="T68" fmla="*/ 983087 w 1117600"/>
              <a:gd name="T69" fmla="*/ 628950 h 762000"/>
              <a:gd name="T70" fmla="*/ 922461 w 1117600"/>
              <a:gd name="T71" fmla="*/ 670286 h 762000"/>
              <a:gd name="T72" fmla="*/ 888820 w 1117600"/>
              <a:gd name="T73" fmla="*/ 688489 h 762000"/>
              <a:gd name="T74" fmla="*/ 853152 w 1117600"/>
              <a:gd name="T75" fmla="*/ 704917 h 762000"/>
              <a:gd name="T76" fmla="*/ 815601 w 1117600"/>
              <a:gd name="T77" fmla="*/ 719473 h 762000"/>
              <a:gd name="T78" fmla="*/ 776310 w 1117600"/>
              <a:gd name="T79" fmla="*/ 732059 h 762000"/>
              <a:gd name="T80" fmla="*/ 735424 w 1117600"/>
              <a:gd name="T81" fmla="*/ 742576 h 762000"/>
              <a:gd name="T82" fmla="*/ 693086 w 1117600"/>
              <a:gd name="T83" fmla="*/ 750927 h 762000"/>
              <a:gd name="T84" fmla="*/ 649440 w 1117600"/>
              <a:gd name="T85" fmla="*/ 757013 h 762000"/>
              <a:gd name="T86" fmla="*/ 604630 w 1117600"/>
              <a:gd name="T87" fmla="*/ 760736 h 762000"/>
              <a:gd name="T88" fmla="*/ 558800 w 1117600"/>
              <a:gd name="T89" fmla="*/ 761999 h 762000"/>
              <a:gd name="T90" fmla="*/ 512970 w 1117600"/>
              <a:gd name="T91" fmla="*/ 760736 h 762000"/>
              <a:gd name="T92" fmla="*/ 468160 w 1117600"/>
              <a:gd name="T93" fmla="*/ 757013 h 762000"/>
              <a:gd name="T94" fmla="*/ 424514 w 1117600"/>
              <a:gd name="T95" fmla="*/ 750927 h 762000"/>
              <a:gd name="T96" fmla="*/ 382176 w 1117600"/>
              <a:gd name="T97" fmla="*/ 742576 h 762000"/>
              <a:gd name="T98" fmla="*/ 341290 w 1117600"/>
              <a:gd name="T99" fmla="*/ 732059 h 762000"/>
              <a:gd name="T100" fmla="*/ 301999 w 1117600"/>
              <a:gd name="T101" fmla="*/ 719473 h 762000"/>
              <a:gd name="T102" fmla="*/ 264448 w 1117600"/>
              <a:gd name="T103" fmla="*/ 704917 h 762000"/>
              <a:gd name="T104" fmla="*/ 228780 w 1117600"/>
              <a:gd name="T105" fmla="*/ 688489 h 762000"/>
              <a:gd name="T106" fmla="*/ 195139 w 1117600"/>
              <a:gd name="T107" fmla="*/ 670286 h 762000"/>
              <a:gd name="T108" fmla="*/ 134513 w 1117600"/>
              <a:gd name="T109" fmla="*/ 628950 h 762000"/>
              <a:gd name="T110" fmla="*/ 83721 w 1117600"/>
              <a:gd name="T111" fmla="*/ 581694 h 762000"/>
              <a:gd name="T112" fmla="*/ 43913 w 1117600"/>
              <a:gd name="T113" fmla="*/ 529302 h 762000"/>
              <a:gd name="T114" fmla="*/ 16240 w 1117600"/>
              <a:gd name="T115" fmla="*/ 472558 h 762000"/>
              <a:gd name="T116" fmla="*/ 1852 w 1117600"/>
              <a:gd name="T117" fmla="*/ 412247 h 762000"/>
              <a:gd name="T118" fmla="*/ 0 w 1117600"/>
              <a:gd name="T119" fmla="*/ 380999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7600" h="762000">
                <a:moveTo>
                  <a:pt x="0" y="380999"/>
                </a:moveTo>
                <a:lnTo>
                  <a:pt x="7313" y="319199"/>
                </a:lnTo>
                <a:lnTo>
                  <a:pt x="28488" y="260574"/>
                </a:lnTo>
                <a:lnTo>
                  <a:pt x="62372" y="205908"/>
                </a:lnTo>
                <a:lnTo>
                  <a:pt x="107816" y="155986"/>
                </a:lnTo>
                <a:lnTo>
                  <a:pt x="163668" y="111592"/>
                </a:lnTo>
                <a:lnTo>
                  <a:pt x="228780" y="73510"/>
                </a:lnTo>
                <a:lnTo>
                  <a:pt x="264448" y="57082"/>
                </a:lnTo>
                <a:lnTo>
                  <a:pt x="301999" y="42526"/>
                </a:lnTo>
                <a:lnTo>
                  <a:pt x="341290" y="29940"/>
                </a:lnTo>
                <a:lnTo>
                  <a:pt x="382176" y="19423"/>
                </a:lnTo>
                <a:lnTo>
                  <a:pt x="424514" y="11072"/>
                </a:lnTo>
                <a:lnTo>
                  <a:pt x="468160" y="4986"/>
                </a:lnTo>
                <a:lnTo>
                  <a:pt x="512970" y="1263"/>
                </a:lnTo>
                <a:lnTo>
                  <a:pt x="558800" y="0"/>
                </a:lnTo>
                <a:lnTo>
                  <a:pt x="604630" y="1263"/>
                </a:lnTo>
                <a:lnTo>
                  <a:pt x="649440" y="4986"/>
                </a:lnTo>
                <a:lnTo>
                  <a:pt x="693086" y="11072"/>
                </a:lnTo>
                <a:lnTo>
                  <a:pt x="735424" y="19423"/>
                </a:lnTo>
                <a:lnTo>
                  <a:pt x="776310" y="29940"/>
                </a:lnTo>
                <a:lnTo>
                  <a:pt x="815601" y="42526"/>
                </a:lnTo>
                <a:lnTo>
                  <a:pt x="853152" y="57082"/>
                </a:lnTo>
                <a:lnTo>
                  <a:pt x="888820" y="73510"/>
                </a:lnTo>
                <a:lnTo>
                  <a:pt x="922461" y="91713"/>
                </a:lnTo>
                <a:lnTo>
                  <a:pt x="983087" y="133049"/>
                </a:lnTo>
                <a:lnTo>
                  <a:pt x="1033879" y="180305"/>
                </a:lnTo>
                <a:lnTo>
                  <a:pt x="1073687" y="232697"/>
                </a:lnTo>
                <a:lnTo>
                  <a:pt x="1101360" y="289441"/>
                </a:lnTo>
                <a:lnTo>
                  <a:pt x="1115748" y="349752"/>
                </a:lnTo>
                <a:lnTo>
                  <a:pt x="1117600" y="380999"/>
                </a:lnTo>
                <a:lnTo>
                  <a:pt x="1115748" y="412247"/>
                </a:lnTo>
                <a:lnTo>
                  <a:pt x="1101360" y="472558"/>
                </a:lnTo>
                <a:lnTo>
                  <a:pt x="1073687" y="529302"/>
                </a:lnTo>
                <a:lnTo>
                  <a:pt x="1033879" y="581694"/>
                </a:lnTo>
                <a:lnTo>
                  <a:pt x="983087" y="628950"/>
                </a:lnTo>
                <a:lnTo>
                  <a:pt x="922461" y="670286"/>
                </a:lnTo>
                <a:lnTo>
                  <a:pt x="888820" y="688489"/>
                </a:lnTo>
                <a:lnTo>
                  <a:pt x="853152" y="704917"/>
                </a:lnTo>
                <a:lnTo>
                  <a:pt x="815601" y="719473"/>
                </a:lnTo>
                <a:lnTo>
                  <a:pt x="776310" y="732059"/>
                </a:lnTo>
                <a:lnTo>
                  <a:pt x="735424" y="742576"/>
                </a:lnTo>
                <a:lnTo>
                  <a:pt x="693086" y="750927"/>
                </a:lnTo>
                <a:lnTo>
                  <a:pt x="649440" y="757013"/>
                </a:lnTo>
                <a:lnTo>
                  <a:pt x="604630" y="760736"/>
                </a:lnTo>
                <a:lnTo>
                  <a:pt x="558800" y="761999"/>
                </a:lnTo>
                <a:lnTo>
                  <a:pt x="512970" y="760736"/>
                </a:lnTo>
                <a:lnTo>
                  <a:pt x="468160" y="757013"/>
                </a:lnTo>
                <a:lnTo>
                  <a:pt x="424514" y="750927"/>
                </a:lnTo>
                <a:lnTo>
                  <a:pt x="382176" y="742576"/>
                </a:lnTo>
                <a:lnTo>
                  <a:pt x="341290" y="732059"/>
                </a:lnTo>
                <a:lnTo>
                  <a:pt x="301999" y="719473"/>
                </a:lnTo>
                <a:lnTo>
                  <a:pt x="264448" y="704917"/>
                </a:lnTo>
                <a:lnTo>
                  <a:pt x="228780" y="688489"/>
                </a:lnTo>
                <a:lnTo>
                  <a:pt x="195139" y="670286"/>
                </a:lnTo>
                <a:lnTo>
                  <a:pt x="134513" y="628950"/>
                </a:lnTo>
                <a:lnTo>
                  <a:pt x="83721" y="581694"/>
                </a:lnTo>
                <a:lnTo>
                  <a:pt x="43913" y="529302"/>
                </a:lnTo>
                <a:lnTo>
                  <a:pt x="16240" y="472558"/>
                </a:lnTo>
                <a:lnTo>
                  <a:pt x="1852" y="412247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" name="object 18"/>
          <p:cNvSpPr txBox="1"/>
          <p:nvPr/>
        </p:nvSpPr>
        <p:spPr>
          <a:xfrm>
            <a:off x="4265613" y="2773363"/>
            <a:ext cx="436562" cy="169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Ideate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53" name="object 19"/>
          <p:cNvSpPr>
            <a:spLocks/>
          </p:cNvSpPr>
          <p:nvPr/>
        </p:nvSpPr>
        <p:spPr bwMode="auto">
          <a:xfrm>
            <a:off x="5348288" y="2527300"/>
            <a:ext cx="944562" cy="652463"/>
          </a:xfrm>
          <a:custGeom>
            <a:avLst/>
            <a:gdLst>
              <a:gd name="T0" fmla="*/ 0 w 1104900"/>
              <a:gd name="T1" fmla="*/ 380999 h 762000"/>
              <a:gd name="T2" fmla="*/ 7230 w 1104900"/>
              <a:gd name="T3" fmla="*/ 319199 h 762000"/>
              <a:gd name="T4" fmla="*/ 28164 w 1104900"/>
              <a:gd name="T5" fmla="*/ 260574 h 762000"/>
              <a:gd name="T6" fmla="*/ 61663 w 1104900"/>
              <a:gd name="T7" fmla="*/ 205908 h 762000"/>
              <a:gd name="T8" fmla="*/ 106590 w 1104900"/>
              <a:gd name="T9" fmla="*/ 155986 h 762000"/>
              <a:gd name="T10" fmla="*/ 161808 w 1104900"/>
              <a:gd name="T11" fmla="*/ 111592 h 762000"/>
              <a:gd name="T12" fmla="*/ 226180 w 1104900"/>
              <a:gd name="T13" fmla="*/ 73510 h 762000"/>
              <a:gd name="T14" fmla="*/ 261443 w 1104900"/>
              <a:gd name="T15" fmla="*/ 57082 h 762000"/>
              <a:gd name="T16" fmla="*/ 298567 w 1104900"/>
              <a:gd name="T17" fmla="*/ 42526 h 762000"/>
              <a:gd name="T18" fmla="*/ 337411 w 1104900"/>
              <a:gd name="T19" fmla="*/ 29940 h 762000"/>
              <a:gd name="T20" fmla="*/ 377833 w 1104900"/>
              <a:gd name="T21" fmla="*/ 19423 h 762000"/>
              <a:gd name="T22" fmla="*/ 419690 w 1104900"/>
              <a:gd name="T23" fmla="*/ 11072 h 762000"/>
              <a:gd name="T24" fmla="*/ 462839 w 1104900"/>
              <a:gd name="T25" fmla="*/ 4986 h 762000"/>
              <a:gd name="T26" fmla="*/ 507140 w 1104900"/>
              <a:gd name="T27" fmla="*/ 1263 h 762000"/>
              <a:gd name="T28" fmla="*/ 552450 w 1104900"/>
              <a:gd name="T29" fmla="*/ 0 h 762000"/>
              <a:gd name="T30" fmla="*/ 597759 w 1104900"/>
              <a:gd name="T31" fmla="*/ 1263 h 762000"/>
              <a:gd name="T32" fmla="*/ 642060 w 1104900"/>
              <a:gd name="T33" fmla="*/ 4986 h 762000"/>
              <a:gd name="T34" fmla="*/ 685210 w 1104900"/>
              <a:gd name="T35" fmla="*/ 11072 h 762000"/>
              <a:gd name="T36" fmla="*/ 727067 w 1104900"/>
              <a:gd name="T37" fmla="*/ 19423 h 762000"/>
              <a:gd name="T38" fmla="*/ 767488 w 1104900"/>
              <a:gd name="T39" fmla="*/ 29940 h 762000"/>
              <a:gd name="T40" fmla="*/ 806332 w 1104900"/>
              <a:gd name="T41" fmla="*/ 42526 h 762000"/>
              <a:gd name="T42" fmla="*/ 843457 w 1104900"/>
              <a:gd name="T43" fmla="*/ 57082 h 762000"/>
              <a:gd name="T44" fmla="*/ 878719 w 1104900"/>
              <a:gd name="T45" fmla="*/ 73510 h 762000"/>
              <a:gd name="T46" fmla="*/ 943091 w 1104900"/>
              <a:gd name="T47" fmla="*/ 111592 h 762000"/>
              <a:gd name="T48" fmla="*/ 998309 w 1104900"/>
              <a:gd name="T49" fmla="*/ 155986 h 762000"/>
              <a:gd name="T50" fmla="*/ 1043236 w 1104900"/>
              <a:gd name="T51" fmla="*/ 205908 h 762000"/>
              <a:gd name="T52" fmla="*/ 1076735 w 1104900"/>
              <a:gd name="T53" fmla="*/ 260574 h 762000"/>
              <a:gd name="T54" fmla="*/ 1097669 w 1104900"/>
              <a:gd name="T55" fmla="*/ 319199 h 762000"/>
              <a:gd name="T56" fmla="*/ 1104900 w 1104900"/>
              <a:gd name="T57" fmla="*/ 380999 h 762000"/>
              <a:gd name="T58" fmla="*/ 1103068 w 1104900"/>
              <a:gd name="T59" fmla="*/ 412247 h 762000"/>
              <a:gd name="T60" fmla="*/ 1088844 w 1104900"/>
              <a:gd name="T61" fmla="*/ 472558 h 762000"/>
              <a:gd name="T62" fmla="*/ 1061485 w 1104900"/>
              <a:gd name="T63" fmla="*/ 529302 h 762000"/>
              <a:gd name="T64" fmla="*/ 1022130 w 1104900"/>
              <a:gd name="T65" fmla="*/ 581694 h 762000"/>
              <a:gd name="T66" fmla="*/ 971915 w 1104900"/>
              <a:gd name="T67" fmla="*/ 628950 h 762000"/>
              <a:gd name="T68" fmla="*/ 911978 w 1104900"/>
              <a:gd name="T69" fmla="*/ 670286 h 762000"/>
              <a:gd name="T70" fmla="*/ 843457 w 1104900"/>
              <a:gd name="T71" fmla="*/ 704917 h 762000"/>
              <a:gd name="T72" fmla="*/ 806332 w 1104900"/>
              <a:gd name="T73" fmla="*/ 719473 h 762000"/>
              <a:gd name="T74" fmla="*/ 767488 w 1104900"/>
              <a:gd name="T75" fmla="*/ 732059 h 762000"/>
              <a:gd name="T76" fmla="*/ 727067 w 1104900"/>
              <a:gd name="T77" fmla="*/ 742576 h 762000"/>
              <a:gd name="T78" fmla="*/ 685210 w 1104900"/>
              <a:gd name="T79" fmla="*/ 750927 h 762000"/>
              <a:gd name="T80" fmla="*/ 642060 w 1104900"/>
              <a:gd name="T81" fmla="*/ 757013 h 762000"/>
              <a:gd name="T82" fmla="*/ 597759 w 1104900"/>
              <a:gd name="T83" fmla="*/ 760736 h 762000"/>
              <a:gd name="T84" fmla="*/ 552450 w 1104900"/>
              <a:gd name="T85" fmla="*/ 761999 h 762000"/>
              <a:gd name="T86" fmla="*/ 507140 w 1104900"/>
              <a:gd name="T87" fmla="*/ 760736 h 762000"/>
              <a:gd name="T88" fmla="*/ 462839 w 1104900"/>
              <a:gd name="T89" fmla="*/ 757013 h 762000"/>
              <a:gd name="T90" fmla="*/ 419690 w 1104900"/>
              <a:gd name="T91" fmla="*/ 750927 h 762000"/>
              <a:gd name="T92" fmla="*/ 377833 w 1104900"/>
              <a:gd name="T93" fmla="*/ 742576 h 762000"/>
              <a:gd name="T94" fmla="*/ 337411 w 1104900"/>
              <a:gd name="T95" fmla="*/ 732059 h 762000"/>
              <a:gd name="T96" fmla="*/ 298567 w 1104900"/>
              <a:gd name="T97" fmla="*/ 719473 h 762000"/>
              <a:gd name="T98" fmla="*/ 261443 w 1104900"/>
              <a:gd name="T99" fmla="*/ 704917 h 762000"/>
              <a:gd name="T100" fmla="*/ 226180 w 1104900"/>
              <a:gd name="T101" fmla="*/ 688489 h 762000"/>
              <a:gd name="T102" fmla="*/ 161808 w 1104900"/>
              <a:gd name="T103" fmla="*/ 650407 h 762000"/>
              <a:gd name="T104" fmla="*/ 106590 w 1104900"/>
              <a:gd name="T105" fmla="*/ 606013 h 762000"/>
              <a:gd name="T106" fmla="*/ 61663 w 1104900"/>
              <a:gd name="T107" fmla="*/ 556091 h 762000"/>
              <a:gd name="T108" fmla="*/ 28164 w 1104900"/>
              <a:gd name="T109" fmla="*/ 501425 h 762000"/>
              <a:gd name="T110" fmla="*/ 7230 w 1104900"/>
              <a:gd name="T111" fmla="*/ 442800 h 762000"/>
              <a:gd name="T112" fmla="*/ 0 w 1104900"/>
              <a:gd name="T113" fmla="*/ 380999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04900" h="762000">
                <a:moveTo>
                  <a:pt x="0" y="380999"/>
                </a:moveTo>
                <a:lnTo>
                  <a:pt x="7230" y="319199"/>
                </a:lnTo>
                <a:lnTo>
                  <a:pt x="28164" y="260574"/>
                </a:lnTo>
                <a:lnTo>
                  <a:pt x="61663" y="205908"/>
                </a:lnTo>
                <a:lnTo>
                  <a:pt x="106590" y="155986"/>
                </a:lnTo>
                <a:lnTo>
                  <a:pt x="161808" y="111592"/>
                </a:lnTo>
                <a:lnTo>
                  <a:pt x="226180" y="73510"/>
                </a:lnTo>
                <a:lnTo>
                  <a:pt x="261443" y="57082"/>
                </a:lnTo>
                <a:lnTo>
                  <a:pt x="298567" y="42526"/>
                </a:lnTo>
                <a:lnTo>
                  <a:pt x="337411" y="29940"/>
                </a:lnTo>
                <a:lnTo>
                  <a:pt x="377833" y="19423"/>
                </a:lnTo>
                <a:lnTo>
                  <a:pt x="419690" y="11072"/>
                </a:lnTo>
                <a:lnTo>
                  <a:pt x="462839" y="4986"/>
                </a:lnTo>
                <a:lnTo>
                  <a:pt x="507140" y="1263"/>
                </a:lnTo>
                <a:lnTo>
                  <a:pt x="552450" y="0"/>
                </a:lnTo>
                <a:lnTo>
                  <a:pt x="597759" y="1263"/>
                </a:lnTo>
                <a:lnTo>
                  <a:pt x="642060" y="4986"/>
                </a:lnTo>
                <a:lnTo>
                  <a:pt x="685210" y="11072"/>
                </a:lnTo>
                <a:lnTo>
                  <a:pt x="727067" y="19423"/>
                </a:lnTo>
                <a:lnTo>
                  <a:pt x="767488" y="29940"/>
                </a:lnTo>
                <a:lnTo>
                  <a:pt x="806332" y="42526"/>
                </a:lnTo>
                <a:lnTo>
                  <a:pt x="843457" y="57082"/>
                </a:lnTo>
                <a:lnTo>
                  <a:pt x="878719" y="73510"/>
                </a:lnTo>
                <a:lnTo>
                  <a:pt x="943091" y="111592"/>
                </a:lnTo>
                <a:lnTo>
                  <a:pt x="998309" y="155986"/>
                </a:lnTo>
                <a:lnTo>
                  <a:pt x="1043236" y="205908"/>
                </a:lnTo>
                <a:lnTo>
                  <a:pt x="1076735" y="260574"/>
                </a:lnTo>
                <a:lnTo>
                  <a:pt x="1097669" y="319199"/>
                </a:lnTo>
                <a:lnTo>
                  <a:pt x="1104900" y="380999"/>
                </a:lnTo>
                <a:lnTo>
                  <a:pt x="1103068" y="412247"/>
                </a:lnTo>
                <a:lnTo>
                  <a:pt x="1088844" y="472558"/>
                </a:lnTo>
                <a:lnTo>
                  <a:pt x="1061485" y="529302"/>
                </a:lnTo>
                <a:lnTo>
                  <a:pt x="1022130" y="581694"/>
                </a:lnTo>
                <a:lnTo>
                  <a:pt x="971915" y="628950"/>
                </a:lnTo>
                <a:lnTo>
                  <a:pt x="911978" y="670286"/>
                </a:lnTo>
                <a:lnTo>
                  <a:pt x="843457" y="704917"/>
                </a:lnTo>
                <a:lnTo>
                  <a:pt x="806332" y="719473"/>
                </a:lnTo>
                <a:lnTo>
                  <a:pt x="767488" y="732059"/>
                </a:lnTo>
                <a:lnTo>
                  <a:pt x="727067" y="742576"/>
                </a:lnTo>
                <a:lnTo>
                  <a:pt x="685210" y="750927"/>
                </a:lnTo>
                <a:lnTo>
                  <a:pt x="642060" y="757013"/>
                </a:lnTo>
                <a:lnTo>
                  <a:pt x="597759" y="760736"/>
                </a:lnTo>
                <a:lnTo>
                  <a:pt x="552450" y="761999"/>
                </a:lnTo>
                <a:lnTo>
                  <a:pt x="507140" y="760736"/>
                </a:lnTo>
                <a:lnTo>
                  <a:pt x="462839" y="757013"/>
                </a:lnTo>
                <a:lnTo>
                  <a:pt x="419690" y="750927"/>
                </a:lnTo>
                <a:lnTo>
                  <a:pt x="377833" y="742576"/>
                </a:lnTo>
                <a:lnTo>
                  <a:pt x="337411" y="732059"/>
                </a:lnTo>
                <a:lnTo>
                  <a:pt x="298567" y="719473"/>
                </a:lnTo>
                <a:lnTo>
                  <a:pt x="261443" y="704917"/>
                </a:lnTo>
                <a:lnTo>
                  <a:pt x="226180" y="688489"/>
                </a:lnTo>
                <a:lnTo>
                  <a:pt x="161808" y="650407"/>
                </a:lnTo>
                <a:lnTo>
                  <a:pt x="106590" y="606013"/>
                </a:lnTo>
                <a:lnTo>
                  <a:pt x="61663" y="556091"/>
                </a:lnTo>
                <a:lnTo>
                  <a:pt x="28164" y="501425"/>
                </a:lnTo>
                <a:lnTo>
                  <a:pt x="7230" y="442800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0" name="object 20"/>
          <p:cNvSpPr txBox="1"/>
          <p:nvPr/>
        </p:nvSpPr>
        <p:spPr>
          <a:xfrm>
            <a:off x="5522913" y="2782888"/>
            <a:ext cx="587375" cy="1444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Prototype</a:t>
            </a: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55" name="object 21"/>
          <p:cNvSpPr>
            <a:spLocks/>
          </p:cNvSpPr>
          <p:nvPr/>
        </p:nvSpPr>
        <p:spPr bwMode="auto">
          <a:xfrm>
            <a:off x="6640513" y="2527300"/>
            <a:ext cx="955675" cy="652463"/>
          </a:xfrm>
          <a:custGeom>
            <a:avLst/>
            <a:gdLst>
              <a:gd name="T0" fmla="*/ 0 w 1117600"/>
              <a:gd name="T1" fmla="*/ 380999 h 762000"/>
              <a:gd name="T2" fmla="*/ 7313 w 1117600"/>
              <a:gd name="T3" fmla="*/ 319199 h 762000"/>
              <a:gd name="T4" fmla="*/ 28487 w 1117600"/>
              <a:gd name="T5" fmla="*/ 260574 h 762000"/>
              <a:gd name="T6" fmla="*/ 62372 w 1117600"/>
              <a:gd name="T7" fmla="*/ 205908 h 762000"/>
              <a:gd name="T8" fmla="*/ 107815 w 1117600"/>
              <a:gd name="T9" fmla="*/ 155986 h 762000"/>
              <a:gd name="T10" fmla="*/ 163668 w 1117600"/>
              <a:gd name="T11" fmla="*/ 111592 h 762000"/>
              <a:gd name="T12" fmla="*/ 228779 w 1117600"/>
              <a:gd name="T13" fmla="*/ 73510 h 762000"/>
              <a:gd name="T14" fmla="*/ 264447 w 1117600"/>
              <a:gd name="T15" fmla="*/ 57082 h 762000"/>
              <a:gd name="T16" fmla="*/ 301999 w 1117600"/>
              <a:gd name="T17" fmla="*/ 42526 h 762000"/>
              <a:gd name="T18" fmla="*/ 341289 w 1117600"/>
              <a:gd name="T19" fmla="*/ 29940 h 762000"/>
              <a:gd name="T20" fmla="*/ 382175 w 1117600"/>
              <a:gd name="T21" fmla="*/ 19423 h 762000"/>
              <a:gd name="T22" fmla="*/ 424513 w 1117600"/>
              <a:gd name="T23" fmla="*/ 11072 h 762000"/>
              <a:gd name="T24" fmla="*/ 468159 w 1117600"/>
              <a:gd name="T25" fmla="*/ 4986 h 762000"/>
              <a:gd name="T26" fmla="*/ 512969 w 1117600"/>
              <a:gd name="T27" fmla="*/ 1263 h 762000"/>
              <a:gd name="T28" fmla="*/ 558799 w 1117600"/>
              <a:gd name="T29" fmla="*/ 0 h 762000"/>
              <a:gd name="T30" fmla="*/ 604630 w 1117600"/>
              <a:gd name="T31" fmla="*/ 1263 h 762000"/>
              <a:gd name="T32" fmla="*/ 649440 w 1117600"/>
              <a:gd name="T33" fmla="*/ 4986 h 762000"/>
              <a:gd name="T34" fmla="*/ 693085 w 1117600"/>
              <a:gd name="T35" fmla="*/ 11072 h 762000"/>
              <a:gd name="T36" fmla="*/ 735423 w 1117600"/>
              <a:gd name="T37" fmla="*/ 19423 h 762000"/>
              <a:gd name="T38" fmla="*/ 776309 w 1117600"/>
              <a:gd name="T39" fmla="*/ 29940 h 762000"/>
              <a:gd name="T40" fmla="*/ 815600 w 1117600"/>
              <a:gd name="T41" fmla="*/ 42526 h 762000"/>
              <a:gd name="T42" fmla="*/ 853151 w 1117600"/>
              <a:gd name="T43" fmla="*/ 57082 h 762000"/>
              <a:gd name="T44" fmla="*/ 888819 w 1117600"/>
              <a:gd name="T45" fmla="*/ 73510 h 762000"/>
              <a:gd name="T46" fmla="*/ 922460 w 1117600"/>
              <a:gd name="T47" fmla="*/ 91713 h 762000"/>
              <a:gd name="T48" fmla="*/ 983086 w 1117600"/>
              <a:gd name="T49" fmla="*/ 133049 h 762000"/>
              <a:gd name="T50" fmla="*/ 1033878 w 1117600"/>
              <a:gd name="T51" fmla="*/ 180305 h 762000"/>
              <a:gd name="T52" fmla="*/ 1073685 w 1117600"/>
              <a:gd name="T53" fmla="*/ 232697 h 762000"/>
              <a:gd name="T54" fmla="*/ 1101358 w 1117600"/>
              <a:gd name="T55" fmla="*/ 289441 h 762000"/>
              <a:gd name="T56" fmla="*/ 1115746 w 1117600"/>
              <a:gd name="T57" fmla="*/ 349752 h 762000"/>
              <a:gd name="T58" fmla="*/ 1117599 w 1117600"/>
              <a:gd name="T59" fmla="*/ 380999 h 762000"/>
              <a:gd name="T60" fmla="*/ 1115746 w 1117600"/>
              <a:gd name="T61" fmla="*/ 412247 h 762000"/>
              <a:gd name="T62" fmla="*/ 1101358 w 1117600"/>
              <a:gd name="T63" fmla="*/ 472558 h 762000"/>
              <a:gd name="T64" fmla="*/ 1073685 w 1117600"/>
              <a:gd name="T65" fmla="*/ 529302 h 762000"/>
              <a:gd name="T66" fmla="*/ 1033878 w 1117600"/>
              <a:gd name="T67" fmla="*/ 581694 h 762000"/>
              <a:gd name="T68" fmla="*/ 983086 w 1117600"/>
              <a:gd name="T69" fmla="*/ 628950 h 762000"/>
              <a:gd name="T70" fmla="*/ 922460 w 1117600"/>
              <a:gd name="T71" fmla="*/ 670286 h 762000"/>
              <a:gd name="T72" fmla="*/ 888819 w 1117600"/>
              <a:gd name="T73" fmla="*/ 688489 h 762000"/>
              <a:gd name="T74" fmla="*/ 853151 w 1117600"/>
              <a:gd name="T75" fmla="*/ 704917 h 762000"/>
              <a:gd name="T76" fmla="*/ 815600 w 1117600"/>
              <a:gd name="T77" fmla="*/ 719473 h 762000"/>
              <a:gd name="T78" fmla="*/ 776309 w 1117600"/>
              <a:gd name="T79" fmla="*/ 732059 h 762000"/>
              <a:gd name="T80" fmla="*/ 735423 w 1117600"/>
              <a:gd name="T81" fmla="*/ 742576 h 762000"/>
              <a:gd name="T82" fmla="*/ 693085 w 1117600"/>
              <a:gd name="T83" fmla="*/ 750927 h 762000"/>
              <a:gd name="T84" fmla="*/ 649440 w 1117600"/>
              <a:gd name="T85" fmla="*/ 757013 h 762000"/>
              <a:gd name="T86" fmla="*/ 604630 w 1117600"/>
              <a:gd name="T87" fmla="*/ 760736 h 762000"/>
              <a:gd name="T88" fmla="*/ 558799 w 1117600"/>
              <a:gd name="T89" fmla="*/ 761999 h 762000"/>
              <a:gd name="T90" fmla="*/ 512969 w 1117600"/>
              <a:gd name="T91" fmla="*/ 760736 h 762000"/>
              <a:gd name="T92" fmla="*/ 468159 w 1117600"/>
              <a:gd name="T93" fmla="*/ 757013 h 762000"/>
              <a:gd name="T94" fmla="*/ 424513 w 1117600"/>
              <a:gd name="T95" fmla="*/ 750927 h 762000"/>
              <a:gd name="T96" fmla="*/ 382175 w 1117600"/>
              <a:gd name="T97" fmla="*/ 742576 h 762000"/>
              <a:gd name="T98" fmla="*/ 341289 w 1117600"/>
              <a:gd name="T99" fmla="*/ 732059 h 762000"/>
              <a:gd name="T100" fmla="*/ 301999 w 1117600"/>
              <a:gd name="T101" fmla="*/ 719473 h 762000"/>
              <a:gd name="T102" fmla="*/ 264447 w 1117600"/>
              <a:gd name="T103" fmla="*/ 704917 h 762000"/>
              <a:gd name="T104" fmla="*/ 228779 w 1117600"/>
              <a:gd name="T105" fmla="*/ 688489 h 762000"/>
              <a:gd name="T106" fmla="*/ 195138 w 1117600"/>
              <a:gd name="T107" fmla="*/ 670286 h 762000"/>
              <a:gd name="T108" fmla="*/ 134513 w 1117600"/>
              <a:gd name="T109" fmla="*/ 628950 h 762000"/>
              <a:gd name="T110" fmla="*/ 83721 w 1117600"/>
              <a:gd name="T111" fmla="*/ 581694 h 762000"/>
              <a:gd name="T112" fmla="*/ 43913 w 1117600"/>
              <a:gd name="T113" fmla="*/ 529302 h 762000"/>
              <a:gd name="T114" fmla="*/ 16240 w 1117600"/>
              <a:gd name="T115" fmla="*/ 472558 h 762000"/>
              <a:gd name="T116" fmla="*/ 1852 w 1117600"/>
              <a:gd name="T117" fmla="*/ 412247 h 762000"/>
              <a:gd name="T118" fmla="*/ 0 w 1117600"/>
              <a:gd name="T119" fmla="*/ 380999 h 76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7600" h="762000">
                <a:moveTo>
                  <a:pt x="0" y="380999"/>
                </a:moveTo>
                <a:lnTo>
                  <a:pt x="7313" y="319199"/>
                </a:lnTo>
                <a:lnTo>
                  <a:pt x="28487" y="260574"/>
                </a:lnTo>
                <a:lnTo>
                  <a:pt x="62372" y="205908"/>
                </a:lnTo>
                <a:lnTo>
                  <a:pt x="107815" y="155986"/>
                </a:lnTo>
                <a:lnTo>
                  <a:pt x="163668" y="111592"/>
                </a:lnTo>
                <a:lnTo>
                  <a:pt x="228779" y="73510"/>
                </a:lnTo>
                <a:lnTo>
                  <a:pt x="264447" y="57082"/>
                </a:lnTo>
                <a:lnTo>
                  <a:pt x="301999" y="42526"/>
                </a:lnTo>
                <a:lnTo>
                  <a:pt x="341289" y="29940"/>
                </a:lnTo>
                <a:lnTo>
                  <a:pt x="382175" y="19423"/>
                </a:lnTo>
                <a:lnTo>
                  <a:pt x="424513" y="11072"/>
                </a:lnTo>
                <a:lnTo>
                  <a:pt x="468159" y="4986"/>
                </a:lnTo>
                <a:lnTo>
                  <a:pt x="512969" y="1263"/>
                </a:lnTo>
                <a:lnTo>
                  <a:pt x="558799" y="0"/>
                </a:lnTo>
                <a:lnTo>
                  <a:pt x="604630" y="1263"/>
                </a:lnTo>
                <a:lnTo>
                  <a:pt x="649440" y="4986"/>
                </a:lnTo>
                <a:lnTo>
                  <a:pt x="693085" y="11072"/>
                </a:lnTo>
                <a:lnTo>
                  <a:pt x="735423" y="19423"/>
                </a:lnTo>
                <a:lnTo>
                  <a:pt x="776309" y="29940"/>
                </a:lnTo>
                <a:lnTo>
                  <a:pt x="815600" y="42526"/>
                </a:lnTo>
                <a:lnTo>
                  <a:pt x="853151" y="57082"/>
                </a:lnTo>
                <a:lnTo>
                  <a:pt x="888819" y="73510"/>
                </a:lnTo>
                <a:lnTo>
                  <a:pt x="922460" y="91713"/>
                </a:lnTo>
                <a:lnTo>
                  <a:pt x="983086" y="133049"/>
                </a:lnTo>
                <a:lnTo>
                  <a:pt x="1033878" y="180305"/>
                </a:lnTo>
                <a:lnTo>
                  <a:pt x="1073685" y="232697"/>
                </a:lnTo>
                <a:lnTo>
                  <a:pt x="1101358" y="289441"/>
                </a:lnTo>
                <a:lnTo>
                  <a:pt x="1115746" y="349752"/>
                </a:lnTo>
                <a:lnTo>
                  <a:pt x="1117599" y="380999"/>
                </a:lnTo>
                <a:lnTo>
                  <a:pt x="1115746" y="412247"/>
                </a:lnTo>
                <a:lnTo>
                  <a:pt x="1101358" y="472558"/>
                </a:lnTo>
                <a:lnTo>
                  <a:pt x="1073685" y="529302"/>
                </a:lnTo>
                <a:lnTo>
                  <a:pt x="1033878" y="581694"/>
                </a:lnTo>
                <a:lnTo>
                  <a:pt x="983086" y="628950"/>
                </a:lnTo>
                <a:lnTo>
                  <a:pt x="922460" y="670286"/>
                </a:lnTo>
                <a:lnTo>
                  <a:pt x="888819" y="688489"/>
                </a:lnTo>
                <a:lnTo>
                  <a:pt x="853151" y="704917"/>
                </a:lnTo>
                <a:lnTo>
                  <a:pt x="815600" y="719473"/>
                </a:lnTo>
                <a:lnTo>
                  <a:pt x="776309" y="732059"/>
                </a:lnTo>
                <a:lnTo>
                  <a:pt x="735423" y="742576"/>
                </a:lnTo>
                <a:lnTo>
                  <a:pt x="693085" y="750927"/>
                </a:lnTo>
                <a:lnTo>
                  <a:pt x="649440" y="757013"/>
                </a:lnTo>
                <a:lnTo>
                  <a:pt x="604630" y="760736"/>
                </a:lnTo>
                <a:lnTo>
                  <a:pt x="558799" y="761999"/>
                </a:lnTo>
                <a:lnTo>
                  <a:pt x="512969" y="760736"/>
                </a:lnTo>
                <a:lnTo>
                  <a:pt x="468159" y="757013"/>
                </a:lnTo>
                <a:lnTo>
                  <a:pt x="424513" y="750927"/>
                </a:lnTo>
                <a:lnTo>
                  <a:pt x="382175" y="742576"/>
                </a:lnTo>
                <a:lnTo>
                  <a:pt x="341289" y="732059"/>
                </a:lnTo>
                <a:lnTo>
                  <a:pt x="301999" y="719473"/>
                </a:lnTo>
                <a:lnTo>
                  <a:pt x="264447" y="704917"/>
                </a:lnTo>
                <a:lnTo>
                  <a:pt x="228779" y="688489"/>
                </a:lnTo>
                <a:lnTo>
                  <a:pt x="195138" y="670286"/>
                </a:lnTo>
                <a:lnTo>
                  <a:pt x="134513" y="628950"/>
                </a:lnTo>
                <a:lnTo>
                  <a:pt x="83721" y="581694"/>
                </a:lnTo>
                <a:lnTo>
                  <a:pt x="43913" y="529302"/>
                </a:lnTo>
                <a:lnTo>
                  <a:pt x="16240" y="472558"/>
                </a:lnTo>
                <a:lnTo>
                  <a:pt x="1852" y="412247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" name="object 22"/>
          <p:cNvSpPr txBox="1"/>
          <p:nvPr/>
        </p:nvSpPr>
        <p:spPr>
          <a:xfrm>
            <a:off x="6962775" y="2773363"/>
            <a:ext cx="292100" cy="169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57" name="object 23"/>
          <p:cNvSpPr>
            <a:spLocks/>
          </p:cNvSpPr>
          <p:nvPr/>
        </p:nvSpPr>
        <p:spPr bwMode="auto">
          <a:xfrm>
            <a:off x="2443163" y="2706688"/>
            <a:ext cx="228600" cy="271462"/>
          </a:xfrm>
          <a:custGeom>
            <a:avLst/>
            <a:gdLst>
              <a:gd name="T0" fmla="*/ 133350 w 266700"/>
              <a:gd name="T1" fmla="*/ 0 h 317500"/>
              <a:gd name="T2" fmla="*/ 133350 w 266700"/>
              <a:gd name="T3" fmla="*/ 79375 h 317500"/>
              <a:gd name="T4" fmla="*/ 0 w 266700"/>
              <a:gd name="T5" fmla="*/ 79375 h 317500"/>
              <a:gd name="T6" fmla="*/ 0 w 266700"/>
              <a:gd name="T7" fmla="*/ 238125 h 317500"/>
              <a:gd name="T8" fmla="*/ 133350 w 266700"/>
              <a:gd name="T9" fmla="*/ 238125 h 317500"/>
              <a:gd name="T10" fmla="*/ 133350 w 266700"/>
              <a:gd name="T11" fmla="*/ 317500 h 317500"/>
              <a:gd name="T12" fmla="*/ 266700 w 266700"/>
              <a:gd name="T13" fmla="*/ 158750 h 317500"/>
              <a:gd name="T14" fmla="*/ 133350 w 266700"/>
              <a:gd name="T15" fmla="*/ 0 h 317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700" h="317500">
                <a:moveTo>
                  <a:pt x="133350" y="0"/>
                </a:moveTo>
                <a:lnTo>
                  <a:pt x="133350" y="79375"/>
                </a:lnTo>
                <a:lnTo>
                  <a:pt x="0" y="79375"/>
                </a:lnTo>
                <a:lnTo>
                  <a:pt x="0" y="238125"/>
                </a:lnTo>
                <a:lnTo>
                  <a:pt x="133350" y="238125"/>
                </a:lnTo>
                <a:lnTo>
                  <a:pt x="133350" y="317500"/>
                </a:lnTo>
                <a:lnTo>
                  <a:pt x="266700" y="158750"/>
                </a:lnTo>
                <a:lnTo>
                  <a:pt x="13335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8" name="object 24"/>
          <p:cNvSpPr>
            <a:spLocks/>
          </p:cNvSpPr>
          <p:nvPr/>
        </p:nvSpPr>
        <p:spPr bwMode="auto">
          <a:xfrm>
            <a:off x="3735388" y="2706688"/>
            <a:ext cx="228600" cy="271462"/>
          </a:xfrm>
          <a:custGeom>
            <a:avLst/>
            <a:gdLst>
              <a:gd name="T0" fmla="*/ 133350 w 266700"/>
              <a:gd name="T1" fmla="*/ 0 h 317500"/>
              <a:gd name="T2" fmla="*/ 133350 w 266700"/>
              <a:gd name="T3" fmla="*/ 79375 h 317500"/>
              <a:gd name="T4" fmla="*/ 0 w 266700"/>
              <a:gd name="T5" fmla="*/ 79375 h 317500"/>
              <a:gd name="T6" fmla="*/ 0 w 266700"/>
              <a:gd name="T7" fmla="*/ 238125 h 317500"/>
              <a:gd name="T8" fmla="*/ 133350 w 266700"/>
              <a:gd name="T9" fmla="*/ 238125 h 317500"/>
              <a:gd name="T10" fmla="*/ 133350 w 266700"/>
              <a:gd name="T11" fmla="*/ 317500 h 317500"/>
              <a:gd name="T12" fmla="*/ 266698 w 266700"/>
              <a:gd name="T13" fmla="*/ 158750 h 317500"/>
              <a:gd name="T14" fmla="*/ 133350 w 266700"/>
              <a:gd name="T15" fmla="*/ 0 h 317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700" h="317500">
                <a:moveTo>
                  <a:pt x="133350" y="0"/>
                </a:moveTo>
                <a:lnTo>
                  <a:pt x="133350" y="79375"/>
                </a:lnTo>
                <a:lnTo>
                  <a:pt x="0" y="79375"/>
                </a:lnTo>
                <a:lnTo>
                  <a:pt x="0" y="238125"/>
                </a:lnTo>
                <a:lnTo>
                  <a:pt x="133350" y="238125"/>
                </a:lnTo>
                <a:lnTo>
                  <a:pt x="133350" y="317500"/>
                </a:lnTo>
                <a:lnTo>
                  <a:pt x="266698" y="158750"/>
                </a:lnTo>
                <a:lnTo>
                  <a:pt x="13335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9" name="object 25"/>
          <p:cNvSpPr>
            <a:spLocks/>
          </p:cNvSpPr>
          <p:nvPr/>
        </p:nvSpPr>
        <p:spPr bwMode="auto">
          <a:xfrm>
            <a:off x="5049838" y="2706688"/>
            <a:ext cx="228600" cy="271462"/>
          </a:xfrm>
          <a:custGeom>
            <a:avLst/>
            <a:gdLst>
              <a:gd name="T0" fmla="*/ 133350 w 266700"/>
              <a:gd name="T1" fmla="*/ 0 h 317500"/>
              <a:gd name="T2" fmla="*/ 133350 w 266700"/>
              <a:gd name="T3" fmla="*/ 79375 h 317500"/>
              <a:gd name="T4" fmla="*/ 0 w 266700"/>
              <a:gd name="T5" fmla="*/ 79375 h 317500"/>
              <a:gd name="T6" fmla="*/ 0 w 266700"/>
              <a:gd name="T7" fmla="*/ 238125 h 317500"/>
              <a:gd name="T8" fmla="*/ 133350 w 266700"/>
              <a:gd name="T9" fmla="*/ 238125 h 317500"/>
              <a:gd name="T10" fmla="*/ 133350 w 266700"/>
              <a:gd name="T11" fmla="*/ 317500 h 317500"/>
              <a:gd name="T12" fmla="*/ 266698 w 266700"/>
              <a:gd name="T13" fmla="*/ 158750 h 317500"/>
              <a:gd name="T14" fmla="*/ 133350 w 266700"/>
              <a:gd name="T15" fmla="*/ 0 h 317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700" h="317500">
                <a:moveTo>
                  <a:pt x="133350" y="0"/>
                </a:moveTo>
                <a:lnTo>
                  <a:pt x="133350" y="79375"/>
                </a:lnTo>
                <a:lnTo>
                  <a:pt x="0" y="79375"/>
                </a:lnTo>
                <a:lnTo>
                  <a:pt x="0" y="238125"/>
                </a:lnTo>
                <a:lnTo>
                  <a:pt x="133350" y="238125"/>
                </a:lnTo>
                <a:lnTo>
                  <a:pt x="133350" y="317500"/>
                </a:lnTo>
                <a:lnTo>
                  <a:pt x="266698" y="158750"/>
                </a:lnTo>
                <a:lnTo>
                  <a:pt x="13335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60" name="object 26"/>
          <p:cNvSpPr>
            <a:spLocks/>
          </p:cNvSpPr>
          <p:nvPr/>
        </p:nvSpPr>
        <p:spPr bwMode="auto">
          <a:xfrm>
            <a:off x="6353175" y="2706688"/>
            <a:ext cx="228600" cy="271462"/>
          </a:xfrm>
          <a:custGeom>
            <a:avLst/>
            <a:gdLst>
              <a:gd name="T0" fmla="*/ 133350 w 266700"/>
              <a:gd name="T1" fmla="*/ 0 h 317500"/>
              <a:gd name="T2" fmla="*/ 133350 w 266700"/>
              <a:gd name="T3" fmla="*/ 79375 h 317500"/>
              <a:gd name="T4" fmla="*/ 0 w 266700"/>
              <a:gd name="T5" fmla="*/ 79375 h 317500"/>
              <a:gd name="T6" fmla="*/ 0 w 266700"/>
              <a:gd name="T7" fmla="*/ 238125 h 317500"/>
              <a:gd name="T8" fmla="*/ 133350 w 266700"/>
              <a:gd name="T9" fmla="*/ 238125 h 317500"/>
              <a:gd name="T10" fmla="*/ 133350 w 266700"/>
              <a:gd name="T11" fmla="*/ 317500 h 317500"/>
              <a:gd name="T12" fmla="*/ 266700 w 266700"/>
              <a:gd name="T13" fmla="*/ 158750 h 317500"/>
              <a:gd name="T14" fmla="*/ 133350 w 266700"/>
              <a:gd name="T15" fmla="*/ 0 h 317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700" h="317500">
                <a:moveTo>
                  <a:pt x="133350" y="0"/>
                </a:moveTo>
                <a:lnTo>
                  <a:pt x="133350" y="79375"/>
                </a:lnTo>
                <a:lnTo>
                  <a:pt x="0" y="79375"/>
                </a:lnTo>
                <a:lnTo>
                  <a:pt x="0" y="238125"/>
                </a:lnTo>
                <a:lnTo>
                  <a:pt x="133350" y="238125"/>
                </a:lnTo>
                <a:lnTo>
                  <a:pt x="133350" y="317500"/>
                </a:lnTo>
                <a:lnTo>
                  <a:pt x="266700" y="158750"/>
                </a:lnTo>
                <a:lnTo>
                  <a:pt x="13335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61" name="object 27"/>
          <p:cNvSpPr>
            <a:spLocks/>
          </p:cNvSpPr>
          <p:nvPr/>
        </p:nvSpPr>
        <p:spPr bwMode="auto">
          <a:xfrm>
            <a:off x="1417638" y="4613275"/>
            <a:ext cx="2225675" cy="531813"/>
          </a:xfrm>
          <a:custGeom>
            <a:avLst/>
            <a:gdLst>
              <a:gd name="T0" fmla="*/ 0 w 2603500"/>
              <a:gd name="T1" fmla="*/ 0 h 622300"/>
              <a:gd name="T2" fmla="*/ 2292488 w 2603500"/>
              <a:gd name="T3" fmla="*/ 0 h 622300"/>
              <a:gd name="T4" fmla="*/ 2603499 w 2603500"/>
              <a:gd name="T5" fmla="*/ 311149 h 622300"/>
              <a:gd name="T6" fmla="*/ 2292488 w 2603500"/>
              <a:gd name="T7" fmla="*/ 622299 h 622300"/>
              <a:gd name="T8" fmla="*/ 0 w 2603500"/>
              <a:gd name="T9" fmla="*/ 622299 h 622300"/>
              <a:gd name="T10" fmla="*/ 0 w 2603500"/>
              <a:gd name="T11" fmla="*/ 0 h 62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3500" h="622300">
                <a:moveTo>
                  <a:pt x="0" y="0"/>
                </a:moveTo>
                <a:lnTo>
                  <a:pt x="2292488" y="0"/>
                </a:lnTo>
                <a:lnTo>
                  <a:pt x="2603499" y="311149"/>
                </a:lnTo>
                <a:lnTo>
                  <a:pt x="2292488" y="622299"/>
                </a:lnTo>
                <a:lnTo>
                  <a:pt x="0" y="622299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8" name="object 28"/>
          <p:cNvSpPr txBox="1"/>
          <p:nvPr/>
        </p:nvSpPr>
        <p:spPr>
          <a:xfrm>
            <a:off x="2257425" y="4784725"/>
            <a:ext cx="417513" cy="2111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3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63" name="object 29"/>
          <p:cNvSpPr>
            <a:spLocks/>
          </p:cNvSpPr>
          <p:nvPr/>
        </p:nvSpPr>
        <p:spPr bwMode="auto">
          <a:xfrm>
            <a:off x="3425825" y="4613275"/>
            <a:ext cx="2227263" cy="531813"/>
          </a:xfrm>
          <a:custGeom>
            <a:avLst/>
            <a:gdLst>
              <a:gd name="T0" fmla="*/ 0 w 2603500"/>
              <a:gd name="T1" fmla="*/ 0 h 622300"/>
              <a:gd name="T2" fmla="*/ 2292493 w 2603500"/>
              <a:gd name="T3" fmla="*/ 0 h 622300"/>
              <a:gd name="T4" fmla="*/ 2603500 w 2603500"/>
              <a:gd name="T5" fmla="*/ 311151 h 622300"/>
              <a:gd name="T6" fmla="*/ 2292493 w 2603500"/>
              <a:gd name="T7" fmla="*/ 622299 h 622300"/>
              <a:gd name="T8" fmla="*/ 0 w 2603500"/>
              <a:gd name="T9" fmla="*/ 622299 h 622300"/>
              <a:gd name="T10" fmla="*/ 311010 w 2603500"/>
              <a:gd name="T11" fmla="*/ 311151 h 622300"/>
              <a:gd name="T12" fmla="*/ 0 w 2603500"/>
              <a:gd name="T13" fmla="*/ 0 h 62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03500" h="622300">
                <a:moveTo>
                  <a:pt x="0" y="0"/>
                </a:moveTo>
                <a:lnTo>
                  <a:pt x="2292493" y="0"/>
                </a:lnTo>
                <a:lnTo>
                  <a:pt x="2603500" y="311151"/>
                </a:lnTo>
                <a:lnTo>
                  <a:pt x="2292493" y="622299"/>
                </a:lnTo>
                <a:lnTo>
                  <a:pt x="0" y="622299"/>
                </a:lnTo>
                <a:lnTo>
                  <a:pt x="311010" y="311151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0" name="object 30"/>
          <p:cNvSpPr txBox="1"/>
          <p:nvPr/>
        </p:nvSpPr>
        <p:spPr>
          <a:xfrm>
            <a:off x="4259263" y="4784725"/>
            <a:ext cx="552450" cy="2111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3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65" name="object 31"/>
          <p:cNvSpPr>
            <a:spLocks/>
          </p:cNvSpPr>
          <p:nvPr/>
        </p:nvSpPr>
        <p:spPr bwMode="auto">
          <a:xfrm>
            <a:off x="5435600" y="4613275"/>
            <a:ext cx="2236788" cy="531813"/>
          </a:xfrm>
          <a:custGeom>
            <a:avLst/>
            <a:gdLst>
              <a:gd name="T0" fmla="*/ 0 w 2616200"/>
              <a:gd name="T1" fmla="*/ 0 h 622300"/>
              <a:gd name="T2" fmla="*/ 2305191 w 2616200"/>
              <a:gd name="T3" fmla="*/ 0 h 622300"/>
              <a:gd name="T4" fmla="*/ 2616199 w 2616200"/>
              <a:gd name="T5" fmla="*/ 311151 h 622300"/>
              <a:gd name="T6" fmla="*/ 2305191 w 2616200"/>
              <a:gd name="T7" fmla="*/ 622299 h 622300"/>
              <a:gd name="T8" fmla="*/ 0 w 2616200"/>
              <a:gd name="T9" fmla="*/ 622299 h 622300"/>
              <a:gd name="T10" fmla="*/ 311011 w 2616200"/>
              <a:gd name="T11" fmla="*/ 311151 h 622300"/>
              <a:gd name="T12" fmla="*/ 0 w 2616200"/>
              <a:gd name="T13" fmla="*/ 0 h 62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6200" h="622300">
                <a:moveTo>
                  <a:pt x="0" y="0"/>
                </a:moveTo>
                <a:lnTo>
                  <a:pt x="2305191" y="0"/>
                </a:lnTo>
                <a:lnTo>
                  <a:pt x="2616199" y="311151"/>
                </a:lnTo>
                <a:lnTo>
                  <a:pt x="2305191" y="622299"/>
                </a:lnTo>
                <a:lnTo>
                  <a:pt x="0" y="622299"/>
                </a:lnTo>
                <a:lnTo>
                  <a:pt x="311011" y="311151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2" name="object 32"/>
          <p:cNvSpPr txBox="1"/>
          <p:nvPr/>
        </p:nvSpPr>
        <p:spPr>
          <a:xfrm>
            <a:off x="6253163" y="4784725"/>
            <a:ext cx="600075" cy="2111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3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Deliver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46213" y="2262188"/>
            <a:ext cx="757237" cy="1714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STANFORD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71713" y="2262188"/>
            <a:ext cx="571500" cy="1714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d.school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46213" y="4360863"/>
            <a:ext cx="876300" cy="1714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IDEO</a:t>
            </a:r>
            <a:r>
              <a:rPr lang="ko-KR" altLang="ko-KR" sz="11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社  </a:t>
            </a:r>
            <a:r>
              <a:rPr lang="ko-KR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HCD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70" name="object 37"/>
          <p:cNvSpPr>
            <a:spLocks/>
          </p:cNvSpPr>
          <p:nvPr/>
        </p:nvSpPr>
        <p:spPr bwMode="auto">
          <a:xfrm>
            <a:off x="7759700" y="1876425"/>
            <a:ext cx="0" cy="263525"/>
          </a:xfrm>
          <a:custGeom>
            <a:avLst/>
            <a:gdLst>
              <a:gd name="T0" fmla="*/ 307830 h 307975"/>
              <a:gd name="T1" fmla="*/ 0 h 30797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307975">
                <a:moveTo>
                  <a:pt x="0" y="30783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1128713" y="1708150"/>
          <a:ext cx="6597650" cy="640080"/>
        </p:xfrm>
        <a:graphic>
          <a:graphicData uri="http://schemas.openxmlformats.org/drawingml/2006/table">
            <a:tbl>
              <a:tblPr/>
              <a:tblGrid>
                <a:gridCol w="2389187">
                  <a:extLst>
                    <a:ext uri="{9D8B030D-6E8A-4147-A177-3AD203B41FA5}">
                      <a16:colId xmlns:a16="http://schemas.microsoft.com/office/drawing/2014/main" val="108567622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796755340"/>
                    </a:ext>
                  </a:extLst>
                </a:gridCol>
                <a:gridCol w="2665413">
                  <a:extLst>
                    <a:ext uri="{9D8B030D-6E8A-4147-A177-3AD203B41FA5}">
                      <a16:colId xmlns:a16="http://schemas.microsoft.com/office/drawing/2014/main" val="2839431321"/>
                    </a:ext>
                  </a:extLst>
                </a:gridCol>
              </a:tblGrid>
              <a:tr h="207963">
                <a:tc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2873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287338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Visualization</a:t>
                      </a:r>
                      <a:endParaRPr kumimoji="0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94922"/>
                  </a:ext>
                </a:extLst>
              </a:tr>
              <a:tr h="207963">
                <a:tc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386496"/>
                  </a:ext>
                </a:extLst>
              </a:tr>
              <a:tr h="207963">
                <a:tc gridSpan="3"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61245"/>
                  </a:ext>
                </a:extLst>
              </a:tr>
            </a:tbl>
          </a:graphicData>
        </a:graphic>
      </p:graphicFrame>
      <p:sp>
        <p:nvSpPr>
          <p:cNvPr id="14385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디자인씽킹  프로세스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94663" y="550863"/>
            <a:ext cx="107950" cy="920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87" name="object 6"/>
          <p:cNvSpPr>
            <a:spLocks/>
          </p:cNvSpPr>
          <p:nvPr/>
        </p:nvSpPr>
        <p:spPr bwMode="auto">
          <a:xfrm>
            <a:off x="998538" y="2152650"/>
            <a:ext cx="3443287" cy="3443288"/>
          </a:xfrm>
          <a:custGeom>
            <a:avLst/>
            <a:gdLst>
              <a:gd name="T0" fmla="*/ 2012950 w 4025900"/>
              <a:gd name="T1" fmla="*/ 0 h 4025900"/>
              <a:gd name="T2" fmla="*/ 0 w 4025900"/>
              <a:gd name="T3" fmla="*/ 2012951 h 4025900"/>
              <a:gd name="T4" fmla="*/ 2012950 w 4025900"/>
              <a:gd name="T5" fmla="*/ 4025901 h 4025900"/>
              <a:gd name="T6" fmla="*/ 4025900 w 4025900"/>
              <a:gd name="T7" fmla="*/ 2012951 h 4025900"/>
              <a:gd name="T8" fmla="*/ 2012950 w 4025900"/>
              <a:gd name="T9" fmla="*/ 0 h 4025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5900" h="4025900">
                <a:moveTo>
                  <a:pt x="2012950" y="0"/>
                </a:moveTo>
                <a:lnTo>
                  <a:pt x="0" y="2012951"/>
                </a:lnTo>
                <a:lnTo>
                  <a:pt x="2012950" y="4025901"/>
                </a:lnTo>
                <a:lnTo>
                  <a:pt x="4025900" y="2012951"/>
                </a:lnTo>
                <a:lnTo>
                  <a:pt x="2012950" y="0"/>
                </a:lnTo>
                <a:close/>
              </a:path>
            </a:pathLst>
          </a:custGeom>
          <a:solidFill>
            <a:srgbClr val="67B2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388" name="object 7"/>
          <p:cNvSpPr>
            <a:spLocks/>
          </p:cNvSpPr>
          <p:nvPr/>
        </p:nvSpPr>
        <p:spPr bwMode="auto">
          <a:xfrm>
            <a:off x="4637088" y="2152650"/>
            <a:ext cx="3443287" cy="3443288"/>
          </a:xfrm>
          <a:custGeom>
            <a:avLst/>
            <a:gdLst>
              <a:gd name="T0" fmla="*/ 2012950 w 4025900"/>
              <a:gd name="T1" fmla="*/ 0 h 4025900"/>
              <a:gd name="T2" fmla="*/ 0 w 4025900"/>
              <a:gd name="T3" fmla="*/ 2012951 h 4025900"/>
              <a:gd name="T4" fmla="*/ 2012950 w 4025900"/>
              <a:gd name="T5" fmla="*/ 4025901 h 4025900"/>
              <a:gd name="T6" fmla="*/ 4025901 w 4025900"/>
              <a:gd name="T7" fmla="*/ 2012951 h 4025900"/>
              <a:gd name="T8" fmla="*/ 2012950 w 4025900"/>
              <a:gd name="T9" fmla="*/ 0 h 4025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5900" h="4025900">
                <a:moveTo>
                  <a:pt x="2012950" y="0"/>
                </a:moveTo>
                <a:lnTo>
                  <a:pt x="0" y="2012951"/>
                </a:lnTo>
                <a:lnTo>
                  <a:pt x="2012950" y="4025901"/>
                </a:lnTo>
                <a:lnTo>
                  <a:pt x="4025901" y="2012951"/>
                </a:lnTo>
                <a:lnTo>
                  <a:pt x="2012950" y="0"/>
                </a:lnTo>
                <a:close/>
              </a:path>
            </a:pathLst>
          </a:custGeom>
          <a:solidFill>
            <a:srgbClr val="BEC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1069975" y="1517650"/>
            <a:ext cx="1530350" cy="250825"/>
          </a:xfrm>
          <a:prstGeom prst="rect">
            <a:avLst/>
          </a:prstGeom>
          <a:solidFill>
            <a:srgbClr val="F2F2F2"/>
          </a:solidFill>
          <a:ln w="12705">
            <a:solidFill>
              <a:srgbClr val="7F7F7F"/>
            </a:solidFill>
          </a:ln>
        </p:spPr>
        <p:txBody>
          <a:bodyPr lIns="0" tIns="0" rIns="0" bIns="0">
            <a:spAutoFit/>
          </a:bodyPr>
          <a:lstStyle>
            <a:lvl1pPr marL="3397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6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Discover</a:t>
            </a:r>
            <a:endParaRPr lang="ko-KR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1150" y="1517650"/>
            <a:ext cx="1530350" cy="250825"/>
          </a:xfrm>
          <a:prstGeom prst="rect">
            <a:avLst/>
          </a:prstGeom>
          <a:solidFill>
            <a:srgbClr val="F2F2F2"/>
          </a:solidFill>
          <a:ln w="12705">
            <a:solidFill>
              <a:srgbClr val="7F7F7F"/>
            </a:solidFill>
          </a:ln>
        </p:spPr>
        <p:txBody>
          <a:bodyPr lIns="0" tIns="0" rIns="0" bIns="0">
            <a:spAutoFit/>
          </a:bodyPr>
          <a:lstStyle>
            <a:lvl1pPr marL="43973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6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Define</a:t>
            </a:r>
            <a:endParaRPr lang="ko-KR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5188" y="1517650"/>
            <a:ext cx="1531937" cy="250825"/>
          </a:xfrm>
          <a:prstGeom prst="rect">
            <a:avLst/>
          </a:prstGeom>
          <a:solidFill>
            <a:srgbClr val="F2F2F2"/>
          </a:solidFill>
          <a:ln w="12705">
            <a:solidFill>
              <a:srgbClr val="7F7F7F"/>
            </a:solidFill>
          </a:ln>
        </p:spPr>
        <p:txBody>
          <a:bodyPr lIns="0" tIns="0" rIns="0" bIns="0">
            <a:spAutoFit/>
          </a:bodyPr>
          <a:lstStyle>
            <a:lvl1pPr marL="36671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6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Develop</a:t>
            </a:r>
            <a:endParaRPr lang="ko-KR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7475" y="1517650"/>
            <a:ext cx="1530350" cy="250825"/>
          </a:xfrm>
          <a:prstGeom prst="rect">
            <a:avLst/>
          </a:prstGeom>
          <a:solidFill>
            <a:srgbClr val="F2F2F2"/>
          </a:solidFill>
          <a:ln w="12705">
            <a:solidFill>
              <a:srgbClr val="7F7F7F"/>
            </a:solidFill>
          </a:ln>
        </p:spPr>
        <p:txBody>
          <a:bodyPr lIns="0" tIns="0" rIns="0" bIns="0">
            <a:spAutoFit/>
          </a:bodyPr>
          <a:lstStyle>
            <a:lvl1pPr marL="42386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6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Deliver</a:t>
            </a:r>
            <a:endParaRPr lang="ko-KR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93" name="object 12"/>
          <p:cNvSpPr>
            <a:spLocks/>
          </p:cNvSpPr>
          <p:nvPr/>
        </p:nvSpPr>
        <p:spPr bwMode="auto">
          <a:xfrm>
            <a:off x="1490663" y="2628900"/>
            <a:ext cx="530225" cy="498475"/>
          </a:xfrm>
          <a:custGeom>
            <a:avLst/>
            <a:gdLst>
              <a:gd name="T0" fmla="*/ 130251 w 619760"/>
              <a:gd name="T1" fmla="*/ 495300 h 582929"/>
              <a:gd name="T2" fmla="*/ 114487 w 619760"/>
              <a:gd name="T3" fmla="*/ 554989 h 582929"/>
              <a:gd name="T4" fmla="*/ 110710 w 619760"/>
              <a:gd name="T5" fmla="*/ 579119 h 582929"/>
              <a:gd name="T6" fmla="*/ 152994 w 619760"/>
              <a:gd name="T7" fmla="*/ 491489 h 582929"/>
              <a:gd name="T8" fmla="*/ 1848 w 619760"/>
              <a:gd name="T9" fmla="*/ 478789 h 582929"/>
              <a:gd name="T10" fmla="*/ 43981 w 619760"/>
              <a:gd name="T11" fmla="*/ 508000 h 582929"/>
              <a:gd name="T12" fmla="*/ 98046 w 619760"/>
              <a:gd name="T13" fmla="*/ 494029 h 582929"/>
              <a:gd name="T14" fmla="*/ 150733 w 619760"/>
              <a:gd name="T15" fmla="*/ 488950 h 582929"/>
              <a:gd name="T16" fmla="*/ 19048 w 619760"/>
              <a:gd name="T17" fmla="*/ 469900 h 582929"/>
              <a:gd name="T18" fmla="*/ 43582 w 619760"/>
              <a:gd name="T19" fmla="*/ 403859 h 582929"/>
              <a:gd name="T20" fmla="*/ 65155 w 619760"/>
              <a:gd name="T21" fmla="*/ 483869 h 582929"/>
              <a:gd name="T22" fmla="*/ 142820 w 619760"/>
              <a:gd name="T23" fmla="*/ 480059 h 582929"/>
              <a:gd name="T24" fmla="*/ 117030 w 619760"/>
              <a:gd name="T25" fmla="*/ 422909 h 582929"/>
              <a:gd name="T26" fmla="*/ 207769 w 619760"/>
              <a:gd name="T27" fmla="*/ 486409 h 582929"/>
              <a:gd name="T28" fmla="*/ 191992 w 619760"/>
              <a:gd name="T29" fmla="*/ 469900 h 582929"/>
              <a:gd name="T30" fmla="*/ 215680 w 619760"/>
              <a:gd name="T31" fmla="*/ 455929 h 582929"/>
              <a:gd name="T32" fmla="*/ 225392 w 619760"/>
              <a:gd name="T33" fmla="*/ 469900 h 582929"/>
              <a:gd name="T34" fmla="*/ 177069 w 619760"/>
              <a:gd name="T35" fmla="*/ 340359 h 582929"/>
              <a:gd name="T36" fmla="*/ 213061 w 619760"/>
              <a:gd name="T37" fmla="*/ 374650 h 582929"/>
              <a:gd name="T38" fmla="*/ 177069 w 619760"/>
              <a:gd name="T39" fmla="*/ 340359 h 582929"/>
              <a:gd name="T40" fmla="*/ 90465 w 619760"/>
              <a:gd name="T41" fmla="*/ 426719 h 582929"/>
              <a:gd name="T42" fmla="*/ 130168 w 619760"/>
              <a:gd name="T43" fmla="*/ 410209 h 582929"/>
              <a:gd name="T44" fmla="*/ 140855 w 619760"/>
              <a:gd name="T45" fmla="*/ 375919 h 582929"/>
              <a:gd name="T46" fmla="*/ 140855 w 619760"/>
              <a:gd name="T47" fmla="*/ 375919 h 582929"/>
              <a:gd name="T48" fmla="*/ 244916 w 619760"/>
              <a:gd name="T49" fmla="*/ 306069 h 582929"/>
              <a:gd name="T50" fmla="*/ 320863 w 619760"/>
              <a:gd name="T51" fmla="*/ 361950 h 582929"/>
              <a:gd name="T52" fmla="*/ 304340 w 619760"/>
              <a:gd name="T53" fmla="*/ 342900 h 582929"/>
              <a:gd name="T54" fmla="*/ 265878 w 619760"/>
              <a:gd name="T55" fmla="*/ 311150 h 582929"/>
              <a:gd name="T56" fmla="*/ 271898 w 619760"/>
              <a:gd name="T57" fmla="*/ 262889 h 582929"/>
              <a:gd name="T58" fmla="*/ 325849 w 619760"/>
              <a:gd name="T59" fmla="*/ 251459 h 582929"/>
              <a:gd name="T60" fmla="*/ 208415 w 619760"/>
              <a:gd name="T61" fmla="*/ 307339 h 582929"/>
              <a:gd name="T62" fmla="*/ 204203 w 619760"/>
              <a:gd name="T63" fmla="*/ 358139 h 582929"/>
              <a:gd name="T64" fmla="*/ 213498 w 619760"/>
              <a:gd name="T65" fmla="*/ 325119 h 582929"/>
              <a:gd name="T66" fmla="*/ 358215 w 619760"/>
              <a:gd name="T67" fmla="*/ 298450 h 582929"/>
              <a:gd name="T68" fmla="*/ 354964 w 619760"/>
              <a:gd name="T69" fmla="*/ 340359 h 582929"/>
              <a:gd name="T70" fmla="*/ 358215 w 619760"/>
              <a:gd name="T71" fmla="*/ 298450 h 582929"/>
              <a:gd name="T72" fmla="*/ 318092 w 619760"/>
              <a:gd name="T73" fmla="*/ 269239 h 582929"/>
              <a:gd name="T74" fmla="*/ 335741 w 619760"/>
              <a:gd name="T75" fmla="*/ 259079 h 582929"/>
              <a:gd name="T76" fmla="*/ 391284 w 619760"/>
              <a:gd name="T77" fmla="*/ 265429 h 582929"/>
              <a:gd name="T78" fmla="*/ 432851 w 619760"/>
              <a:gd name="T79" fmla="*/ 262889 h 582929"/>
              <a:gd name="T80" fmla="*/ 407098 w 619760"/>
              <a:gd name="T81" fmla="*/ 252729 h 582929"/>
              <a:gd name="T82" fmla="*/ 430786 w 619760"/>
              <a:gd name="T83" fmla="*/ 240029 h 582929"/>
              <a:gd name="T84" fmla="*/ 439668 w 619760"/>
              <a:gd name="T85" fmla="*/ 254000 h 582929"/>
              <a:gd name="T86" fmla="*/ 308061 w 619760"/>
              <a:gd name="T87" fmla="*/ 156209 h 582929"/>
              <a:gd name="T88" fmla="*/ 317003 w 619760"/>
              <a:gd name="T89" fmla="*/ 222250 h 582929"/>
              <a:gd name="T90" fmla="*/ 356333 w 619760"/>
              <a:gd name="T91" fmla="*/ 182879 h 582929"/>
              <a:gd name="T92" fmla="*/ 406682 w 619760"/>
              <a:gd name="T93" fmla="*/ 106679 h 582929"/>
              <a:gd name="T94" fmla="*/ 465867 w 619760"/>
              <a:gd name="T95" fmla="*/ 208279 h 582929"/>
              <a:gd name="T96" fmla="*/ 503374 w 619760"/>
              <a:gd name="T97" fmla="*/ 190500 h 582929"/>
              <a:gd name="T98" fmla="*/ 414051 w 619760"/>
              <a:gd name="T99" fmla="*/ 137159 h 582929"/>
              <a:gd name="T100" fmla="*/ 441641 w 619760"/>
              <a:gd name="T101" fmla="*/ 97789 h 582929"/>
              <a:gd name="T102" fmla="*/ 487117 w 619760"/>
              <a:gd name="T103" fmla="*/ 184150 h 582929"/>
              <a:gd name="T104" fmla="*/ 517497 w 619760"/>
              <a:gd name="T105" fmla="*/ 172719 h 582929"/>
              <a:gd name="T106" fmla="*/ 333843 w 619760"/>
              <a:gd name="T107" fmla="*/ 182879 h 582929"/>
              <a:gd name="T108" fmla="*/ 430787 w 619760"/>
              <a:gd name="T109" fmla="*/ 1269 h 582929"/>
              <a:gd name="T110" fmla="*/ 510601 w 619760"/>
              <a:gd name="T111" fmla="*/ 80009 h 582929"/>
              <a:gd name="T112" fmla="*/ 487524 w 619760"/>
              <a:gd name="T113" fmla="*/ 57150 h 582929"/>
              <a:gd name="T114" fmla="*/ 533038 w 619760"/>
              <a:gd name="T115" fmla="*/ 19050 h 582929"/>
              <a:gd name="T116" fmla="*/ 619154 w 619760"/>
              <a:gd name="T117" fmla="*/ 71119 h 582929"/>
              <a:gd name="T118" fmla="*/ 514045 w 619760"/>
              <a:gd name="T119" fmla="*/ 3809 h 582929"/>
              <a:gd name="T120" fmla="*/ 486126 w 619760"/>
              <a:gd name="T121" fmla="*/ 44450 h 582929"/>
              <a:gd name="T122" fmla="*/ 502421 w 619760"/>
              <a:gd name="T123" fmla="*/ 34289 h 582929"/>
              <a:gd name="T124" fmla="*/ 563390 w 619760"/>
              <a:gd name="T125" fmla="*/ 15239 h 582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19760" h="582929">
                <a:moveTo>
                  <a:pt x="152994" y="491489"/>
                </a:moveTo>
                <a:lnTo>
                  <a:pt x="116653" y="491489"/>
                </a:lnTo>
                <a:lnTo>
                  <a:pt x="126040" y="492759"/>
                </a:lnTo>
                <a:lnTo>
                  <a:pt x="130251" y="495300"/>
                </a:lnTo>
                <a:lnTo>
                  <a:pt x="137605" y="502919"/>
                </a:lnTo>
                <a:lnTo>
                  <a:pt x="141786" y="513079"/>
                </a:lnTo>
                <a:lnTo>
                  <a:pt x="141367" y="523239"/>
                </a:lnTo>
                <a:lnTo>
                  <a:pt x="114487" y="554989"/>
                </a:lnTo>
                <a:lnTo>
                  <a:pt x="83036" y="567689"/>
                </a:lnTo>
                <a:lnTo>
                  <a:pt x="99306" y="582929"/>
                </a:lnTo>
                <a:lnTo>
                  <a:pt x="104302" y="582929"/>
                </a:lnTo>
                <a:lnTo>
                  <a:pt x="110710" y="579119"/>
                </a:lnTo>
                <a:lnTo>
                  <a:pt x="146285" y="548639"/>
                </a:lnTo>
                <a:lnTo>
                  <a:pt x="160421" y="514350"/>
                </a:lnTo>
                <a:lnTo>
                  <a:pt x="158669" y="502919"/>
                </a:lnTo>
                <a:lnTo>
                  <a:pt x="152994" y="491489"/>
                </a:lnTo>
                <a:close/>
              </a:path>
              <a:path w="619760" h="582929">
                <a:moveTo>
                  <a:pt x="43582" y="403859"/>
                </a:moveTo>
                <a:lnTo>
                  <a:pt x="13656" y="430529"/>
                </a:lnTo>
                <a:lnTo>
                  <a:pt x="0" y="467359"/>
                </a:lnTo>
                <a:lnTo>
                  <a:pt x="1848" y="478789"/>
                </a:lnTo>
                <a:lnTo>
                  <a:pt x="7652" y="490219"/>
                </a:lnTo>
                <a:lnTo>
                  <a:pt x="18138" y="501650"/>
                </a:lnTo>
                <a:lnTo>
                  <a:pt x="28980" y="506729"/>
                </a:lnTo>
                <a:lnTo>
                  <a:pt x="43981" y="508000"/>
                </a:lnTo>
                <a:lnTo>
                  <a:pt x="54225" y="506729"/>
                </a:lnTo>
                <a:lnTo>
                  <a:pt x="67429" y="504189"/>
                </a:lnTo>
                <a:lnTo>
                  <a:pt x="84328" y="499109"/>
                </a:lnTo>
                <a:lnTo>
                  <a:pt x="98046" y="494029"/>
                </a:lnTo>
                <a:lnTo>
                  <a:pt x="106811" y="492759"/>
                </a:lnTo>
                <a:lnTo>
                  <a:pt x="111808" y="491489"/>
                </a:lnTo>
                <a:lnTo>
                  <a:pt x="152994" y="491489"/>
                </a:lnTo>
                <a:lnTo>
                  <a:pt x="150733" y="488950"/>
                </a:lnTo>
                <a:lnTo>
                  <a:pt x="36589" y="488950"/>
                </a:lnTo>
                <a:lnTo>
                  <a:pt x="30503" y="486409"/>
                </a:lnTo>
                <a:lnTo>
                  <a:pt x="23800" y="480059"/>
                </a:lnTo>
                <a:lnTo>
                  <a:pt x="19048" y="469900"/>
                </a:lnTo>
                <a:lnTo>
                  <a:pt x="19776" y="455929"/>
                </a:lnTo>
                <a:lnTo>
                  <a:pt x="45582" y="425450"/>
                </a:lnTo>
                <a:lnTo>
                  <a:pt x="67780" y="415289"/>
                </a:lnTo>
                <a:lnTo>
                  <a:pt x="43582" y="403859"/>
                </a:lnTo>
                <a:close/>
              </a:path>
              <a:path w="619760" h="582929">
                <a:moveTo>
                  <a:pt x="117634" y="472439"/>
                </a:moveTo>
                <a:lnTo>
                  <a:pt x="109120" y="472439"/>
                </a:lnTo>
                <a:lnTo>
                  <a:pt x="98062" y="474979"/>
                </a:lnTo>
                <a:lnTo>
                  <a:pt x="65155" y="483869"/>
                </a:lnTo>
                <a:lnTo>
                  <a:pt x="52497" y="487679"/>
                </a:lnTo>
                <a:lnTo>
                  <a:pt x="43418" y="488950"/>
                </a:lnTo>
                <a:lnTo>
                  <a:pt x="150733" y="488950"/>
                </a:lnTo>
                <a:lnTo>
                  <a:pt x="142820" y="480059"/>
                </a:lnTo>
                <a:lnTo>
                  <a:pt x="132305" y="474979"/>
                </a:lnTo>
                <a:lnTo>
                  <a:pt x="117634" y="472439"/>
                </a:lnTo>
                <a:close/>
              </a:path>
              <a:path w="619760" h="582929">
                <a:moveTo>
                  <a:pt x="143006" y="422909"/>
                </a:moveTo>
                <a:lnTo>
                  <a:pt x="117030" y="422909"/>
                </a:lnTo>
                <a:lnTo>
                  <a:pt x="176178" y="481329"/>
                </a:lnTo>
                <a:lnTo>
                  <a:pt x="186986" y="487679"/>
                </a:lnTo>
                <a:lnTo>
                  <a:pt x="197517" y="488950"/>
                </a:lnTo>
                <a:lnTo>
                  <a:pt x="207769" y="486409"/>
                </a:lnTo>
                <a:lnTo>
                  <a:pt x="217745" y="478789"/>
                </a:lnTo>
                <a:lnTo>
                  <a:pt x="222900" y="473709"/>
                </a:lnTo>
                <a:lnTo>
                  <a:pt x="225392" y="469900"/>
                </a:lnTo>
                <a:lnTo>
                  <a:pt x="191992" y="469900"/>
                </a:lnTo>
                <a:lnTo>
                  <a:pt x="186655" y="466089"/>
                </a:lnTo>
                <a:lnTo>
                  <a:pt x="143006" y="422909"/>
                </a:lnTo>
                <a:close/>
              </a:path>
              <a:path w="619760" h="582929">
                <a:moveTo>
                  <a:pt x="216283" y="452119"/>
                </a:moveTo>
                <a:lnTo>
                  <a:pt x="215680" y="455929"/>
                </a:lnTo>
                <a:lnTo>
                  <a:pt x="213632" y="459739"/>
                </a:lnTo>
                <a:lnTo>
                  <a:pt x="205539" y="468629"/>
                </a:lnTo>
                <a:lnTo>
                  <a:pt x="200988" y="469900"/>
                </a:lnTo>
                <a:lnTo>
                  <a:pt x="225392" y="469900"/>
                </a:lnTo>
                <a:lnTo>
                  <a:pt x="226223" y="468629"/>
                </a:lnTo>
                <a:lnTo>
                  <a:pt x="227713" y="462279"/>
                </a:lnTo>
                <a:lnTo>
                  <a:pt x="216283" y="452119"/>
                </a:lnTo>
                <a:close/>
              </a:path>
              <a:path w="619760" h="582929">
                <a:moveTo>
                  <a:pt x="177069" y="340359"/>
                </a:moveTo>
                <a:lnTo>
                  <a:pt x="163848" y="353059"/>
                </a:lnTo>
                <a:lnTo>
                  <a:pt x="251541" y="440689"/>
                </a:lnTo>
                <a:lnTo>
                  <a:pt x="264763" y="426719"/>
                </a:lnTo>
                <a:lnTo>
                  <a:pt x="213061" y="374650"/>
                </a:lnTo>
                <a:lnTo>
                  <a:pt x="206234" y="364489"/>
                </a:lnTo>
                <a:lnTo>
                  <a:pt x="204203" y="358139"/>
                </a:lnTo>
                <a:lnTo>
                  <a:pt x="195258" y="358139"/>
                </a:lnTo>
                <a:lnTo>
                  <a:pt x="177069" y="340359"/>
                </a:lnTo>
                <a:close/>
              </a:path>
              <a:path w="619760" h="582929">
                <a:moveTo>
                  <a:pt x="92954" y="373379"/>
                </a:moveTo>
                <a:lnTo>
                  <a:pt x="84072" y="389889"/>
                </a:lnTo>
                <a:lnTo>
                  <a:pt x="105599" y="411479"/>
                </a:lnTo>
                <a:lnTo>
                  <a:pt x="90465" y="426719"/>
                </a:lnTo>
                <a:lnTo>
                  <a:pt x="101896" y="438150"/>
                </a:lnTo>
                <a:lnTo>
                  <a:pt x="117030" y="422909"/>
                </a:lnTo>
                <a:lnTo>
                  <a:pt x="143006" y="422909"/>
                </a:lnTo>
                <a:lnTo>
                  <a:pt x="130168" y="410209"/>
                </a:lnTo>
                <a:lnTo>
                  <a:pt x="141227" y="398779"/>
                </a:lnTo>
                <a:lnTo>
                  <a:pt x="118737" y="398779"/>
                </a:lnTo>
                <a:lnTo>
                  <a:pt x="92954" y="373379"/>
                </a:lnTo>
                <a:close/>
              </a:path>
              <a:path w="619760" h="582929">
                <a:moveTo>
                  <a:pt x="140855" y="375919"/>
                </a:moveTo>
                <a:lnTo>
                  <a:pt x="118737" y="398779"/>
                </a:lnTo>
                <a:lnTo>
                  <a:pt x="141227" y="398779"/>
                </a:lnTo>
                <a:lnTo>
                  <a:pt x="152286" y="387350"/>
                </a:lnTo>
                <a:lnTo>
                  <a:pt x="140855" y="375919"/>
                </a:lnTo>
                <a:close/>
              </a:path>
              <a:path w="619760" h="582929">
                <a:moveTo>
                  <a:pt x="289444" y="238759"/>
                </a:moveTo>
                <a:lnTo>
                  <a:pt x="255588" y="257809"/>
                </a:lnTo>
                <a:lnTo>
                  <a:pt x="244236" y="289559"/>
                </a:lnTo>
                <a:lnTo>
                  <a:pt x="244916" y="306069"/>
                </a:lnTo>
                <a:lnTo>
                  <a:pt x="264826" y="340359"/>
                </a:lnTo>
                <a:lnTo>
                  <a:pt x="298136" y="360679"/>
                </a:lnTo>
                <a:lnTo>
                  <a:pt x="310111" y="363219"/>
                </a:lnTo>
                <a:lnTo>
                  <a:pt x="320863" y="361950"/>
                </a:lnTo>
                <a:lnTo>
                  <a:pt x="331627" y="358139"/>
                </a:lnTo>
                <a:lnTo>
                  <a:pt x="342846" y="351789"/>
                </a:lnTo>
                <a:lnTo>
                  <a:pt x="352271" y="342900"/>
                </a:lnTo>
                <a:lnTo>
                  <a:pt x="304340" y="342900"/>
                </a:lnTo>
                <a:lnTo>
                  <a:pt x="292883" y="337819"/>
                </a:lnTo>
                <a:lnTo>
                  <a:pt x="281463" y="328929"/>
                </a:lnTo>
                <a:lnTo>
                  <a:pt x="299162" y="311150"/>
                </a:lnTo>
                <a:lnTo>
                  <a:pt x="265878" y="311150"/>
                </a:lnTo>
                <a:lnTo>
                  <a:pt x="261394" y="299719"/>
                </a:lnTo>
                <a:lnTo>
                  <a:pt x="260013" y="285750"/>
                </a:lnTo>
                <a:lnTo>
                  <a:pt x="263352" y="274319"/>
                </a:lnTo>
                <a:lnTo>
                  <a:pt x="271898" y="262889"/>
                </a:lnTo>
                <a:lnTo>
                  <a:pt x="282439" y="257809"/>
                </a:lnTo>
                <a:lnTo>
                  <a:pt x="295685" y="256539"/>
                </a:lnTo>
                <a:lnTo>
                  <a:pt x="332443" y="256539"/>
                </a:lnTo>
                <a:lnTo>
                  <a:pt x="325849" y="251459"/>
                </a:lnTo>
                <a:lnTo>
                  <a:pt x="315233" y="245109"/>
                </a:lnTo>
                <a:lnTo>
                  <a:pt x="303297" y="240029"/>
                </a:lnTo>
                <a:lnTo>
                  <a:pt x="289444" y="238759"/>
                </a:lnTo>
                <a:close/>
              </a:path>
              <a:path w="619760" h="582929">
                <a:moveTo>
                  <a:pt x="208415" y="307339"/>
                </a:moveTo>
                <a:lnTo>
                  <a:pt x="189622" y="341629"/>
                </a:lnTo>
                <a:lnTo>
                  <a:pt x="191412" y="349250"/>
                </a:lnTo>
                <a:lnTo>
                  <a:pt x="195591" y="358139"/>
                </a:lnTo>
                <a:lnTo>
                  <a:pt x="204203" y="358139"/>
                </a:lnTo>
                <a:lnTo>
                  <a:pt x="202579" y="353059"/>
                </a:lnTo>
                <a:lnTo>
                  <a:pt x="202942" y="339089"/>
                </a:lnTo>
                <a:lnTo>
                  <a:pt x="208952" y="328929"/>
                </a:lnTo>
                <a:lnTo>
                  <a:pt x="213498" y="325119"/>
                </a:lnTo>
                <a:lnTo>
                  <a:pt x="217964" y="322579"/>
                </a:lnTo>
                <a:lnTo>
                  <a:pt x="222350" y="321309"/>
                </a:lnTo>
                <a:lnTo>
                  <a:pt x="208415" y="307339"/>
                </a:lnTo>
                <a:close/>
              </a:path>
              <a:path w="619760" h="582929">
                <a:moveTo>
                  <a:pt x="358215" y="298450"/>
                </a:moveTo>
                <a:lnTo>
                  <a:pt x="340376" y="332739"/>
                </a:lnTo>
                <a:lnTo>
                  <a:pt x="319882" y="342900"/>
                </a:lnTo>
                <a:lnTo>
                  <a:pt x="352271" y="342900"/>
                </a:lnTo>
                <a:lnTo>
                  <a:pt x="354964" y="340359"/>
                </a:lnTo>
                <a:lnTo>
                  <a:pt x="362992" y="330200"/>
                </a:lnTo>
                <a:lnTo>
                  <a:pt x="368520" y="318769"/>
                </a:lnTo>
                <a:lnTo>
                  <a:pt x="371549" y="307339"/>
                </a:lnTo>
                <a:lnTo>
                  <a:pt x="358215" y="298450"/>
                </a:lnTo>
                <a:close/>
              </a:path>
              <a:path w="619760" h="582929">
                <a:moveTo>
                  <a:pt x="332443" y="256539"/>
                </a:moveTo>
                <a:lnTo>
                  <a:pt x="295685" y="256539"/>
                </a:lnTo>
                <a:lnTo>
                  <a:pt x="306993" y="260350"/>
                </a:lnTo>
                <a:lnTo>
                  <a:pt x="318092" y="269239"/>
                </a:lnTo>
                <a:lnTo>
                  <a:pt x="265878" y="311150"/>
                </a:lnTo>
                <a:lnTo>
                  <a:pt x="299162" y="311150"/>
                </a:lnTo>
                <a:lnTo>
                  <a:pt x="343410" y="266700"/>
                </a:lnTo>
                <a:lnTo>
                  <a:pt x="335741" y="259079"/>
                </a:lnTo>
                <a:lnTo>
                  <a:pt x="332443" y="256539"/>
                </a:lnTo>
                <a:close/>
              </a:path>
              <a:path w="619760" h="582929">
                <a:moveTo>
                  <a:pt x="358112" y="207009"/>
                </a:moveTo>
                <a:lnTo>
                  <a:pt x="332136" y="207009"/>
                </a:lnTo>
                <a:lnTo>
                  <a:pt x="391284" y="265429"/>
                </a:lnTo>
                <a:lnTo>
                  <a:pt x="402092" y="271779"/>
                </a:lnTo>
                <a:lnTo>
                  <a:pt x="412623" y="273050"/>
                </a:lnTo>
                <a:lnTo>
                  <a:pt x="422876" y="270509"/>
                </a:lnTo>
                <a:lnTo>
                  <a:pt x="432851" y="262889"/>
                </a:lnTo>
                <a:lnTo>
                  <a:pt x="438006" y="256539"/>
                </a:lnTo>
                <a:lnTo>
                  <a:pt x="439668" y="254000"/>
                </a:lnTo>
                <a:lnTo>
                  <a:pt x="416094" y="254000"/>
                </a:lnTo>
                <a:lnTo>
                  <a:pt x="407098" y="252729"/>
                </a:lnTo>
                <a:lnTo>
                  <a:pt x="401761" y="250189"/>
                </a:lnTo>
                <a:lnTo>
                  <a:pt x="358112" y="207009"/>
                </a:lnTo>
                <a:close/>
              </a:path>
              <a:path w="619760" h="582929">
                <a:moveTo>
                  <a:pt x="431388" y="234950"/>
                </a:moveTo>
                <a:lnTo>
                  <a:pt x="430786" y="240029"/>
                </a:lnTo>
                <a:lnTo>
                  <a:pt x="428737" y="243839"/>
                </a:lnTo>
                <a:lnTo>
                  <a:pt x="420645" y="251459"/>
                </a:lnTo>
                <a:lnTo>
                  <a:pt x="416094" y="254000"/>
                </a:lnTo>
                <a:lnTo>
                  <a:pt x="439668" y="254000"/>
                </a:lnTo>
                <a:lnTo>
                  <a:pt x="441329" y="251459"/>
                </a:lnTo>
                <a:lnTo>
                  <a:pt x="442819" y="246379"/>
                </a:lnTo>
                <a:lnTo>
                  <a:pt x="431388" y="234950"/>
                </a:lnTo>
                <a:close/>
              </a:path>
              <a:path w="619760" h="582929">
                <a:moveTo>
                  <a:pt x="308061" y="156209"/>
                </a:moveTo>
                <a:lnTo>
                  <a:pt x="299178" y="173989"/>
                </a:lnTo>
                <a:lnTo>
                  <a:pt x="320705" y="195579"/>
                </a:lnTo>
                <a:lnTo>
                  <a:pt x="305571" y="210819"/>
                </a:lnTo>
                <a:lnTo>
                  <a:pt x="317003" y="222250"/>
                </a:lnTo>
                <a:lnTo>
                  <a:pt x="332136" y="207009"/>
                </a:lnTo>
                <a:lnTo>
                  <a:pt x="358112" y="207009"/>
                </a:lnTo>
                <a:lnTo>
                  <a:pt x="345274" y="194309"/>
                </a:lnTo>
                <a:lnTo>
                  <a:pt x="356333" y="182879"/>
                </a:lnTo>
                <a:lnTo>
                  <a:pt x="333843" y="182879"/>
                </a:lnTo>
                <a:lnTo>
                  <a:pt x="308061" y="156209"/>
                </a:lnTo>
                <a:close/>
              </a:path>
              <a:path w="619760" h="582929">
                <a:moveTo>
                  <a:pt x="436237" y="81279"/>
                </a:moveTo>
                <a:lnTo>
                  <a:pt x="406682" y="106679"/>
                </a:lnTo>
                <a:lnTo>
                  <a:pt x="396441" y="143509"/>
                </a:lnTo>
                <a:lnTo>
                  <a:pt x="398379" y="154939"/>
                </a:lnTo>
                <a:lnTo>
                  <a:pt x="419139" y="189229"/>
                </a:lnTo>
                <a:lnTo>
                  <a:pt x="465867" y="208279"/>
                </a:lnTo>
                <a:lnTo>
                  <a:pt x="476492" y="207009"/>
                </a:lnTo>
                <a:lnTo>
                  <a:pt x="487193" y="203200"/>
                </a:lnTo>
                <a:lnTo>
                  <a:pt x="498453" y="195579"/>
                </a:lnTo>
                <a:lnTo>
                  <a:pt x="503374" y="190500"/>
                </a:lnTo>
                <a:lnTo>
                  <a:pt x="463212" y="190500"/>
                </a:lnTo>
                <a:lnTo>
                  <a:pt x="452055" y="187959"/>
                </a:lnTo>
                <a:lnTo>
                  <a:pt x="421362" y="161289"/>
                </a:lnTo>
                <a:lnTo>
                  <a:pt x="414051" y="137159"/>
                </a:lnTo>
                <a:lnTo>
                  <a:pt x="415542" y="127000"/>
                </a:lnTo>
                <a:lnTo>
                  <a:pt x="420861" y="115569"/>
                </a:lnTo>
                <a:lnTo>
                  <a:pt x="430826" y="104139"/>
                </a:lnTo>
                <a:lnTo>
                  <a:pt x="441641" y="97789"/>
                </a:lnTo>
                <a:lnTo>
                  <a:pt x="454344" y="93979"/>
                </a:lnTo>
                <a:lnTo>
                  <a:pt x="436237" y="81279"/>
                </a:lnTo>
                <a:close/>
              </a:path>
              <a:path w="619760" h="582929">
                <a:moveTo>
                  <a:pt x="508438" y="151129"/>
                </a:moveTo>
                <a:lnTo>
                  <a:pt x="487117" y="184150"/>
                </a:lnTo>
                <a:lnTo>
                  <a:pt x="463212" y="190500"/>
                </a:lnTo>
                <a:lnTo>
                  <a:pt x="503374" y="190500"/>
                </a:lnTo>
                <a:lnTo>
                  <a:pt x="510756" y="182879"/>
                </a:lnTo>
                <a:lnTo>
                  <a:pt x="517497" y="172719"/>
                </a:lnTo>
                <a:lnTo>
                  <a:pt x="521762" y="161289"/>
                </a:lnTo>
                <a:lnTo>
                  <a:pt x="508438" y="151129"/>
                </a:lnTo>
                <a:close/>
              </a:path>
              <a:path w="619760" h="582929">
                <a:moveTo>
                  <a:pt x="355961" y="160019"/>
                </a:moveTo>
                <a:lnTo>
                  <a:pt x="333843" y="182879"/>
                </a:lnTo>
                <a:lnTo>
                  <a:pt x="356333" y="182879"/>
                </a:lnTo>
                <a:lnTo>
                  <a:pt x="367391" y="171450"/>
                </a:lnTo>
                <a:lnTo>
                  <a:pt x="355961" y="160019"/>
                </a:lnTo>
                <a:close/>
              </a:path>
              <a:path w="619760" h="582929">
                <a:moveTo>
                  <a:pt x="430787" y="1269"/>
                </a:moveTo>
                <a:lnTo>
                  <a:pt x="417566" y="13969"/>
                </a:lnTo>
                <a:lnTo>
                  <a:pt x="547312" y="143509"/>
                </a:lnTo>
                <a:lnTo>
                  <a:pt x="560533" y="129539"/>
                </a:lnTo>
                <a:lnTo>
                  <a:pt x="510601" y="80009"/>
                </a:lnTo>
                <a:lnTo>
                  <a:pt x="503625" y="71119"/>
                </a:lnTo>
                <a:lnTo>
                  <a:pt x="499314" y="59689"/>
                </a:lnTo>
                <a:lnTo>
                  <a:pt x="499058" y="57150"/>
                </a:lnTo>
                <a:lnTo>
                  <a:pt x="487524" y="57150"/>
                </a:lnTo>
                <a:lnTo>
                  <a:pt x="430787" y="1269"/>
                </a:lnTo>
                <a:close/>
              </a:path>
              <a:path w="619760" h="582929">
                <a:moveTo>
                  <a:pt x="565925" y="17779"/>
                </a:moveTo>
                <a:lnTo>
                  <a:pt x="522797" y="17779"/>
                </a:lnTo>
                <a:lnTo>
                  <a:pt x="533038" y="19050"/>
                </a:lnTo>
                <a:lnTo>
                  <a:pt x="543923" y="24129"/>
                </a:lnTo>
                <a:lnTo>
                  <a:pt x="555453" y="34289"/>
                </a:lnTo>
                <a:lnTo>
                  <a:pt x="606017" y="83819"/>
                </a:lnTo>
                <a:lnTo>
                  <a:pt x="619154" y="71119"/>
                </a:lnTo>
                <a:lnTo>
                  <a:pt x="565925" y="17779"/>
                </a:lnTo>
                <a:close/>
              </a:path>
              <a:path w="619760" h="582929">
                <a:moveTo>
                  <a:pt x="534103" y="0"/>
                </a:moveTo>
                <a:lnTo>
                  <a:pt x="524208" y="0"/>
                </a:lnTo>
                <a:lnTo>
                  <a:pt x="514045" y="3809"/>
                </a:lnTo>
                <a:lnTo>
                  <a:pt x="503491" y="10159"/>
                </a:lnTo>
                <a:lnTo>
                  <a:pt x="492424" y="20319"/>
                </a:lnTo>
                <a:lnTo>
                  <a:pt x="487648" y="31750"/>
                </a:lnTo>
                <a:lnTo>
                  <a:pt x="486126" y="44450"/>
                </a:lnTo>
                <a:lnTo>
                  <a:pt x="487857" y="57150"/>
                </a:lnTo>
                <a:lnTo>
                  <a:pt x="499058" y="57150"/>
                </a:lnTo>
                <a:lnTo>
                  <a:pt x="497779" y="44450"/>
                </a:lnTo>
                <a:lnTo>
                  <a:pt x="502421" y="34289"/>
                </a:lnTo>
                <a:lnTo>
                  <a:pt x="513199" y="21589"/>
                </a:lnTo>
                <a:lnTo>
                  <a:pt x="522797" y="17779"/>
                </a:lnTo>
                <a:lnTo>
                  <a:pt x="565925" y="17779"/>
                </a:lnTo>
                <a:lnTo>
                  <a:pt x="563390" y="15239"/>
                </a:lnTo>
                <a:lnTo>
                  <a:pt x="553572" y="7619"/>
                </a:lnTo>
                <a:lnTo>
                  <a:pt x="543850" y="2539"/>
                </a:lnTo>
                <a:lnTo>
                  <a:pt x="5341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394" name="object 13"/>
          <p:cNvSpPr>
            <a:spLocks/>
          </p:cNvSpPr>
          <p:nvPr/>
        </p:nvSpPr>
        <p:spPr bwMode="auto">
          <a:xfrm>
            <a:off x="3221038" y="2378075"/>
            <a:ext cx="963612" cy="981075"/>
          </a:xfrm>
          <a:custGeom>
            <a:avLst/>
            <a:gdLst>
              <a:gd name="T0" fmla="*/ 1101539 w 1127760"/>
              <a:gd name="T1" fmla="*/ 1073150 h 1148079"/>
              <a:gd name="T2" fmla="*/ 1127455 w 1127760"/>
              <a:gd name="T3" fmla="*/ 1054100 h 1148079"/>
              <a:gd name="T4" fmla="*/ 1045815 w 1127760"/>
              <a:gd name="T5" fmla="*/ 1040130 h 1148079"/>
              <a:gd name="T6" fmla="*/ 1068293 w 1127760"/>
              <a:gd name="T7" fmla="*/ 1017270 h 1148079"/>
              <a:gd name="T8" fmla="*/ 971067 w 1127760"/>
              <a:gd name="T9" fmla="*/ 937260 h 1148079"/>
              <a:gd name="T10" fmla="*/ 951824 w 1127760"/>
              <a:gd name="T11" fmla="*/ 1005840 h 1148079"/>
              <a:gd name="T12" fmla="*/ 1039218 w 1127760"/>
              <a:gd name="T13" fmla="*/ 960120 h 1148079"/>
              <a:gd name="T14" fmla="*/ 1039218 w 1127760"/>
              <a:gd name="T15" fmla="*/ 960120 h 1148079"/>
              <a:gd name="T16" fmla="*/ 895328 w 1127760"/>
              <a:gd name="T17" fmla="*/ 955040 h 1148079"/>
              <a:gd name="T18" fmla="*/ 890972 w 1127760"/>
              <a:gd name="T19" fmla="*/ 961390 h 1148079"/>
              <a:gd name="T20" fmla="*/ 998601 w 1127760"/>
              <a:gd name="T21" fmla="*/ 920750 h 1148079"/>
              <a:gd name="T22" fmla="*/ 771651 w 1127760"/>
              <a:gd name="T23" fmla="*/ 861060 h 1148079"/>
              <a:gd name="T24" fmla="*/ 871163 w 1127760"/>
              <a:gd name="T25" fmla="*/ 897890 h 1148079"/>
              <a:gd name="T26" fmla="*/ 790519 w 1127760"/>
              <a:gd name="T27" fmla="*/ 858520 h 1148079"/>
              <a:gd name="T28" fmla="*/ 848771 w 1127760"/>
              <a:gd name="T29" fmla="*/ 784860 h 1148079"/>
              <a:gd name="T30" fmla="*/ 882776 w 1127760"/>
              <a:gd name="T31" fmla="*/ 844550 h 1148079"/>
              <a:gd name="T32" fmla="*/ 898545 w 1127760"/>
              <a:gd name="T33" fmla="*/ 829310 h 1148079"/>
              <a:gd name="T34" fmla="*/ 681886 w 1127760"/>
              <a:gd name="T35" fmla="*/ 782320 h 1148079"/>
              <a:gd name="T36" fmla="*/ 719893 w 1127760"/>
              <a:gd name="T37" fmla="*/ 777240 h 1148079"/>
              <a:gd name="T38" fmla="*/ 777255 w 1127760"/>
              <a:gd name="T39" fmla="*/ 636270 h 1148079"/>
              <a:gd name="T40" fmla="*/ 793808 w 1127760"/>
              <a:gd name="T41" fmla="*/ 687070 h 1148079"/>
              <a:gd name="T42" fmla="*/ 806078 w 1127760"/>
              <a:gd name="T43" fmla="*/ 748030 h 1148079"/>
              <a:gd name="T44" fmla="*/ 574606 w 1127760"/>
              <a:gd name="T45" fmla="*/ 541020 h 1148079"/>
              <a:gd name="T46" fmla="*/ 544142 w 1127760"/>
              <a:gd name="T47" fmla="*/ 626110 h 1148079"/>
              <a:gd name="T48" fmla="*/ 550386 w 1127760"/>
              <a:gd name="T49" fmla="*/ 622300 h 1148079"/>
              <a:gd name="T50" fmla="*/ 468749 w 1127760"/>
              <a:gd name="T51" fmla="*/ 579120 h 1148079"/>
              <a:gd name="T52" fmla="*/ 527883 w 1127760"/>
              <a:gd name="T53" fmla="*/ 463550 h 1148079"/>
              <a:gd name="T54" fmla="*/ 564784 w 1127760"/>
              <a:gd name="T55" fmla="*/ 547370 h 1148079"/>
              <a:gd name="T56" fmla="*/ 435012 w 1127760"/>
              <a:gd name="T57" fmla="*/ 394970 h 1148079"/>
              <a:gd name="T58" fmla="*/ 436650 w 1127760"/>
              <a:gd name="T59" fmla="*/ 523240 h 1148079"/>
              <a:gd name="T60" fmla="*/ 397024 w 1127760"/>
              <a:gd name="T61" fmla="*/ 491490 h 1148079"/>
              <a:gd name="T62" fmla="*/ 470528 w 1127760"/>
              <a:gd name="T63" fmla="*/ 405130 h 1148079"/>
              <a:gd name="T64" fmla="*/ 462429 w 1127760"/>
              <a:gd name="T65" fmla="*/ 420370 h 1148079"/>
              <a:gd name="T66" fmla="*/ 471279 w 1127760"/>
              <a:gd name="T67" fmla="*/ 506730 h 1148079"/>
              <a:gd name="T68" fmla="*/ 376057 w 1127760"/>
              <a:gd name="T69" fmla="*/ 316230 h 1148079"/>
              <a:gd name="T70" fmla="*/ 418233 w 1127760"/>
              <a:gd name="T71" fmla="*/ 354330 h 1148079"/>
              <a:gd name="T72" fmla="*/ 400433 w 1127760"/>
              <a:gd name="T73" fmla="*/ 361950 h 1148079"/>
              <a:gd name="T74" fmla="*/ 312209 w 1127760"/>
              <a:gd name="T75" fmla="*/ 255270 h 1148079"/>
              <a:gd name="T76" fmla="*/ 354387 w 1127760"/>
              <a:gd name="T77" fmla="*/ 292100 h 1148079"/>
              <a:gd name="T78" fmla="*/ 380080 w 1127760"/>
              <a:gd name="T79" fmla="*/ 344170 h 1148079"/>
              <a:gd name="T80" fmla="*/ 197471 w 1127760"/>
              <a:gd name="T81" fmla="*/ 288290 h 1148079"/>
              <a:gd name="T82" fmla="*/ 336585 w 1127760"/>
              <a:gd name="T83" fmla="*/ 299720 h 1148079"/>
              <a:gd name="T84" fmla="*/ 179630 w 1127760"/>
              <a:gd name="T85" fmla="*/ 213360 h 1148079"/>
              <a:gd name="T86" fmla="*/ 184641 w 1127760"/>
              <a:gd name="T87" fmla="*/ 290830 h 1148079"/>
              <a:gd name="T88" fmla="*/ 163485 w 1127760"/>
              <a:gd name="T89" fmla="*/ 264160 h 1148079"/>
              <a:gd name="T90" fmla="*/ 202148 w 1127760"/>
              <a:gd name="T91" fmla="*/ 220980 h 1148079"/>
              <a:gd name="T92" fmla="*/ 345530 w 1127760"/>
              <a:gd name="T93" fmla="*/ 284480 h 1148079"/>
              <a:gd name="T94" fmla="*/ 203517 w 1127760"/>
              <a:gd name="T95" fmla="*/ 240030 h 1148079"/>
              <a:gd name="T96" fmla="*/ 263230 w 1127760"/>
              <a:gd name="T97" fmla="*/ 246380 h 1148079"/>
              <a:gd name="T98" fmla="*/ 237501 w 1127760"/>
              <a:gd name="T99" fmla="*/ 203200 h 1148079"/>
              <a:gd name="T100" fmla="*/ 268996 w 1127760"/>
              <a:gd name="T101" fmla="*/ 233680 h 1148079"/>
              <a:gd name="T102" fmla="*/ 216968 w 1127760"/>
              <a:gd name="T103" fmla="*/ 175260 h 1148079"/>
              <a:gd name="T104" fmla="*/ 127907 w 1127760"/>
              <a:gd name="T105" fmla="*/ 191770 h 1148079"/>
              <a:gd name="T106" fmla="*/ 206348 w 1127760"/>
              <a:gd name="T107" fmla="*/ 82550 h 1148079"/>
              <a:gd name="T108" fmla="*/ 120628 w 1127760"/>
              <a:gd name="T109" fmla="*/ 0 h 1148079"/>
              <a:gd name="T110" fmla="*/ 138737 w 1127760"/>
              <a:gd name="T111" fmla="*/ 17780 h 1148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27760" h="1148079">
                <a:moveTo>
                  <a:pt x="1109697" y="1026160"/>
                </a:moveTo>
                <a:lnTo>
                  <a:pt x="1081579" y="1026160"/>
                </a:lnTo>
                <a:lnTo>
                  <a:pt x="1092147" y="1031240"/>
                </a:lnTo>
                <a:lnTo>
                  <a:pt x="1104310" y="1042670"/>
                </a:lnTo>
                <a:lnTo>
                  <a:pt x="1107714" y="1051560"/>
                </a:lnTo>
                <a:lnTo>
                  <a:pt x="1106790" y="1061720"/>
                </a:lnTo>
                <a:lnTo>
                  <a:pt x="1101539" y="1073150"/>
                </a:lnTo>
                <a:lnTo>
                  <a:pt x="1091959" y="1084580"/>
                </a:lnTo>
                <a:lnTo>
                  <a:pt x="1042790" y="1135380"/>
                </a:lnTo>
                <a:lnTo>
                  <a:pt x="1056246" y="1148080"/>
                </a:lnTo>
                <a:lnTo>
                  <a:pt x="1113507" y="1089660"/>
                </a:lnTo>
                <a:lnTo>
                  <a:pt x="1120763" y="1078230"/>
                </a:lnTo>
                <a:lnTo>
                  <a:pt x="1125415" y="1066800"/>
                </a:lnTo>
                <a:lnTo>
                  <a:pt x="1127455" y="1054100"/>
                </a:lnTo>
                <a:lnTo>
                  <a:pt x="1124669" y="1043940"/>
                </a:lnTo>
                <a:lnTo>
                  <a:pt x="1117440" y="1033780"/>
                </a:lnTo>
                <a:lnTo>
                  <a:pt x="1109697" y="1026160"/>
                </a:lnTo>
                <a:close/>
              </a:path>
              <a:path w="1127760" h="1148079">
                <a:moveTo>
                  <a:pt x="1069262" y="989330"/>
                </a:moveTo>
                <a:lnTo>
                  <a:pt x="983134" y="1078230"/>
                </a:lnTo>
                <a:lnTo>
                  <a:pt x="996589" y="1090930"/>
                </a:lnTo>
                <a:lnTo>
                  <a:pt x="1045815" y="1040130"/>
                </a:lnTo>
                <a:lnTo>
                  <a:pt x="1054564" y="1032510"/>
                </a:lnTo>
                <a:lnTo>
                  <a:pt x="1065856" y="1028700"/>
                </a:lnTo>
                <a:lnTo>
                  <a:pt x="1081579" y="1026160"/>
                </a:lnTo>
                <a:lnTo>
                  <a:pt x="1109697" y="1026160"/>
                </a:lnTo>
                <a:lnTo>
                  <a:pt x="1104535" y="1021080"/>
                </a:lnTo>
                <a:lnTo>
                  <a:pt x="1096247" y="1017270"/>
                </a:lnTo>
                <a:lnTo>
                  <a:pt x="1068293" y="1017270"/>
                </a:lnTo>
                <a:lnTo>
                  <a:pt x="1082716" y="1002030"/>
                </a:lnTo>
                <a:lnTo>
                  <a:pt x="1069262" y="989330"/>
                </a:lnTo>
                <a:close/>
              </a:path>
              <a:path w="1127760" h="1148079">
                <a:moveTo>
                  <a:pt x="993713" y="929640"/>
                </a:moveTo>
                <a:lnTo>
                  <a:pt x="975597" y="929640"/>
                </a:lnTo>
                <a:lnTo>
                  <a:pt x="975935" y="930910"/>
                </a:lnTo>
                <a:lnTo>
                  <a:pt x="973211" y="933450"/>
                </a:lnTo>
                <a:lnTo>
                  <a:pt x="971067" y="937260"/>
                </a:lnTo>
                <a:lnTo>
                  <a:pt x="925757" y="1022350"/>
                </a:lnTo>
                <a:lnTo>
                  <a:pt x="939719" y="1036320"/>
                </a:lnTo>
                <a:lnTo>
                  <a:pt x="975810" y="1016000"/>
                </a:lnTo>
                <a:lnTo>
                  <a:pt x="946233" y="1016000"/>
                </a:lnTo>
                <a:lnTo>
                  <a:pt x="945471" y="1014730"/>
                </a:lnTo>
                <a:lnTo>
                  <a:pt x="950746" y="1008380"/>
                </a:lnTo>
                <a:lnTo>
                  <a:pt x="951824" y="1005840"/>
                </a:lnTo>
                <a:lnTo>
                  <a:pt x="993713" y="929640"/>
                </a:lnTo>
                <a:close/>
              </a:path>
              <a:path w="1127760" h="1148079">
                <a:moveTo>
                  <a:pt x="1081517" y="1014730"/>
                </a:moveTo>
                <a:lnTo>
                  <a:pt x="1068632" y="1017270"/>
                </a:lnTo>
                <a:lnTo>
                  <a:pt x="1096247" y="1017270"/>
                </a:lnTo>
                <a:lnTo>
                  <a:pt x="1093485" y="1016000"/>
                </a:lnTo>
                <a:lnTo>
                  <a:pt x="1081517" y="1014730"/>
                </a:lnTo>
                <a:close/>
              </a:path>
              <a:path w="1127760" h="1148079">
                <a:moveTo>
                  <a:pt x="1039218" y="960120"/>
                </a:moveTo>
                <a:lnTo>
                  <a:pt x="955294" y="1009650"/>
                </a:lnTo>
                <a:lnTo>
                  <a:pt x="951716" y="1010920"/>
                </a:lnTo>
                <a:lnTo>
                  <a:pt x="948696" y="1013460"/>
                </a:lnTo>
                <a:lnTo>
                  <a:pt x="946233" y="1016000"/>
                </a:lnTo>
                <a:lnTo>
                  <a:pt x="975810" y="1016000"/>
                </a:lnTo>
                <a:lnTo>
                  <a:pt x="1052503" y="972820"/>
                </a:lnTo>
                <a:lnTo>
                  <a:pt x="1039218" y="960120"/>
                </a:lnTo>
                <a:close/>
              </a:path>
              <a:path w="1127760" h="1148079">
                <a:moveTo>
                  <a:pt x="929212" y="853440"/>
                </a:moveTo>
                <a:lnTo>
                  <a:pt x="870078" y="967740"/>
                </a:lnTo>
                <a:lnTo>
                  <a:pt x="883447" y="981710"/>
                </a:lnTo>
                <a:lnTo>
                  <a:pt x="920188" y="961390"/>
                </a:lnTo>
                <a:lnTo>
                  <a:pt x="890295" y="961390"/>
                </a:lnTo>
                <a:lnTo>
                  <a:pt x="893183" y="957580"/>
                </a:lnTo>
                <a:lnTo>
                  <a:pt x="895328" y="955040"/>
                </a:lnTo>
                <a:lnTo>
                  <a:pt x="943259" y="866140"/>
                </a:lnTo>
                <a:lnTo>
                  <a:pt x="929212" y="853440"/>
                </a:lnTo>
                <a:close/>
              </a:path>
              <a:path w="1127760" h="1148079">
                <a:moveTo>
                  <a:pt x="986330" y="908050"/>
                </a:moveTo>
                <a:lnTo>
                  <a:pt x="900365" y="955040"/>
                </a:lnTo>
                <a:lnTo>
                  <a:pt x="897061" y="957580"/>
                </a:lnTo>
                <a:lnTo>
                  <a:pt x="893931" y="960120"/>
                </a:lnTo>
                <a:lnTo>
                  <a:pt x="890972" y="961390"/>
                </a:lnTo>
                <a:lnTo>
                  <a:pt x="920188" y="961390"/>
                </a:lnTo>
                <a:lnTo>
                  <a:pt x="966114" y="935990"/>
                </a:lnTo>
                <a:lnTo>
                  <a:pt x="971288" y="933450"/>
                </a:lnTo>
                <a:lnTo>
                  <a:pt x="974449" y="930910"/>
                </a:lnTo>
                <a:lnTo>
                  <a:pt x="975597" y="929640"/>
                </a:lnTo>
                <a:lnTo>
                  <a:pt x="993713" y="929640"/>
                </a:lnTo>
                <a:lnTo>
                  <a:pt x="998601" y="920750"/>
                </a:lnTo>
                <a:lnTo>
                  <a:pt x="986330" y="908050"/>
                </a:lnTo>
                <a:close/>
              </a:path>
              <a:path w="1127760" h="1148079">
                <a:moveTo>
                  <a:pt x="848771" y="784860"/>
                </a:moveTo>
                <a:lnTo>
                  <a:pt x="836341" y="784860"/>
                </a:lnTo>
                <a:lnTo>
                  <a:pt x="824485" y="786130"/>
                </a:lnTo>
                <a:lnTo>
                  <a:pt x="791056" y="807720"/>
                </a:lnTo>
                <a:lnTo>
                  <a:pt x="772375" y="845820"/>
                </a:lnTo>
                <a:lnTo>
                  <a:pt x="771651" y="861060"/>
                </a:lnTo>
                <a:lnTo>
                  <a:pt x="775088" y="873760"/>
                </a:lnTo>
                <a:lnTo>
                  <a:pt x="800925" y="902970"/>
                </a:lnTo>
                <a:lnTo>
                  <a:pt x="824168" y="911860"/>
                </a:lnTo>
                <a:lnTo>
                  <a:pt x="837978" y="911860"/>
                </a:lnTo>
                <a:lnTo>
                  <a:pt x="849046" y="910590"/>
                </a:lnTo>
                <a:lnTo>
                  <a:pt x="860022" y="905510"/>
                </a:lnTo>
                <a:lnTo>
                  <a:pt x="871163" y="897890"/>
                </a:lnTo>
                <a:lnTo>
                  <a:pt x="872447" y="896620"/>
                </a:lnTo>
                <a:lnTo>
                  <a:pt x="831986" y="896620"/>
                </a:lnTo>
                <a:lnTo>
                  <a:pt x="821360" y="895350"/>
                </a:lnTo>
                <a:lnTo>
                  <a:pt x="810402" y="890270"/>
                </a:lnTo>
                <a:lnTo>
                  <a:pt x="798353" y="880110"/>
                </a:lnTo>
                <a:lnTo>
                  <a:pt x="793038" y="871220"/>
                </a:lnTo>
                <a:lnTo>
                  <a:pt x="790519" y="858520"/>
                </a:lnTo>
                <a:lnTo>
                  <a:pt x="791070" y="842010"/>
                </a:lnTo>
                <a:lnTo>
                  <a:pt x="818284" y="808990"/>
                </a:lnTo>
                <a:lnTo>
                  <a:pt x="842743" y="801370"/>
                </a:lnTo>
                <a:lnTo>
                  <a:pt x="878274" y="801370"/>
                </a:lnTo>
                <a:lnTo>
                  <a:pt x="871857" y="795020"/>
                </a:lnTo>
                <a:lnTo>
                  <a:pt x="860591" y="788670"/>
                </a:lnTo>
                <a:lnTo>
                  <a:pt x="848771" y="784860"/>
                </a:lnTo>
                <a:close/>
              </a:path>
              <a:path w="1127760" h="1148079">
                <a:moveTo>
                  <a:pt x="878274" y="801370"/>
                </a:moveTo>
                <a:lnTo>
                  <a:pt x="842743" y="801370"/>
                </a:lnTo>
                <a:lnTo>
                  <a:pt x="852905" y="803910"/>
                </a:lnTo>
                <a:lnTo>
                  <a:pt x="863758" y="810260"/>
                </a:lnTo>
                <a:lnTo>
                  <a:pt x="876263" y="820420"/>
                </a:lnTo>
                <a:lnTo>
                  <a:pt x="881674" y="831850"/>
                </a:lnTo>
                <a:lnTo>
                  <a:pt x="882776" y="844550"/>
                </a:lnTo>
                <a:lnTo>
                  <a:pt x="880900" y="853440"/>
                </a:lnTo>
                <a:lnTo>
                  <a:pt x="854347" y="886460"/>
                </a:lnTo>
                <a:lnTo>
                  <a:pt x="831986" y="896620"/>
                </a:lnTo>
                <a:lnTo>
                  <a:pt x="872447" y="896620"/>
                </a:lnTo>
                <a:lnTo>
                  <a:pt x="896140" y="864870"/>
                </a:lnTo>
                <a:lnTo>
                  <a:pt x="900817" y="839470"/>
                </a:lnTo>
                <a:lnTo>
                  <a:pt x="898545" y="829310"/>
                </a:lnTo>
                <a:lnTo>
                  <a:pt x="893378" y="819150"/>
                </a:lnTo>
                <a:lnTo>
                  <a:pt x="884691" y="807720"/>
                </a:lnTo>
                <a:lnTo>
                  <a:pt x="878274" y="801370"/>
                </a:lnTo>
                <a:close/>
              </a:path>
              <a:path w="1127760" h="1148079">
                <a:moveTo>
                  <a:pt x="749985" y="609600"/>
                </a:moveTo>
                <a:lnTo>
                  <a:pt x="629357" y="735330"/>
                </a:lnTo>
                <a:lnTo>
                  <a:pt x="671311" y="774700"/>
                </a:lnTo>
                <a:lnTo>
                  <a:pt x="681886" y="782320"/>
                </a:lnTo>
                <a:lnTo>
                  <a:pt x="693048" y="787400"/>
                </a:lnTo>
                <a:lnTo>
                  <a:pt x="704922" y="791210"/>
                </a:lnTo>
                <a:lnTo>
                  <a:pt x="717634" y="795020"/>
                </a:lnTo>
                <a:lnTo>
                  <a:pt x="731310" y="795020"/>
                </a:lnTo>
                <a:lnTo>
                  <a:pt x="774921" y="779780"/>
                </a:lnTo>
                <a:lnTo>
                  <a:pt x="777805" y="777240"/>
                </a:lnTo>
                <a:lnTo>
                  <a:pt x="719893" y="777240"/>
                </a:lnTo>
                <a:lnTo>
                  <a:pt x="708166" y="774700"/>
                </a:lnTo>
                <a:lnTo>
                  <a:pt x="696619" y="770890"/>
                </a:lnTo>
                <a:lnTo>
                  <a:pt x="685251" y="763270"/>
                </a:lnTo>
                <a:lnTo>
                  <a:pt x="674063" y="754380"/>
                </a:lnTo>
                <a:lnTo>
                  <a:pt x="655109" y="735330"/>
                </a:lnTo>
                <a:lnTo>
                  <a:pt x="751399" y="636270"/>
                </a:lnTo>
                <a:lnTo>
                  <a:pt x="777255" y="636270"/>
                </a:lnTo>
                <a:lnTo>
                  <a:pt x="749985" y="609600"/>
                </a:lnTo>
                <a:close/>
              </a:path>
              <a:path w="1127760" h="1148079">
                <a:moveTo>
                  <a:pt x="777255" y="636270"/>
                </a:moveTo>
                <a:lnTo>
                  <a:pt x="751399" y="636270"/>
                </a:lnTo>
                <a:lnTo>
                  <a:pt x="773651" y="657860"/>
                </a:lnTo>
                <a:lnTo>
                  <a:pt x="782319" y="666750"/>
                </a:lnTo>
                <a:lnTo>
                  <a:pt x="789053" y="676910"/>
                </a:lnTo>
                <a:lnTo>
                  <a:pt x="793808" y="687070"/>
                </a:lnTo>
                <a:lnTo>
                  <a:pt x="796540" y="697230"/>
                </a:lnTo>
                <a:lnTo>
                  <a:pt x="797202" y="707390"/>
                </a:lnTo>
                <a:lnTo>
                  <a:pt x="795752" y="717550"/>
                </a:lnTo>
                <a:lnTo>
                  <a:pt x="767924" y="760730"/>
                </a:lnTo>
                <a:lnTo>
                  <a:pt x="733847" y="777240"/>
                </a:lnTo>
                <a:lnTo>
                  <a:pt x="777805" y="777240"/>
                </a:lnTo>
                <a:lnTo>
                  <a:pt x="806078" y="748030"/>
                </a:lnTo>
                <a:lnTo>
                  <a:pt x="818319" y="706120"/>
                </a:lnTo>
                <a:lnTo>
                  <a:pt x="816968" y="695960"/>
                </a:lnTo>
                <a:lnTo>
                  <a:pt x="793921" y="654050"/>
                </a:lnTo>
                <a:lnTo>
                  <a:pt x="783748" y="642620"/>
                </a:lnTo>
                <a:lnTo>
                  <a:pt x="777255" y="636270"/>
                </a:lnTo>
                <a:close/>
              </a:path>
              <a:path w="1127760" h="1148079">
                <a:moveTo>
                  <a:pt x="591767" y="541020"/>
                </a:moveTo>
                <a:lnTo>
                  <a:pt x="574606" y="541020"/>
                </a:lnTo>
                <a:lnTo>
                  <a:pt x="571881" y="544830"/>
                </a:lnTo>
                <a:lnTo>
                  <a:pt x="569738" y="547370"/>
                </a:lnTo>
                <a:lnTo>
                  <a:pt x="524428" y="632460"/>
                </a:lnTo>
                <a:lnTo>
                  <a:pt x="538391" y="646430"/>
                </a:lnTo>
                <a:lnTo>
                  <a:pt x="572225" y="627380"/>
                </a:lnTo>
                <a:lnTo>
                  <a:pt x="544904" y="627380"/>
                </a:lnTo>
                <a:lnTo>
                  <a:pt x="544142" y="626110"/>
                </a:lnTo>
                <a:lnTo>
                  <a:pt x="547298" y="622300"/>
                </a:lnTo>
                <a:lnTo>
                  <a:pt x="549417" y="618490"/>
                </a:lnTo>
                <a:lnTo>
                  <a:pt x="550495" y="617220"/>
                </a:lnTo>
                <a:lnTo>
                  <a:pt x="591767" y="541020"/>
                </a:lnTo>
                <a:close/>
              </a:path>
              <a:path w="1127760" h="1148079">
                <a:moveTo>
                  <a:pt x="637889" y="570230"/>
                </a:moveTo>
                <a:lnTo>
                  <a:pt x="553965" y="619760"/>
                </a:lnTo>
                <a:lnTo>
                  <a:pt x="550386" y="622300"/>
                </a:lnTo>
                <a:lnTo>
                  <a:pt x="547367" y="624840"/>
                </a:lnTo>
                <a:lnTo>
                  <a:pt x="544904" y="627380"/>
                </a:lnTo>
                <a:lnTo>
                  <a:pt x="572225" y="627380"/>
                </a:lnTo>
                <a:lnTo>
                  <a:pt x="651173" y="582930"/>
                </a:lnTo>
                <a:lnTo>
                  <a:pt x="637889" y="570230"/>
                </a:lnTo>
                <a:close/>
              </a:path>
              <a:path w="1127760" h="1148079">
                <a:moveTo>
                  <a:pt x="527883" y="463550"/>
                </a:moveTo>
                <a:lnTo>
                  <a:pt x="468749" y="579120"/>
                </a:lnTo>
                <a:lnTo>
                  <a:pt x="482118" y="591820"/>
                </a:lnTo>
                <a:lnTo>
                  <a:pt x="517546" y="572770"/>
                </a:lnTo>
                <a:lnTo>
                  <a:pt x="488965" y="572770"/>
                </a:lnTo>
                <a:lnTo>
                  <a:pt x="491854" y="568960"/>
                </a:lnTo>
                <a:lnTo>
                  <a:pt x="493999" y="565150"/>
                </a:lnTo>
                <a:lnTo>
                  <a:pt x="541930" y="477520"/>
                </a:lnTo>
                <a:lnTo>
                  <a:pt x="527883" y="463550"/>
                </a:lnTo>
                <a:close/>
              </a:path>
              <a:path w="1127760" h="1148079">
                <a:moveTo>
                  <a:pt x="585001" y="519430"/>
                </a:moveTo>
                <a:lnTo>
                  <a:pt x="499035" y="566420"/>
                </a:lnTo>
                <a:lnTo>
                  <a:pt x="495733" y="567690"/>
                </a:lnTo>
                <a:lnTo>
                  <a:pt x="492602" y="570230"/>
                </a:lnTo>
                <a:lnTo>
                  <a:pt x="489643" y="572770"/>
                </a:lnTo>
                <a:lnTo>
                  <a:pt x="517546" y="572770"/>
                </a:lnTo>
                <a:lnTo>
                  <a:pt x="564784" y="547370"/>
                </a:lnTo>
                <a:lnTo>
                  <a:pt x="569959" y="543560"/>
                </a:lnTo>
                <a:lnTo>
                  <a:pt x="573120" y="542290"/>
                </a:lnTo>
                <a:lnTo>
                  <a:pt x="574267" y="541020"/>
                </a:lnTo>
                <a:lnTo>
                  <a:pt x="591767" y="541020"/>
                </a:lnTo>
                <a:lnTo>
                  <a:pt x="597270" y="530860"/>
                </a:lnTo>
                <a:lnTo>
                  <a:pt x="585001" y="519430"/>
                </a:lnTo>
                <a:close/>
              </a:path>
              <a:path w="1127760" h="1148079">
                <a:moveTo>
                  <a:pt x="435012" y="394970"/>
                </a:moveTo>
                <a:lnTo>
                  <a:pt x="389727" y="417830"/>
                </a:lnTo>
                <a:lnTo>
                  <a:pt x="371046" y="457200"/>
                </a:lnTo>
                <a:lnTo>
                  <a:pt x="370321" y="472440"/>
                </a:lnTo>
                <a:lnTo>
                  <a:pt x="373759" y="483870"/>
                </a:lnTo>
                <a:lnTo>
                  <a:pt x="399596" y="514350"/>
                </a:lnTo>
                <a:lnTo>
                  <a:pt x="422839" y="523240"/>
                </a:lnTo>
                <a:lnTo>
                  <a:pt x="436650" y="523240"/>
                </a:lnTo>
                <a:lnTo>
                  <a:pt x="447716" y="520700"/>
                </a:lnTo>
                <a:lnTo>
                  <a:pt x="458692" y="515620"/>
                </a:lnTo>
                <a:lnTo>
                  <a:pt x="469834" y="508000"/>
                </a:lnTo>
                <a:lnTo>
                  <a:pt x="471279" y="506730"/>
                </a:lnTo>
                <a:lnTo>
                  <a:pt x="420031" y="506730"/>
                </a:lnTo>
                <a:lnTo>
                  <a:pt x="409073" y="501650"/>
                </a:lnTo>
                <a:lnTo>
                  <a:pt x="397024" y="491490"/>
                </a:lnTo>
                <a:lnTo>
                  <a:pt x="391709" y="481330"/>
                </a:lnTo>
                <a:lnTo>
                  <a:pt x="389190" y="469900"/>
                </a:lnTo>
                <a:lnTo>
                  <a:pt x="389741" y="453390"/>
                </a:lnTo>
                <a:lnTo>
                  <a:pt x="416955" y="420370"/>
                </a:lnTo>
                <a:lnTo>
                  <a:pt x="441413" y="412750"/>
                </a:lnTo>
                <a:lnTo>
                  <a:pt x="477528" y="412750"/>
                </a:lnTo>
                <a:lnTo>
                  <a:pt x="470528" y="405130"/>
                </a:lnTo>
                <a:lnTo>
                  <a:pt x="459262" y="400050"/>
                </a:lnTo>
                <a:lnTo>
                  <a:pt x="447442" y="396240"/>
                </a:lnTo>
                <a:lnTo>
                  <a:pt x="435012" y="394970"/>
                </a:lnTo>
                <a:close/>
              </a:path>
              <a:path w="1127760" h="1148079">
                <a:moveTo>
                  <a:pt x="477528" y="412750"/>
                </a:moveTo>
                <a:lnTo>
                  <a:pt x="441413" y="412750"/>
                </a:lnTo>
                <a:lnTo>
                  <a:pt x="451576" y="414020"/>
                </a:lnTo>
                <a:lnTo>
                  <a:pt x="462429" y="420370"/>
                </a:lnTo>
                <a:lnTo>
                  <a:pt x="474934" y="431800"/>
                </a:lnTo>
                <a:lnTo>
                  <a:pt x="480345" y="443230"/>
                </a:lnTo>
                <a:lnTo>
                  <a:pt x="481447" y="455930"/>
                </a:lnTo>
                <a:lnTo>
                  <a:pt x="479571" y="463550"/>
                </a:lnTo>
                <a:lnTo>
                  <a:pt x="453018" y="497840"/>
                </a:lnTo>
                <a:lnTo>
                  <a:pt x="430657" y="506730"/>
                </a:lnTo>
                <a:lnTo>
                  <a:pt x="471279" y="506730"/>
                </a:lnTo>
                <a:lnTo>
                  <a:pt x="494810" y="476250"/>
                </a:lnTo>
                <a:lnTo>
                  <a:pt x="499487" y="449580"/>
                </a:lnTo>
                <a:lnTo>
                  <a:pt x="497215" y="440690"/>
                </a:lnTo>
                <a:lnTo>
                  <a:pt x="492048" y="429260"/>
                </a:lnTo>
                <a:lnTo>
                  <a:pt x="483361" y="419100"/>
                </a:lnTo>
                <a:lnTo>
                  <a:pt x="477528" y="412750"/>
                </a:lnTo>
                <a:close/>
              </a:path>
              <a:path w="1127760" h="1148079">
                <a:moveTo>
                  <a:pt x="376057" y="316230"/>
                </a:moveTo>
                <a:lnTo>
                  <a:pt x="289929" y="405130"/>
                </a:lnTo>
                <a:lnTo>
                  <a:pt x="303383" y="419100"/>
                </a:lnTo>
                <a:lnTo>
                  <a:pt x="355024" y="365760"/>
                </a:lnTo>
                <a:lnTo>
                  <a:pt x="365825" y="359410"/>
                </a:lnTo>
                <a:lnTo>
                  <a:pt x="377038" y="355600"/>
                </a:lnTo>
                <a:lnTo>
                  <a:pt x="419075" y="355600"/>
                </a:lnTo>
                <a:lnTo>
                  <a:pt x="418233" y="354330"/>
                </a:lnTo>
                <a:lnTo>
                  <a:pt x="411908" y="347980"/>
                </a:lnTo>
                <a:lnTo>
                  <a:pt x="371646" y="347980"/>
                </a:lnTo>
                <a:lnTo>
                  <a:pt x="389511" y="330200"/>
                </a:lnTo>
                <a:lnTo>
                  <a:pt x="376057" y="316230"/>
                </a:lnTo>
                <a:close/>
              </a:path>
              <a:path w="1127760" h="1148079">
                <a:moveTo>
                  <a:pt x="419075" y="355600"/>
                </a:moveTo>
                <a:lnTo>
                  <a:pt x="390097" y="355600"/>
                </a:lnTo>
                <a:lnTo>
                  <a:pt x="400433" y="361950"/>
                </a:lnTo>
                <a:lnTo>
                  <a:pt x="405060" y="365760"/>
                </a:lnTo>
                <a:lnTo>
                  <a:pt x="407713" y="370840"/>
                </a:lnTo>
                <a:lnTo>
                  <a:pt x="408393" y="374650"/>
                </a:lnTo>
                <a:lnTo>
                  <a:pt x="422079" y="360680"/>
                </a:lnTo>
                <a:lnTo>
                  <a:pt x="420757" y="358140"/>
                </a:lnTo>
                <a:lnTo>
                  <a:pt x="419075" y="355600"/>
                </a:lnTo>
                <a:close/>
              </a:path>
              <a:path w="1127760" h="1148079">
                <a:moveTo>
                  <a:pt x="312209" y="255270"/>
                </a:moveTo>
                <a:lnTo>
                  <a:pt x="226081" y="344170"/>
                </a:lnTo>
                <a:lnTo>
                  <a:pt x="239535" y="356870"/>
                </a:lnTo>
                <a:lnTo>
                  <a:pt x="291176" y="304800"/>
                </a:lnTo>
                <a:lnTo>
                  <a:pt x="301977" y="297180"/>
                </a:lnTo>
                <a:lnTo>
                  <a:pt x="313189" y="293370"/>
                </a:lnTo>
                <a:lnTo>
                  <a:pt x="355227" y="293370"/>
                </a:lnTo>
                <a:lnTo>
                  <a:pt x="354387" y="292100"/>
                </a:lnTo>
                <a:lnTo>
                  <a:pt x="348482" y="287020"/>
                </a:lnTo>
                <a:lnTo>
                  <a:pt x="308137" y="287020"/>
                </a:lnTo>
                <a:lnTo>
                  <a:pt x="307799" y="285750"/>
                </a:lnTo>
                <a:lnTo>
                  <a:pt x="325663" y="267970"/>
                </a:lnTo>
                <a:lnTo>
                  <a:pt x="312209" y="255270"/>
                </a:lnTo>
                <a:close/>
              </a:path>
              <a:path w="1127760" h="1148079">
                <a:moveTo>
                  <a:pt x="387908" y="341630"/>
                </a:moveTo>
                <a:lnTo>
                  <a:pt x="380080" y="344170"/>
                </a:lnTo>
                <a:lnTo>
                  <a:pt x="371985" y="347980"/>
                </a:lnTo>
                <a:lnTo>
                  <a:pt x="411908" y="347980"/>
                </a:lnTo>
                <a:lnTo>
                  <a:pt x="409378" y="345440"/>
                </a:lnTo>
                <a:lnTo>
                  <a:pt x="403030" y="342900"/>
                </a:lnTo>
                <a:lnTo>
                  <a:pt x="387908" y="341630"/>
                </a:lnTo>
                <a:close/>
              </a:path>
              <a:path w="1127760" h="1148079">
                <a:moveTo>
                  <a:pt x="224820" y="288290"/>
                </a:moveTo>
                <a:lnTo>
                  <a:pt x="197471" y="288290"/>
                </a:lnTo>
                <a:lnTo>
                  <a:pt x="197979" y="289560"/>
                </a:lnTo>
                <a:lnTo>
                  <a:pt x="184457" y="303530"/>
                </a:lnTo>
                <a:lnTo>
                  <a:pt x="197911" y="316230"/>
                </a:lnTo>
                <a:lnTo>
                  <a:pt x="224820" y="288290"/>
                </a:lnTo>
                <a:close/>
              </a:path>
              <a:path w="1127760" h="1148079">
                <a:moveTo>
                  <a:pt x="355227" y="293370"/>
                </a:moveTo>
                <a:lnTo>
                  <a:pt x="326248" y="293370"/>
                </a:lnTo>
                <a:lnTo>
                  <a:pt x="336585" y="299720"/>
                </a:lnTo>
                <a:lnTo>
                  <a:pt x="341212" y="303530"/>
                </a:lnTo>
                <a:lnTo>
                  <a:pt x="343865" y="308610"/>
                </a:lnTo>
                <a:lnTo>
                  <a:pt x="344547" y="312420"/>
                </a:lnTo>
                <a:lnTo>
                  <a:pt x="358231" y="298450"/>
                </a:lnTo>
                <a:lnTo>
                  <a:pt x="356909" y="295910"/>
                </a:lnTo>
                <a:lnTo>
                  <a:pt x="355227" y="293370"/>
                </a:lnTo>
                <a:close/>
              </a:path>
              <a:path w="1127760" h="1148079">
                <a:moveTo>
                  <a:pt x="179630" y="213360"/>
                </a:moveTo>
                <a:lnTo>
                  <a:pt x="142163" y="240030"/>
                </a:lnTo>
                <a:lnTo>
                  <a:pt x="140699" y="252730"/>
                </a:lnTo>
                <a:lnTo>
                  <a:pt x="143093" y="261620"/>
                </a:lnTo>
                <a:lnTo>
                  <a:pt x="149654" y="271780"/>
                </a:lnTo>
                <a:lnTo>
                  <a:pt x="161872" y="284480"/>
                </a:lnTo>
                <a:lnTo>
                  <a:pt x="172775" y="289560"/>
                </a:lnTo>
                <a:lnTo>
                  <a:pt x="184641" y="290830"/>
                </a:lnTo>
                <a:lnTo>
                  <a:pt x="197471" y="288290"/>
                </a:lnTo>
                <a:lnTo>
                  <a:pt x="224820" y="288290"/>
                </a:lnTo>
                <a:lnTo>
                  <a:pt x="233382" y="279400"/>
                </a:lnTo>
                <a:lnTo>
                  <a:pt x="191810" y="279400"/>
                </a:lnTo>
                <a:lnTo>
                  <a:pt x="179454" y="276860"/>
                </a:lnTo>
                <a:lnTo>
                  <a:pt x="168675" y="269240"/>
                </a:lnTo>
                <a:lnTo>
                  <a:pt x="163485" y="264160"/>
                </a:lnTo>
                <a:lnTo>
                  <a:pt x="160635" y="259080"/>
                </a:lnTo>
                <a:lnTo>
                  <a:pt x="159614" y="247650"/>
                </a:lnTo>
                <a:lnTo>
                  <a:pt x="161545" y="242570"/>
                </a:lnTo>
                <a:lnTo>
                  <a:pt x="171706" y="232410"/>
                </a:lnTo>
                <a:lnTo>
                  <a:pt x="177468" y="229870"/>
                </a:lnTo>
                <a:lnTo>
                  <a:pt x="215000" y="229870"/>
                </a:lnTo>
                <a:lnTo>
                  <a:pt x="202148" y="220980"/>
                </a:lnTo>
                <a:lnTo>
                  <a:pt x="190662" y="214630"/>
                </a:lnTo>
                <a:lnTo>
                  <a:pt x="179630" y="213360"/>
                </a:lnTo>
                <a:close/>
              </a:path>
              <a:path w="1127760" h="1148079">
                <a:moveTo>
                  <a:pt x="324060" y="280670"/>
                </a:moveTo>
                <a:lnTo>
                  <a:pt x="316232" y="281940"/>
                </a:lnTo>
                <a:lnTo>
                  <a:pt x="308137" y="287020"/>
                </a:lnTo>
                <a:lnTo>
                  <a:pt x="348482" y="287020"/>
                </a:lnTo>
                <a:lnTo>
                  <a:pt x="345530" y="284480"/>
                </a:lnTo>
                <a:lnTo>
                  <a:pt x="339182" y="281940"/>
                </a:lnTo>
                <a:lnTo>
                  <a:pt x="324060" y="280670"/>
                </a:lnTo>
                <a:close/>
              </a:path>
              <a:path w="1127760" h="1148079">
                <a:moveTo>
                  <a:pt x="215000" y="229870"/>
                </a:moveTo>
                <a:lnTo>
                  <a:pt x="177468" y="229870"/>
                </a:lnTo>
                <a:lnTo>
                  <a:pt x="188932" y="231140"/>
                </a:lnTo>
                <a:lnTo>
                  <a:pt x="195704" y="233680"/>
                </a:lnTo>
                <a:lnTo>
                  <a:pt x="203517" y="240030"/>
                </a:lnTo>
                <a:lnTo>
                  <a:pt x="228051" y="257810"/>
                </a:lnTo>
                <a:lnTo>
                  <a:pt x="215727" y="270510"/>
                </a:lnTo>
                <a:lnTo>
                  <a:pt x="204962" y="276860"/>
                </a:lnTo>
                <a:lnTo>
                  <a:pt x="191810" y="279400"/>
                </a:lnTo>
                <a:lnTo>
                  <a:pt x="233382" y="279400"/>
                </a:lnTo>
                <a:lnTo>
                  <a:pt x="257845" y="254000"/>
                </a:lnTo>
                <a:lnTo>
                  <a:pt x="263230" y="246380"/>
                </a:lnTo>
                <a:lnTo>
                  <a:pt x="238869" y="246380"/>
                </a:lnTo>
                <a:lnTo>
                  <a:pt x="215000" y="229870"/>
                </a:lnTo>
                <a:close/>
              </a:path>
              <a:path w="1127760" h="1148079">
                <a:moveTo>
                  <a:pt x="216968" y="175260"/>
                </a:moveTo>
                <a:lnTo>
                  <a:pt x="205040" y="189230"/>
                </a:lnTo>
                <a:lnTo>
                  <a:pt x="215882" y="190500"/>
                </a:lnTo>
                <a:lnTo>
                  <a:pt x="226523" y="195580"/>
                </a:lnTo>
                <a:lnTo>
                  <a:pt x="237501" y="203200"/>
                </a:lnTo>
                <a:lnTo>
                  <a:pt x="249355" y="214630"/>
                </a:lnTo>
                <a:lnTo>
                  <a:pt x="251124" y="224790"/>
                </a:lnTo>
                <a:lnTo>
                  <a:pt x="247629" y="234950"/>
                </a:lnTo>
                <a:lnTo>
                  <a:pt x="238869" y="246380"/>
                </a:lnTo>
                <a:lnTo>
                  <a:pt x="263230" y="246380"/>
                </a:lnTo>
                <a:lnTo>
                  <a:pt x="265025" y="243840"/>
                </a:lnTo>
                <a:lnTo>
                  <a:pt x="268996" y="233680"/>
                </a:lnTo>
                <a:lnTo>
                  <a:pt x="269664" y="223520"/>
                </a:lnTo>
                <a:lnTo>
                  <a:pt x="266934" y="213360"/>
                </a:lnTo>
                <a:lnTo>
                  <a:pt x="260711" y="201930"/>
                </a:lnTo>
                <a:lnTo>
                  <a:pt x="250898" y="191770"/>
                </a:lnTo>
                <a:lnTo>
                  <a:pt x="240314" y="184150"/>
                </a:lnTo>
                <a:lnTo>
                  <a:pt x="229003" y="177800"/>
                </a:lnTo>
                <a:lnTo>
                  <a:pt x="216968" y="175260"/>
                </a:lnTo>
                <a:close/>
              </a:path>
              <a:path w="1127760" h="1148079">
                <a:moveTo>
                  <a:pt x="136392" y="29210"/>
                </a:moveTo>
                <a:lnTo>
                  <a:pt x="118433" y="29210"/>
                </a:lnTo>
                <a:lnTo>
                  <a:pt x="116669" y="33020"/>
                </a:lnTo>
                <a:lnTo>
                  <a:pt x="115454" y="36830"/>
                </a:lnTo>
                <a:lnTo>
                  <a:pt x="82419" y="204470"/>
                </a:lnTo>
                <a:lnTo>
                  <a:pt x="99597" y="220980"/>
                </a:lnTo>
                <a:lnTo>
                  <a:pt x="127907" y="191770"/>
                </a:lnTo>
                <a:lnTo>
                  <a:pt x="103285" y="191770"/>
                </a:lnTo>
                <a:lnTo>
                  <a:pt x="102947" y="190500"/>
                </a:lnTo>
                <a:lnTo>
                  <a:pt x="103426" y="189230"/>
                </a:lnTo>
                <a:lnTo>
                  <a:pt x="104411" y="185420"/>
                </a:lnTo>
                <a:lnTo>
                  <a:pt x="105904" y="177800"/>
                </a:lnTo>
                <a:lnTo>
                  <a:pt x="136392" y="29210"/>
                </a:lnTo>
                <a:close/>
              </a:path>
              <a:path w="1127760" h="1148079">
                <a:moveTo>
                  <a:pt x="206348" y="82550"/>
                </a:moveTo>
                <a:lnTo>
                  <a:pt x="119924" y="172720"/>
                </a:lnTo>
                <a:lnTo>
                  <a:pt x="109939" y="182880"/>
                </a:lnTo>
                <a:lnTo>
                  <a:pt x="103285" y="191770"/>
                </a:lnTo>
                <a:lnTo>
                  <a:pt x="127907" y="191770"/>
                </a:lnTo>
                <a:lnTo>
                  <a:pt x="220225" y="96520"/>
                </a:lnTo>
                <a:lnTo>
                  <a:pt x="206348" y="82550"/>
                </a:lnTo>
                <a:close/>
              </a:path>
              <a:path w="1127760" h="1148079">
                <a:moveTo>
                  <a:pt x="120628" y="0"/>
                </a:moveTo>
                <a:lnTo>
                  <a:pt x="0" y="124460"/>
                </a:lnTo>
                <a:lnTo>
                  <a:pt x="13708" y="137160"/>
                </a:lnTo>
                <a:lnTo>
                  <a:pt x="109997" y="38100"/>
                </a:lnTo>
                <a:lnTo>
                  <a:pt x="115290" y="33020"/>
                </a:lnTo>
                <a:lnTo>
                  <a:pt x="118009" y="29210"/>
                </a:lnTo>
                <a:lnTo>
                  <a:pt x="136392" y="29210"/>
                </a:lnTo>
                <a:lnTo>
                  <a:pt x="138737" y="17780"/>
                </a:lnTo>
                <a:lnTo>
                  <a:pt x="1206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395" name="object 14"/>
          <p:cNvSpPr>
            <a:spLocks/>
          </p:cNvSpPr>
          <p:nvPr/>
        </p:nvSpPr>
        <p:spPr bwMode="auto">
          <a:xfrm>
            <a:off x="5118100" y="2624138"/>
            <a:ext cx="530225" cy="498475"/>
          </a:xfrm>
          <a:custGeom>
            <a:avLst/>
            <a:gdLst>
              <a:gd name="T0" fmla="*/ 130252 w 619759"/>
              <a:gd name="T1" fmla="*/ 495300 h 582929"/>
              <a:gd name="T2" fmla="*/ 114487 w 619759"/>
              <a:gd name="T3" fmla="*/ 554989 h 582929"/>
              <a:gd name="T4" fmla="*/ 110710 w 619759"/>
              <a:gd name="T5" fmla="*/ 579119 h 582929"/>
              <a:gd name="T6" fmla="*/ 152994 w 619759"/>
              <a:gd name="T7" fmla="*/ 491489 h 582929"/>
              <a:gd name="T8" fmla="*/ 1848 w 619759"/>
              <a:gd name="T9" fmla="*/ 478789 h 582929"/>
              <a:gd name="T10" fmla="*/ 43982 w 619759"/>
              <a:gd name="T11" fmla="*/ 508000 h 582929"/>
              <a:gd name="T12" fmla="*/ 98048 w 619759"/>
              <a:gd name="T13" fmla="*/ 494029 h 582929"/>
              <a:gd name="T14" fmla="*/ 150734 w 619759"/>
              <a:gd name="T15" fmla="*/ 488950 h 582929"/>
              <a:gd name="T16" fmla="*/ 19048 w 619759"/>
              <a:gd name="T17" fmla="*/ 469900 h 582929"/>
              <a:gd name="T18" fmla="*/ 43582 w 619759"/>
              <a:gd name="T19" fmla="*/ 403859 h 582929"/>
              <a:gd name="T20" fmla="*/ 65157 w 619759"/>
              <a:gd name="T21" fmla="*/ 483869 h 582929"/>
              <a:gd name="T22" fmla="*/ 142821 w 619759"/>
              <a:gd name="T23" fmla="*/ 480059 h 582929"/>
              <a:gd name="T24" fmla="*/ 117031 w 619759"/>
              <a:gd name="T25" fmla="*/ 422909 h 582929"/>
              <a:gd name="T26" fmla="*/ 207771 w 619759"/>
              <a:gd name="T27" fmla="*/ 486409 h 582929"/>
              <a:gd name="T28" fmla="*/ 191993 w 619759"/>
              <a:gd name="T29" fmla="*/ 469900 h 582929"/>
              <a:gd name="T30" fmla="*/ 215679 w 619759"/>
              <a:gd name="T31" fmla="*/ 455929 h 582929"/>
              <a:gd name="T32" fmla="*/ 225392 w 619759"/>
              <a:gd name="T33" fmla="*/ 469900 h 582929"/>
              <a:gd name="T34" fmla="*/ 177069 w 619759"/>
              <a:gd name="T35" fmla="*/ 340359 h 582929"/>
              <a:gd name="T36" fmla="*/ 213061 w 619759"/>
              <a:gd name="T37" fmla="*/ 374650 h 582929"/>
              <a:gd name="T38" fmla="*/ 177069 w 619759"/>
              <a:gd name="T39" fmla="*/ 340359 h 582929"/>
              <a:gd name="T40" fmla="*/ 90466 w 619759"/>
              <a:gd name="T41" fmla="*/ 426719 h 582929"/>
              <a:gd name="T42" fmla="*/ 130168 w 619759"/>
              <a:gd name="T43" fmla="*/ 410209 h 582929"/>
              <a:gd name="T44" fmla="*/ 140855 w 619759"/>
              <a:gd name="T45" fmla="*/ 375919 h 582929"/>
              <a:gd name="T46" fmla="*/ 140855 w 619759"/>
              <a:gd name="T47" fmla="*/ 375919 h 582929"/>
              <a:gd name="T48" fmla="*/ 244916 w 619759"/>
              <a:gd name="T49" fmla="*/ 306069 h 582929"/>
              <a:gd name="T50" fmla="*/ 320863 w 619759"/>
              <a:gd name="T51" fmla="*/ 361950 h 582929"/>
              <a:gd name="T52" fmla="*/ 304341 w 619759"/>
              <a:gd name="T53" fmla="*/ 342900 h 582929"/>
              <a:gd name="T54" fmla="*/ 265878 w 619759"/>
              <a:gd name="T55" fmla="*/ 311150 h 582929"/>
              <a:gd name="T56" fmla="*/ 271899 w 619759"/>
              <a:gd name="T57" fmla="*/ 262889 h 582929"/>
              <a:gd name="T58" fmla="*/ 325850 w 619759"/>
              <a:gd name="T59" fmla="*/ 251459 h 582929"/>
              <a:gd name="T60" fmla="*/ 208416 w 619759"/>
              <a:gd name="T61" fmla="*/ 307339 h 582929"/>
              <a:gd name="T62" fmla="*/ 204204 w 619759"/>
              <a:gd name="T63" fmla="*/ 358139 h 582929"/>
              <a:gd name="T64" fmla="*/ 213499 w 619759"/>
              <a:gd name="T65" fmla="*/ 325119 h 582929"/>
              <a:gd name="T66" fmla="*/ 358216 w 619759"/>
              <a:gd name="T67" fmla="*/ 298450 h 582929"/>
              <a:gd name="T68" fmla="*/ 354964 w 619759"/>
              <a:gd name="T69" fmla="*/ 340359 h 582929"/>
              <a:gd name="T70" fmla="*/ 358216 w 619759"/>
              <a:gd name="T71" fmla="*/ 298450 h 582929"/>
              <a:gd name="T72" fmla="*/ 318092 w 619759"/>
              <a:gd name="T73" fmla="*/ 269239 h 582929"/>
              <a:gd name="T74" fmla="*/ 335741 w 619759"/>
              <a:gd name="T75" fmla="*/ 259079 h 582929"/>
              <a:gd name="T76" fmla="*/ 391285 w 619759"/>
              <a:gd name="T77" fmla="*/ 265429 h 582929"/>
              <a:gd name="T78" fmla="*/ 432852 w 619759"/>
              <a:gd name="T79" fmla="*/ 262889 h 582929"/>
              <a:gd name="T80" fmla="*/ 407098 w 619759"/>
              <a:gd name="T81" fmla="*/ 252729 h 582929"/>
              <a:gd name="T82" fmla="*/ 430786 w 619759"/>
              <a:gd name="T83" fmla="*/ 240029 h 582929"/>
              <a:gd name="T84" fmla="*/ 439668 w 619759"/>
              <a:gd name="T85" fmla="*/ 254000 h 582929"/>
              <a:gd name="T86" fmla="*/ 308061 w 619759"/>
              <a:gd name="T87" fmla="*/ 156209 h 582929"/>
              <a:gd name="T88" fmla="*/ 317003 w 619759"/>
              <a:gd name="T89" fmla="*/ 222250 h 582929"/>
              <a:gd name="T90" fmla="*/ 356333 w 619759"/>
              <a:gd name="T91" fmla="*/ 182879 h 582929"/>
              <a:gd name="T92" fmla="*/ 406683 w 619759"/>
              <a:gd name="T93" fmla="*/ 106679 h 582929"/>
              <a:gd name="T94" fmla="*/ 465867 w 619759"/>
              <a:gd name="T95" fmla="*/ 208279 h 582929"/>
              <a:gd name="T96" fmla="*/ 503374 w 619759"/>
              <a:gd name="T97" fmla="*/ 190500 h 582929"/>
              <a:gd name="T98" fmla="*/ 414051 w 619759"/>
              <a:gd name="T99" fmla="*/ 137159 h 582929"/>
              <a:gd name="T100" fmla="*/ 441642 w 619759"/>
              <a:gd name="T101" fmla="*/ 97789 h 582929"/>
              <a:gd name="T102" fmla="*/ 487117 w 619759"/>
              <a:gd name="T103" fmla="*/ 184150 h 582929"/>
              <a:gd name="T104" fmla="*/ 517498 w 619759"/>
              <a:gd name="T105" fmla="*/ 172719 h 582929"/>
              <a:gd name="T106" fmla="*/ 333843 w 619759"/>
              <a:gd name="T107" fmla="*/ 182879 h 582929"/>
              <a:gd name="T108" fmla="*/ 430787 w 619759"/>
              <a:gd name="T109" fmla="*/ 1269 h 582929"/>
              <a:gd name="T110" fmla="*/ 510600 w 619759"/>
              <a:gd name="T111" fmla="*/ 80009 h 582929"/>
              <a:gd name="T112" fmla="*/ 487526 w 619759"/>
              <a:gd name="T113" fmla="*/ 57150 h 582929"/>
              <a:gd name="T114" fmla="*/ 533039 w 619759"/>
              <a:gd name="T115" fmla="*/ 19050 h 582929"/>
              <a:gd name="T116" fmla="*/ 619155 w 619759"/>
              <a:gd name="T117" fmla="*/ 71119 h 582929"/>
              <a:gd name="T118" fmla="*/ 514046 w 619759"/>
              <a:gd name="T119" fmla="*/ 3809 h 582929"/>
              <a:gd name="T120" fmla="*/ 486127 w 619759"/>
              <a:gd name="T121" fmla="*/ 44450 h 582929"/>
              <a:gd name="T122" fmla="*/ 502422 w 619759"/>
              <a:gd name="T123" fmla="*/ 34289 h 582929"/>
              <a:gd name="T124" fmla="*/ 563391 w 619759"/>
              <a:gd name="T125" fmla="*/ 15239 h 582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19759" h="582929">
                <a:moveTo>
                  <a:pt x="152994" y="491489"/>
                </a:moveTo>
                <a:lnTo>
                  <a:pt x="116653" y="491489"/>
                </a:lnTo>
                <a:lnTo>
                  <a:pt x="126040" y="492759"/>
                </a:lnTo>
                <a:lnTo>
                  <a:pt x="130252" y="495300"/>
                </a:lnTo>
                <a:lnTo>
                  <a:pt x="137605" y="502919"/>
                </a:lnTo>
                <a:lnTo>
                  <a:pt x="141786" y="513079"/>
                </a:lnTo>
                <a:lnTo>
                  <a:pt x="141366" y="523239"/>
                </a:lnTo>
                <a:lnTo>
                  <a:pt x="114487" y="554989"/>
                </a:lnTo>
                <a:lnTo>
                  <a:pt x="83036" y="567689"/>
                </a:lnTo>
                <a:lnTo>
                  <a:pt x="99307" y="582929"/>
                </a:lnTo>
                <a:lnTo>
                  <a:pt x="104303" y="582929"/>
                </a:lnTo>
                <a:lnTo>
                  <a:pt x="110710" y="579119"/>
                </a:lnTo>
                <a:lnTo>
                  <a:pt x="146285" y="548639"/>
                </a:lnTo>
                <a:lnTo>
                  <a:pt x="160421" y="514350"/>
                </a:lnTo>
                <a:lnTo>
                  <a:pt x="158669" y="502919"/>
                </a:lnTo>
                <a:lnTo>
                  <a:pt x="152994" y="491489"/>
                </a:lnTo>
                <a:close/>
              </a:path>
              <a:path w="619759" h="582929">
                <a:moveTo>
                  <a:pt x="43582" y="403859"/>
                </a:moveTo>
                <a:lnTo>
                  <a:pt x="13656" y="430529"/>
                </a:lnTo>
                <a:lnTo>
                  <a:pt x="0" y="467359"/>
                </a:lnTo>
                <a:lnTo>
                  <a:pt x="1848" y="478789"/>
                </a:lnTo>
                <a:lnTo>
                  <a:pt x="7653" y="490219"/>
                </a:lnTo>
                <a:lnTo>
                  <a:pt x="18139" y="501650"/>
                </a:lnTo>
                <a:lnTo>
                  <a:pt x="28981" y="506729"/>
                </a:lnTo>
                <a:lnTo>
                  <a:pt x="43982" y="508000"/>
                </a:lnTo>
                <a:lnTo>
                  <a:pt x="54226" y="506729"/>
                </a:lnTo>
                <a:lnTo>
                  <a:pt x="67430" y="504189"/>
                </a:lnTo>
                <a:lnTo>
                  <a:pt x="84330" y="499109"/>
                </a:lnTo>
                <a:lnTo>
                  <a:pt x="98048" y="494029"/>
                </a:lnTo>
                <a:lnTo>
                  <a:pt x="106813" y="492759"/>
                </a:lnTo>
                <a:lnTo>
                  <a:pt x="111807" y="491489"/>
                </a:lnTo>
                <a:lnTo>
                  <a:pt x="152994" y="491489"/>
                </a:lnTo>
                <a:lnTo>
                  <a:pt x="150734" y="488950"/>
                </a:lnTo>
                <a:lnTo>
                  <a:pt x="36589" y="488950"/>
                </a:lnTo>
                <a:lnTo>
                  <a:pt x="30505" y="486409"/>
                </a:lnTo>
                <a:lnTo>
                  <a:pt x="23799" y="480059"/>
                </a:lnTo>
                <a:lnTo>
                  <a:pt x="19048" y="469900"/>
                </a:lnTo>
                <a:lnTo>
                  <a:pt x="19776" y="455929"/>
                </a:lnTo>
                <a:lnTo>
                  <a:pt x="45584" y="425450"/>
                </a:lnTo>
                <a:lnTo>
                  <a:pt x="67782" y="415289"/>
                </a:lnTo>
                <a:lnTo>
                  <a:pt x="43582" y="403859"/>
                </a:lnTo>
                <a:close/>
              </a:path>
              <a:path w="619759" h="582929">
                <a:moveTo>
                  <a:pt x="117635" y="472439"/>
                </a:moveTo>
                <a:lnTo>
                  <a:pt x="109122" y="472439"/>
                </a:lnTo>
                <a:lnTo>
                  <a:pt x="98063" y="474979"/>
                </a:lnTo>
                <a:lnTo>
                  <a:pt x="65157" y="483869"/>
                </a:lnTo>
                <a:lnTo>
                  <a:pt x="52498" y="487679"/>
                </a:lnTo>
                <a:lnTo>
                  <a:pt x="43419" y="488950"/>
                </a:lnTo>
                <a:lnTo>
                  <a:pt x="150734" y="488950"/>
                </a:lnTo>
                <a:lnTo>
                  <a:pt x="142821" y="480059"/>
                </a:lnTo>
                <a:lnTo>
                  <a:pt x="132306" y="474979"/>
                </a:lnTo>
                <a:lnTo>
                  <a:pt x="117635" y="472439"/>
                </a:lnTo>
                <a:close/>
              </a:path>
              <a:path w="619759" h="582929">
                <a:moveTo>
                  <a:pt x="143006" y="422909"/>
                </a:moveTo>
                <a:lnTo>
                  <a:pt x="117031" y="422909"/>
                </a:lnTo>
                <a:lnTo>
                  <a:pt x="176179" y="481329"/>
                </a:lnTo>
                <a:lnTo>
                  <a:pt x="186987" y="487679"/>
                </a:lnTo>
                <a:lnTo>
                  <a:pt x="197518" y="488950"/>
                </a:lnTo>
                <a:lnTo>
                  <a:pt x="207771" y="486409"/>
                </a:lnTo>
                <a:lnTo>
                  <a:pt x="217746" y="478789"/>
                </a:lnTo>
                <a:lnTo>
                  <a:pt x="222901" y="473709"/>
                </a:lnTo>
                <a:lnTo>
                  <a:pt x="225392" y="469900"/>
                </a:lnTo>
                <a:lnTo>
                  <a:pt x="191993" y="469900"/>
                </a:lnTo>
                <a:lnTo>
                  <a:pt x="186656" y="466089"/>
                </a:lnTo>
                <a:lnTo>
                  <a:pt x="143006" y="422909"/>
                </a:lnTo>
                <a:close/>
              </a:path>
              <a:path w="619759" h="582929">
                <a:moveTo>
                  <a:pt x="216283" y="452119"/>
                </a:moveTo>
                <a:lnTo>
                  <a:pt x="215679" y="455929"/>
                </a:lnTo>
                <a:lnTo>
                  <a:pt x="213632" y="459739"/>
                </a:lnTo>
                <a:lnTo>
                  <a:pt x="205539" y="468629"/>
                </a:lnTo>
                <a:lnTo>
                  <a:pt x="200989" y="469900"/>
                </a:lnTo>
                <a:lnTo>
                  <a:pt x="225392" y="469900"/>
                </a:lnTo>
                <a:lnTo>
                  <a:pt x="226223" y="468629"/>
                </a:lnTo>
                <a:lnTo>
                  <a:pt x="227714" y="462279"/>
                </a:lnTo>
                <a:lnTo>
                  <a:pt x="216283" y="452119"/>
                </a:lnTo>
                <a:close/>
              </a:path>
              <a:path w="619759" h="582929">
                <a:moveTo>
                  <a:pt x="177069" y="340359"/>
                </a:moveTo>
                <a:lnTo>
                  <a:pt x="163848" y="353059"/>
                </a:lnTo>
                <a:lnTo>
                  <a:pt x="251542" y="440689"/>
                </a:lnTo>
                <a:lnTo>
                  <a:pt x="264762" y="426719"/>
                </a:lnTo>
                <a:lnTo>
                  <a:pt x="213061" y="374650"/>
                </a:lnTo>
                <a:lnTo>
                  <a:pt x="206235" y="364489"/>
                </a:lnTo>
                <a:lnTo>
                  <a:pt x="204204" y="358139"/>
                </a:lnTo>
                <a:lnTo>
                  <a:pt x="195259" y="358139"/>
                </a:lnTo>
                <a:lnTo>
                  <a:pt x="177069" y="340359"/>
                </a:lnTo>
                <a:close/>
              </a:path>
              <a:path w="619759" h="582929">
                <a:moveTo>
                  <a:pt x="92956" y="373379"/>
                </a:moveTo>
                <a:lnTo>
                  <a:pt x="84073" y="389889"/>
                </a:lnTo>
                <a:lnTo>
                  <a:pt x="105600" y="411479"/>
                </a:lnTo>
                <a:lnTo>
                  <a:pt x="90466" y="426719"/>
                </a:lnTo>
                <a:lnTo>
                  <a:pt x="101898" y="438150"/>
                </a:lnTo>
                <a:lnTo>
                  <a:pt x="117031" y="422909"/>
                </a:lnTo>
                <a:lnTo>
                  <a:pt x="143006" y="422909"/>
                </a:lnTo>
                <a:lnTo>
                  <a:pt x="130168" y="410209"/>
                </a:lnTo>
                <a:lnTo>
                  <a:pt x="141227" y="398779"/>
                </a:lnTo>
                <a:lnTo>
                  <a:pt x="118738" y="398779"/>
                </a:lnTo>
                <a:lnTo>
                  <a:pt x="92956" y="373379"/>
                </a:lnTo>
                <a:close/>
              </a:path>
              <a:path w="619759" h="582929">
                <a:moveTo>
                  <a:pt x="140855" y="375919"/>
                </a:moveTo>
                <a:lnTo>
                  <a:pt x="118738" y="398779"/>
                </a:lnTo>
                <a:lnTo>
                  <a:pt x="141227" y="398779"/>
                </a:lnTo>
                <a:lnTo>
                  <a:pt x="152286" y="387350"/>
                </a:lnTo>
                <a:lnTo>
                  <a:pt x="140855" y="375919"/>
                </a:lnTo>
                <a:close/>
              </a:path>
              <a:path w="619759" h="582929">
                <a:moveTo>
                  <a:pt x="289444" y="238759"/>
                </a:moveTo>
                <a:lnTo>
                  <a:pt x="255589" y="257809"/>
                </a:lnTo>
                <a:lnTo>
                  <a:pt x="244236" y="289559"/>
                </a:lnTo>
                <a:lnTo>
                  <a:pt x="244916" y="306069"/>
                </a:lnTo>
                <a:lnTo>
                  <a:pt x="264827" y="340359"/>
                </a:lnTo>
                <a:lnTo>
                  <a:pt x="298136" y="360679"/>
                </a:lnTo>
                <a:lnTo>
                  <a:pt x="310112" y="363219"/>
                </a:lnTo>
                <a:lnTo>
                  <a:pt x="320863" y="361950"/>
                </a:lnTo>
                <a:lnTo>
                  <a:pt x="331627" y="358139"/>
                </a:lnTo>
                <a:lnTo>
                  <a:pt x="342847" y="351789"/>
                </a:lnTo>
                <a:lnTo>
                  <a:pt x="352271" y="342900"/>
                </a:lnTo>
                <a:lnTo>
                  <a:pt x="304341" y="342900"/>
                </a:lnTo>
                <a:lnTo>
                  <a:pt x="292883" y="337819"/>
                </a:lnTo>
                <a:lnTo>
                  <a:pt x="281463" y="328929"/>
                </a:lnTo>
                <a:lnTo>
                  <a:pt x="299162" y="311150"/>
                </a:lnTo>
                <a:lnTo>
                  <a:pt x="265878" y="311150"/>
                </a:lnTo>
                <a:lnTo>
                  <a:pt x="261394" y="299719"/>
                </a:lnTo>
                <a:lnTo>
                  <a:pt x="260013" y="285750"/>
                </a:lnTo>
                <a:lnTo>
                  <a:pt x="263352" y="274319"/>
                </a:lnTo>
                <a:lnTo>
                  <a:pt x="271899" y="262889"/>
                </a:lnTo>
                <a:lnTo>
                  <a:pt x="282441" y="257809"/>
                </a:lnTo>
                <a:lnTo>
                  <a:pt x="295685" y="256539"/>
                </a:lnTo>
                <a:lnTo>
                  <a:pt x="332444" y="256539"/>
                </a:lnTo>
                <a:lnTo>
                  <a:pt x="325850" y="251459"/>
                </a:lnTo>
                <a:lnTo>
                  <a:pt x="315234" y="245109"/>
                </a:lnTo>
                <a:lnTo>
                  <a:pt x="303297" y="240029"/>
                </a:lnTo>
                <a:lnTo>
                  <a:pt x="289444" y="238759"/>
                </a:lnTo>
                <a:close/>
              </a:path>
              <a:path w="619759" h="582929">
                <a:moveTo>
                  <a:pt x="208416" y="307339"/>
                </a:moveTo>
                <a:lnTo>
                  <a:pt x="189622" y="341629"/>
                </a:lnTo>
                <a:lnTo>
                  <a:pt x="191412" y="349250"/>
                </a:lnTo>
                <a:lnTo>
                  <a:pt x="195592" y="358139"/>
                </a:lnTo>
                <a:lnTo>
                  <a:pt x="204204" y="358139"/>
                </a:lnTo>
                <a:lnTo>
                  <a:pt x="202580" y="353059"/>
                </a:lnTo>
                <a:lnTo>
                  <a:pt x="202943" y="339089"/>
                </a:lnTo>
                <a:lnTo>
                  <a:pt x="208954" y="328929"/>
                </a:lnTo>
                <a:lnTo>
                  <a:pt x="213499" y="325119"/>
                </a:lnTo>
                <a:lnTo>
                  <a:pt x="217964" y="322579"/>
                </a:lnTo>
                <a:lnTo>
                  <a:pt x="222351" y="321309"/>
                </a:lnTo>
                <a:lnTo>
                  <a:pt x="208416" y="307339"/>
                </a:lnTo>
                <a:close/>
              </a:path>
              <a:path w="619759" h="582929">
                <a:moveTo>
                  <a:pt x="358216" y="298450"/>
                </a:moveTo>
                <a:lnTo>
                  <a:pt x="340376" y="332739"/>
                </a:lnTo>
                <a:lnTo>
                  <a:pt x="319883" y="342900"/>
                </a:lnTo>
                <a:lnTo>
                  <a:pt x="352271" y="342900"/>
                </a:lnTo>
                <a:lnTo>
                  <a:pt x="354964" y="340359"/>
                </a:lnTo>
                <a:lnTo>
                  <a:pt x="362993" y="330200"/>
                </a:lnTo>
                <a:lnTo>
                  <a:pt x="368521" y="318769"/>
                </a:lnTo>
                <a:lnTo>
                  <a:pt x="371549" y="307339"/>
                </a:lnTo>
                <a:lnTo>
                  <a:pt x="358216" y="298450"/>
                </a:lnTo>
                <a:close/>
              </a:path>
              <a:path w="619759" h="582929">
                <a:moveTo>
                  <a:pt x="332444" y="256539"/>
                </a:moveTo>
                <a:lnTo>
                  <a:pt x="295685" y="256539"/>
                </a:lnTo>
                <a:lnTo>
                  <a:pt x="306994" y="260350"/>
                </a:lnTo>
                <a:lnTo>
                  <a:pt x="318092" y="269239"/>
                </a:lnTo>
                <a:lnTo>
                  <a:pt x="265878" y="311150"/>
                </a:lnTo>
                <a:lnTo>
                  <a:pt x="299162" y="311150"/>
                </a:lnTo>
                <a:lnTo>
                  <a:pt x="343411" y="266700"/>
                </a:lnTo>
                <a:lnTo>
                  <a:pt x="335741" y="259079"/>
                </a:lnTo>
                <a:lnTo>
                  <a:pt x="332444" y="256539"/>
                </a:lnTo>
                <a:close/>
              </a:path>
              <a:path w="619759" h="582929">
                <a:moveTo>
                  <a:pt x="358112" y="207009"/>
                </a:moveTo>
                <a:lnTo>
                  <a:pt x="332136" y="207009"/>
                </a:lnTo>
                <a:lnTo>
                  <a:pt x="391285" y="265429"/>
                </a:lnTo>
                <a:lnTo>
                  <a:pt x="402093" y="271779"/>
                </a:lnTo>
                <a:lnTo>
                  <a:pt x="412624" y="273050"/>
                </a:lnTo>
                <a:lnTo>
                  <a:pt x="422877" y="270509"/>
                </a:lnTo>
                <a:lnTo>
                  <a:pt x="432852" y="262889"/>
                </a:lnTo>
                <a:lnTo>
                  <a:pt x="438007" y="256539"/>
                </a:lnTo>
                <a:lnTo>
                  <a:pt x="439668" y="254000"/>
                </a:lnTo>
                <a:lnTo>
                  <a:pt x="416096" y="254000"/>
                </a:lnTo>
                <a:lnTo>
                  <a:pt x="407098" y="252729"/>
                </a:lnTo>
                <a:lnTo>
                  <a:pt x="401761" y="250189"/>
                </a:lnTo>
                <a:lnTo>
                  <a:pt x="358112" y="207009"/>
                </a:lnTo>
                <a:close/>
              </a:path>
              <a:path w="619759" h="582929">
                <a:moveTo>
                  <a:pt x="431389" y="234950"/>
                </a:moveTo>
                <a:lnTo>
                  <a:pt x="430786" y="240029"/>
                </a:lnTo>
                <a:lnTo>
                  <a:pt x="428738" y="243839"/>
                </a:lnTo>
                <a:lnTo>
                  <a:pt x="420645" y="251459"/>
                </a:lnTo>
                <a:lnTo>
                  <a:pt x="416096" y="254000"/>
                </a:lnTo>
                <a:lnTo>
                  <a:pt x="439668" y="254000"/>
                </a:lnTo>
                <a:lnTo>
                  <a:pt x="441329" y="251459"/>
                </a:lnTo>
                <a:lnTo>
                  <a:pt x="442820" y="246379"/>
                </a:lnTo>
                <a:lnTo>
                  <a:pt x="431389" y="234950"/>
                </a:lnTo>
                <a:close/>
              </a:path>
              <a:path w="619759" h="582929">
                <a:moveTo>
                  <a:pt x="308061" y="156209"/>
                </a:moveTo>
                <a:lnTo>
                  <a:pt x="299178" y="173989"/>
                </a:lnTo>
                <a:lnTo>
                  <a:pt x="320706" y="195579"/>
                </a:lnTo>
                <a:lnTo>
                  <a:pt x="305571" y="210819"/>
                </a:lnTo>
                <a:lnTo>
                  <a:pt x="317003" y="222250"/>
                </a:lnTo>
                <a:lnTo>
                  <a:pt x="332136" y="207009"/>
                </a:lnTo>
                <a:lnTo>
                  <a:pt x="358112" y="207009"/>
                </a:lnTo>
                <a:lnTo>
                  <a:pt x="345274" y="194309"/>
                </a:lnTo>
                <a:lnTo>
                  <a:pt x="356333" y="182879"/>
                </a:lnTo>
                <a:lnTo>
                  <a:pt x="333843" y="182879"/>
                </a:lnTo>
                <a:lnTo>
                  <a:pt x="308061" y="156209"/>
                </a:lnTo>
                <a:close/>
              </a:path>
              <a:path w="619759" h="582929">
                <a:moveTo>
                  <a:pt x="436238" y="81279"/>
                </a:moveTo>
                <a:lnTo>
                  <a:pt x="406683" y="106679"/>
                </a:lnTo>
                <a:lnTo>
                  <a:pt x="396442" y="143509"/>
                </a:lnTo>
                <a:lnTo>
                  <a:pt x="398380" y="154939"/>
                </a:lnTo>
                <a:lnTo>
                  <a:pt x="419139" y="189229"/>
                </a:lnTo>
                <a:lnTo>
                  <a:pt x="465867" y="208279"/>
                </a:lnTo>
                <a:lnTo>
                  <a:pt x="476492" y="207009"/>
                </a:lnTo>
                <a:lnTo>
                  <a:pt x="487193" y="203200"/>
                </a:lnTo>
                <a:lnTo>
                  <a:pt x="498453" y="195579"/>
                </a:lnTo>
                <a:lnTo>
                  <a:pt x="503374" y="190500"/>
                </a:lnTo>
                <a:lnTo>
                  <a:pt x="463212" y="190500"/>
                </a:lnTo>
                <a:lnTo>
                  <a:pt x="452055" y="187959"/>
                </a:lnTo>
                <a:lnTo>
                  <a:pt x="421363" y="161289"/>
                </a:lnTo>
                <a:lnTo>
                  <a:pt x="414051" y="137159"/>
                </a:lnTo>
                <a:lnTo>
                  <a:pt x="415543" y="127000"/>
                </a:lnTo>
                <a:lnTo>
                  <a:pt x="420861" y="115569"/>
                </a:lnTo>
                <a:lnTo>
                  <a:pt x="430826" y="104139"/>
                </a:lnTo>
                <a:lnTo>
                  <a:pt x="441642" y="97789"/>
                </a:lnTo>
                <a:lnTo>
                  <a:pt x="454344" y="93979"/>
                </a:lnTo>
                <a:lnTo>
                  <a:pt x="436238" y="81279"/>
                </a:lnTo>
                <a:close/>
              </a:path>
              <a:path w="619759" h="582929">
                <a:moveTo>
                  <a:pt x="508437" y="151129"/>
                </a:moveTo>
                <a:lnTo>
                  <a:pt x="487117" y="184150"/>
                </a:lnTo>
                <a:lnTo>
                  <a:pt x="463212" y="190500"/>
                </a:lnTo>
                <a:lnTo>
                  <a:pt x="503374" y="190500"/>
                </a:lnTo>
                <a:lnTo>
                  <a:pt x="510757" y="182879"/>
                </a:lnTo>
                <a:lnTo>
                  <a:pt x="517498" y="172719"/>
                </a:lnTo>
                <a:lnTo>
                  <a:pt x="521762" y="161289"/>
                </a:lnTo>
                <a:lnTo>
                  <a:pt x="508437" y="151129"/>
                </a:lnTo>
                <a:close/>
              </a:path>
              <a:path w="619759" h="582929">
                <a:moveTo>
                  <a:pt x="355961" y="160019"/>
                </a:moveTo>
                <a:lnTo>
                  <a:pt x="333843" y="182879"/>
                </a:lnTo>
                <a:lnTo>
                  <a:pt x="356333" y="182879"/>
                </a:lnTo>
                <a:lnTo>
                  <a:pt x="367392" y="171450"/>
                </a:lnTo>
                <a:lnTo>
                  <a:pt x="355961" y="160019"/>
                </a:lnTo>
                <a:close/>
              </a:path>
              <a:path w="619759" h="582929">
                <a:moveTo>
                  <a:pt x="430787" y="1269"/>
                </a:moveTo>
                <a:lnTo>
                  <a:pt x="417566" y="13969"/>
                </a:lnTo>
                <a:lnTo>
                  <a:pt x="547312" y="143509"/>
                </a:lnTo>
                <a:lnTo>
                  <a:pt x="560533" y="129539"/>
                </a:lnTo>
                <a:lnTo>
                  <a:pt x="510600" y="80009"/>
                </a:lnTo>
                <a:lnTo>
                  <a:pt x="503625" y="71119"/>
                </a:lnTo>
                <a:lnTo>
                  <a:pt x="499314" y="59689"/>
                </a:lnTo>
                <a:lnTo>
                  <a:pt x="499058" y="57150"/>
                </a:lnTo>
                <a:lnTo>
                  <a:pt x="487526" y="57150"/>
                </a:lnTo>
                <a:lnTo>
                  <a:pt x="430787" y="1269"/>
                </a:lnTo>
                <a:close/>
              </a:path>
              <a:path w="619759" h="582929">
                <a:moveTo>
                  <a:pt x="565926" y="17779"/>
                </a:moveTo>
                <a:lnTo>
                  <a:pt x="522797" y="17779"/>
                </a:lnTo>
                <a:lnTo>
                  <a:pt x="533039" y="19050"/>
                </a:lnTo>
                <a:lnTo>
                  <a:pt x="543925" y="24129"/>
                </a:lnTo>
                <a:lnTo>
                  <a:pt x="555454" y="34289"/>
                </a:lnTo>
                <a:lnTo>
                  <a:pt x="606017" y="83819"/>
                </a:lnTo>
                <a:lnTo>
                  <a:pt x="619155" y="71119"/>
                </a:lnTo>
                <a:lnTo>
                  <a:pt x="565926" y="17779"/>
                </a:lnTo>
                <a:close/>
              </a:path>
              <a:path w="619759" h="582929">
                <a:moveTo>
                  <a:pt x="534104" y="0"/>
                </a:moveTo>
                <a:lnTo>
                  <a:pt x="524210" y="0"/>
                </a:lnTo>
                <a:lnTo>
                  <a:pt x="514046" y="3809"/>
                </a:lnTo>
                <a:lnTo>
                  <a:pt x="503491" y="10159"/>
                </a:lnTo>
                <a:lnTo>
                  <a:pt x="492424" y="20319"/>
                </a:lnTo>
                <a:lnTo>
                  <a:pt x="487649" y="31750"/>
                </a:lnTo>
                <a:lnTo>
                  <a:pt x="486127" y="44450"/>
                </a:lnTo>
                <a:lnTo>
                  <a:pt x="487858" y="57150"/>
                </a:lnTo>
                <a:lnTo>
                  <a:pt x="499058" y="57150"/>
                </a:lnTo>
                <a:lnTo>
                  <a:pt x="497779" y="44450"/>
                </a:lnTo>
                <a:lnTo>
                  <a:pt x="502422" y="34289"/>
                </a:lnTo>
                <a:lnTo>
                  <a:pt x="513200" y="21589"/>
                </a:lnTo>
                <a:lnTo>
                  <a:pt x="522797" y="17779"/>
                </a:lnTo>
                <a:lnTo>
                  <a:pt x="565926" y="17779"/>
                </a:lnTo>
                <a:lnTo>
                  <a:pt x="563391" y="15239"/>
                </a:lnTo>
                <a:lnTo>
                  <a:pt x="553573" y="7619"/>
                </a:lnTo>
                <a:lnTo>
                  <a:pt x="543851" y="2539"/>
                </a:lnTo>
                <a:lnTo>
                  <a:pt x="5341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396" name="object 15"/>
          <p:cNvSpPr>
            <a:spLocks/>
          </p:cNvSpPr>
          <p:nvPr/>
        </p:nvSpPr>
        <p:spPr bwMode="auto">
          <a:xfrm>
            <a:off x="6848475" y="2373313"/>
            <a:ext cx="963613" cy="981075"/>
          </a:xfrm>
          <a:custGeom>
            <a:avLst/>
            <a:gdLst>
              <a:gd name="T0" fmla="*/ 1101539 w 1127759"/>
              <a:gd name="T1" fmla="*/ 1073150 h 1148079"/>
              <a:gd name="T2" fmla="*/ 1127455 w 1127759"/>
              <a:gd name="T3" fmla="*/ 1054100 h 1148079"/>
              <a:gd name="T4" fmla="*/ 1045815 w 1127759"/>
              <a:gd name="T5" fmla="*/ 1040129 h 1148079"/>
              <a:gd name="T6" fmla="*/ 1068294 w 1127759"/>
              <a:gd name="T7" fmla="*/ 1017269 h 1148079"/>
              <a:gd name="T8" fmla="*/ 971067 w 1127759"/>
              <a:gd name="T9" fmla="*/ 937259 h 1148079"/>
              <a:gd name="T10" fmla="*/ 951824 w 1127759"/>
              <a:gd name="T11" fmla="*/ 1005839 h 1148079"/>
              <a:gd name="T12" fmla="*/ 1039218 w 1127759"/>
              <a:gd name="T13" fmla="*/ 960119 h 1148079"/>
              <a:gd name="T14" fmla="*/ 1039218 w 1127759"/>
              <a:gd name="T15" fmla="*/ 960119 h 1148079"/>
              <a:gd name="T16" fmla="*/ 895329 w 1127759"/>
              <a:gd name="T17" fmla="*/ 955039 h 1148079"/>
              <a:gd name="T18" fmla="*/ 890972 w 1127759"/>
              <a:gd name="T19" fmla="*/ 961389 h 1148079"/>
              <a:gd name="T20" fmla="*/ 998601 w 1127759"/>
              <a:gd name="T21" fmla="*/ 920750 h 1148079"/>
              <a:gd name="T22" fmla="*/ 771651 w 1127759"/>
              <a:gd name="T23" fmla="*/ 861059 h 1148079"/>
              <a:gd name="T24" fmla="*/ 871162 w 1127759"/>
              <a:gd name="T25" fmla="*/ 897889 h 1148079"/>
              <a:gd name="T26" fmla="*/ 790519 w 1127759"/>
              <a:gd name="T27" fmla="*/ 858519 h 1148079"/>
              <a:gd name="T28" fmla="*/ 848771 w 1127759"/>
              <a:gd name="T29" fmla="*/ 784859 h 1148079"/>
              <a:gd name="T30" fmla="*/ 882776 w 1127759"/>
              <a:gd name="T31" fmla="*/ 844550 h 1148079"/>
              <a:gd name="T32" fmla="*/ 898545 w 1127759"/>
              <a:gd name="T33" fmla="*/ 829309 h 1148079"/>
              <a:gd name="T34" fmla="*/ 681887 w 1127759"/>
              <a:gd name="T35" fmla="*/ 782319 h 1148079"/>
              <a:gd name="T36" fmla="*/ 719893 w 1127759"/>
              <a:gd name="T37" fmla="*/ 777239 h 1148079"/>
              <a:gd name="T38" fmla="*/ 777255 w 1127759"/>
              <a:gd name="T39" fmla="*/ 636269 h 1148079"/>
              <a:gd name="T40" fmla="*/ 793809 w 1127759"/>
              <a:gd name="T41" fmla="*/ 687069 h 1148079"/>
              <a:gd name="T42" fmla="*/ 806079 w 1127759"/>
              <a:gd name="T43" fmla="*/ 748029 h 1148079"/>
              <a:gd name="T44" fmla="*/ 574606 w 1127759"/>
              <a:gd name="T45" fmla="*/ 541019 h 1148079"/>
              <a:gd name="T46" fmla="*/ 544142 w 1127759"/>
              <a:gd name="T47" fmla="*/ 626109 h 1148079"/>
              <a:gd name="T48" fmla="*/ 550387 w 1127759"/>
              <a:gd name="T49" fmla="*/ 622300 h 1148079"/>
              <a:gd name="T50" fmla="*/ 468748 w 1127759"/>
              <a:gd name="T51" fmla="*/ 579119 h 1148079"/>
              <a:gd name="T52" fmla="*/ 527883 w 1127759"/>
              <a:gd name="T53" fmla="*/ 463550 h 1148079"/>
              <a:gd name="T54" fmla="*/ 564785 w 1127759"/>
              <a:gd name="T55" fmla="*/ 547369 h 1148079"/>
              <a:gd name="T56" fmla="*/ 435012 w 1127759"/>
              <a:gd name="T57" fmla="*/ 394969 h 1148079"/>
              <a:gd name="T58" fmla="*/ 436650 w 1127759"/>
              <a:gd name="T59" fmla="*/ 523239 h 1148079"/>
              <a:gd name="T60" fmla="*/ 397025 w 1127759"/>
              <a:gd name="T61" fmla="*/ 491489 h 1148079"/>
              <a:gd name="T62" fmla="*/ 470529 w 1127759"/>
              <a:gd name="T63" fmla="*/ 405129 h 1148079"/>
              <a:gd name="T64" fmla="*/ 462430 w 1127759"/>
              <a:gd name="T65" fmla="*/ 420369 h 1148079"/>
              <a:gd name="T66" fmla="*/ 471279 w 1127759"/>
              <a:gd name="T67" fmla="*/ 506729 h 1148079"/>
              <a:gd name="T68" fmla="*/ 376057 w 1127759"/>
              <a:gd name="T69" fmla="*/ 316229 h 1148079"/>
              <a:gd name="T70" fmla="*/ 418235 w 1127759"/>
              <a:gd name="T71" fmla="*/ 354329 h 1148079"/>
              <a:gd name="T72" fmla="*/ 400433 w 1127759"/>
              <a:gd name="T73" fmla="*/ 361950 h 1148079"/>
              <a:gd name="T74" fmla="*/ 312209 w 1127759"/>
              <a:gd name="T75" fmla="*/ 255269 h 1148079"/>
              <a:gd name="T76" fmla="*/ 354387 w 1127759"/>
              <a:gd name="T77" fmla="*/ 292100 h 1148079"/>
              <a:gd name="T78" fmla="*/ 380080 w 1127759"/>
              <a:gd name="T79" fmla="*/ 344169 h 1148079"/>
              <a:gd name="T80" fmla="*/ 197471 w 1127759"/>
              <a:gd name="T81" fmla="*/ 288289 h 1148079"/>
              <a:gd name="T82" fmla="*/ 336585 w 1127759"/>
              <a:gd name="T83" fmla="*/ 299719 h 1148079"/>
              <a:gd name="T84" fmla="*/ 179630 w 1127759"/>
              <a:gd name="T85" fmla="*/ 213359 h 1148079"/>
              <a:gd name="T86" fmla="*/ 184641 w 1127759"/>
              <a:gd name="T87" fmla="*/ 290829 h 1148079"/>
              <a:gd name="T88" fmla="*/ 163485 w 1127759"/>
              <a:gd name="T89" fmla="*/ 264159 h 1148079"/>
              <a:gd name="T90" fmla="*/ 202149 w 1127759"/>
              <a:gd name="T91" fmla="*/ 220979 h 1148079"/>
              <a:gd name="T92" fmla="*/ 345530 w 1127759"/>
              <a:gd name="T93" fmla="*/ 284479 h 1148079"/>
              <a:gd name="T94" fmla="*/ 203518 w 1127759"/>
              <a:gd name="T95" fmla="*/ 240029 h 1148079"/>
              <a:gd name="T96" fmla="*/ 263230 w 1127759"/>
              <a:gd name="T97" fmla="*/ 246379 h 1148079"/>
              <a:gd name="T98" fmla="*/ 237502 w 1127759"/>
              <a:gd name="T99" fmla="*/ 203200 h 1148079"/>
              <a:gd name="T100" fmla="*/ 268996 w 1127759"/>
              <a:gd name="T101" fmla="*/ 233679 h 1148079"/>
              <a:gd name="T102" fmla="*/ 216968 w 1127759"/>
              <a:gd name="T103" fmla="*/ 175259 h 1148079"/>
              <a:gd name="T104" fmla="*/ 127907 w 1127759"/>
              <a:gd name="T105" fmla="*/ 191769 h 1148079"/>
              <a:gd name="T106" fmla="*/ 206348 w 1127759"/>
              <a:gd name="T107" fmla="*/ 82550 h 1148079"/>
              <a:gd name="T108" fmla="*/ 120628 w 1127759"/>
              <a:gd name="T109" fmla="*/ 0 h 1148079"/>
              <a:gd name="T110" fmla="*/ 138737 w 1127759"/>
              <a:gd name="T111" fmla="*/ 17779 h 1148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27759" h="1148079">
                <a:moveTo>
                  <a:pt x="1109698" y="1026159"/>
                </a:moveTo>
                <a:lnTo>
                  <a:pt x="1081579" y="1026159"/>
                </a:lnTo>
                <a:lnTo>
                  <a:pt x="1092147" y="1031239"/>
                </a:lnTo>
                <a:lnTo>
                  <a:pt x="1104309" y="1042669"/>
                </a:lnTo>
                <a:lnTo>
                  <a:pt x="1107714" y="1051559"/>
                </a:lnTo>
                <a:lnTo>
                  <a:pt x="1106791" y="1061719"/>
                </a:lnTo>
                <a:lnTo>
                  <a:pt x="1101539" y="1073150"/>
                </a:lnTo>
                <a:lnTo>
                  <a:pt x="1091961" y="1084579"/>
                </a:lnTo>
                <a:lnTo>
                  <a:pt x="1042791" y="1135379"/>
                </a:lnTo>
                <a:lnTo>
                  <a:pt x="1056246" y="1148079"/>
                </a:lnTo>
                <a:lnTo>
                  <a:pt x="1113508" y="1089659"/>
                </a:lnTo>
                <a:lnTo>
                  <a:pt x="1120764" y="1078229"/>
                </a:lnTo>
                <a:lnTo>
                  <a:pt x="1125415" y="1066800"/>
                </a:lnTo>
                <a:lnTo>
                  <a:pt x="1127455" y="1054100"/>
                </a:lnTo>
                <a:lnTo>
                  <a:pt x="1124669" y="1043939"/>
                </a:lnTo>
                <a:lnTo>
                  <a:pt x="1117440" y="1033779"/>
                </a:lnTo>
                <a:lnTo>
                  <a:pt x="1109698" y="1026159"/>
                </a:lnTo>
                <a:close/>
              </a:path>
              <a:path w="1127759" h="1148079">
                <a:moveTo>
                  <a:pt x="1069262" y="989329"/>
                </a:moveTo>
                <a:lnTo>
                  <a:pt x="983133" y="1078229"/>
                </a:lnTo>
                <a:lnTo>
                  <a:pt x="996589" y="1090929"/>
                </a:lnTo>
                <a:lnTo>
                  <a:pt x="1045815" y="1040129"/>
                </a:lnTo>
                <a:lnTo>
                  <a:pt x="1054563" y="1032509"/>
                </a:lnTo>
                <a:lnTo>
                  <a:pt x="1065856" y="1028700"/>
                </a:lnTo>
                <a:lnTo>
                  <a:pt x="1081579" y="1026159"/>
                </a:lnTo>
                <a:lnTo>
                  <a:pt x="1109698" y="1026159"/>
                </a:lnTo>
                <a:lnTo>
                  <a:pt x="1104536" y="1021079"/>
                </a:lnTo>
                <a:lnTo>
                  <a:pt x="1096248" y="1017269"/>
                </a:lnTo>
                <a:lnTo>
                  <a:pt x="1068294" y="1017269"/>
                </a:lnTo>
                <a:lnTo>
                  <a:pt x="1082716" y="1002029"/>
                </a:lnTo>
                <a:lnTo>
                  <a:pt x="1069262" y="989329"/>
                </a:lnTo>
                <a:close/>
              </a:path>
              <a:path w="1127759" h="1148079">
                <a:moveTo>
                  <a:pt x="993713" y="929639"/>
                </a:moveTo>
                <a:lnTo>
                  <a:pt x="975597" y="929639"/>
                </a:lnTo>
                <a:lnTo>
                  <a:pt x="975935" y="930909"/>
                </a:lnTo>
                <a:lnTo>
                  <a:pt x="973211" y="933450"/>
                </a:lnTo>
                <a:lnTo>
                  <a:pt x="971067" y="937259"/>
                </a:lnTo>
                <a:lnTo>
                  <a:pt x="925757" y="1022350"/>
                </a:lnTo>
                <a:lnTo>
                  <a:pt x="939719" y="1036319"/>
                </a:lnTo>
                <a:lnTo>
                  <a:pt x="975810" y="1016000"/>
                </a:lnTo>
                <a:lnTo>
                  <a:pt x="946233" y="1016000"/>
                </a:lnTo>
                <a:lnTo>
                  <a:pt x="945473" y="1014729"/>
                </a:lnTo>
                <a:lnTo>
                  <a:pt x="950746" y="1008379"/>
                </a:lnTo>
                <a:lnTo>
                  <a:pt x="951824" y="1005839"/>
                </a:lnTo>
                <a:lnTo>
                  <a:pt x="993713" y="929639"/>
                </a:lnTo>
                <a:close/>
              </a:path>
              <a:path w="1127759" h="1148079">
                <a:moveTo>
                  <a:pt x="1081517" y="1014729"/>
                </a:moveTo>
                <a:lnTo>
                  <a:pt x="1068632" y="1017269"/>
                </a:lnTo>
                <a:lnTo>
                  <a:pt x="1096248" y="1017269"/>
                </a:lnTo>
                <a:lnTo>
                  <a:pt x="1093485" y="1016000"/>
                </a:lnTo>
                <a:lnTo>
                  <a:pt x="1081517" y="1014729"/>
                </a:lnTo>
                <a:close/>
              </a:path>
              <a:path w="1127759" h="1148079">
                <a:moveTo>
                  <a:pt x="1039218" y="960119"/>
                </a:moveTo>
                <a:lnTo>
                  <a:pt x="955293" y="1009650"/>
                </a:lnTo>
                <a:lnTo>
                  <a:pt x="951716" y="1010919"/>
                </a:lnTo>
                <a:lnTo>
                  <a:pt x="948696" y="1013459"/>
                </a:lnTo>
                <a:lnTo>
                  <a:pt x="946233" y="1016000"/>
                </a:lnTo>
                <a:lnTo>
                  <a:pt x="975810" y="1016000"/>
                </a:lnTo>
                <a:lnTo>
                  <a:pt x="1052503" y="972819"/>
                </a:lnTo>
                <a:lnTo>
                  <a:pt x="1039218" y="960119"/>
                </a:lnTo>
                <a:close/>
              </a:path>
              <a:path w="1127759" h="1148079">
                <a:moveTo>
                  <a:pt x="929213" y="853439"/>
                </a:moveTo>
                <a:lnTo>
                  <a:pt x="870078" y="967739"/>
                </a:lnTo>
                <a:lnTo>
                  <a:pt x="883447" y="981709"/>
                </a:lnTo>
                <a:lnTo>
                  <a:pt x="920188" y="961389"/>
                </a:lnTo>
                <a:lnTo>
                  <a:pt x="890295" y="961389"/>
                </a:lnTo>
                <a:lnTo>
                  <a:pt x="893183" y="957579"/>
                </a:lnTo>
                <a:lnTo>
                  <a:pt x="895329" y="955039"/>
                </a:lnTo>
                <a:lnTo>
                  <a:pt x="943259" y="866139"/>
                </a:lnTo>
                <a:lnTo>
                  <a:pt x="929213" y="853439"/>
                </a:lnTo>
                <a:close/>
              </a:path>
              <a:path w="1127759" h="1148079">
                <a:moveTo>
                  <a:pt x="986331" y="908050"/>
                </a:moveTo>
                <a:lnTo>
                  <a:pt x="900365" y="955039"/>
                </a:lnTo>
                <a:lnTo>
                  <a:pt x="897061" y="957579"/>
                </a:lnTo>
                <a:lnTo>
                  <a:pt x="893931" y="960119"/>
                </a:lnTo>
                <a:lnTo>
                  <a:pt x="890972" y="961389"/>
                </a:lnTo>
                <a:lnTo>
                  <a:pt x="920188" y="961389"/>
                </a:lnTo>
                <a:lnTo>
                  <a:pt x="966114" y="935989"/>
                </a:lnTo>
                <a:lnTo>
                  <a:pt x="971289" y="933450"/>
                </a:lnTo>
                <a:lnTo>
                  <a:pt x="974450" y="930909"/>
                </a:lnTo>
                <a:lnTo>
                  <a:pt x="975597" y="929639"/>
                </a:lnTo>
                <a:lnTo>
                  <a:pt x="993713" y="929639"/>
                </a:lnTo>
                <a:lnTo>
                  <a:pt x="998601" y="920750"/>
                </a:lnTo>
                <a:lnTo>
                  <a:pt x="986331" y="908050"/>
                </a:lnTo>
                <a:close/>
              </a:path>
              <a:path w="1127759" h="1148079">
                <a:moveTo>
                  <a:pt x="848771" y="784859"/>
                </a:moveTo>
                <a:lnTo>
                  <a:pt x="836341" y="784859"/>
                </a:lnTo>
                <a:lnTo>
                  <a:pt x="824485" y="786129"/>
                </a:lnTo>
                <a:lnTo>
                  <a:pt x="791056" y="807719"/>
                </a:lnTo>
                <a:lnTo>
                  <a:pt x="772375" y="845819"/>
                </a:lnTo>
                <a:lnTo>
                  <a:pt x="771651" y="861059"/>
                </a:lnTo>
                <a:lnTo>
                  <a:pt x="775088" y="873759"/>
                </a:lnTo>
                <a:lnTo>
                  <a:pt x="800925" y="902969"/>
                </a:lnTo>
                <a:lnTo>
                  <a:pt x="824167" y="911859"/>
                </a:lnTo>
                <a:lnTo>
                  <a:pt x="837978" y="911859"/>
                </a:lnTo>
                <a:lnTo>
                  <a:pt x="849045" y="910589"/>
                </a:lnTo>
                <a:lnTo>
                  <a:pt x="860021" y="905509"/>
                </a:lnTo>
                <a:lnTo>
                  <a:pt x="871162" y="897889"/>
                </a:lnTo>
                <a:lnTo>
                  <a:pt x="872447" y="896619"/>
                </a:lnTo>
                <a:lnTo>
                  <a:pt x="831987" y="896619"/>
                </a:lnTo>
                <a:lnTo>
                  <a:pt x="821361" y="895350"/>
                </a:lnTo>
                <a:lnTo>
                  <a:pt x="810402" y="890269"/>
                </a:lnTo>
                <a:lnTo>
                  <a:pt x="798354" y="880109"/>
                </a:lnTo>
                <a:lnTo>
                  <a:pt x="793038" y="871219"/>
                </a:lnTo>
                <a:lnTo>
                  <a:pt x="790519" y="858519"/>
                </a:lnTo>
                <a:lnTo>
                  <a:pt x="791071" y="842009"/>
                </a:lnTo>
                <a:lnTo>
                  <a:pt x="818284" y="808989"/>
                </a:lnTo>
                <a:lnTo>
                  <a:pt x="842743" y="801369"/>
                </a:lnTo>
                <a:lnTo>
                  <a:pt x="878274" y="801369"/>
                </a:lnTo>
                <a:lnTo>
                  <a:pt x="871857" y="795019"/>
                </a:lnTo>
                <a:lnTo>
                  <a:pt x="860592" y="788669"/>
                </a:lnTo>
                <a:lnTo>
                  <a:pt x="848771" y="784859"/>
                </a:lnTo>
                <a:close/>
              </a:path>
              <a:path w="1127759" h="1148079">
                <a:moveTo>
                  <a:pt x="878274" y="801369"/>
                </a:moveTo>
                <a:lnTo>
                  <a:pt x="842743" y="801369"/>
                </a:lnTo>
                <a:lnTo>
                  <a:pt x="852905" y="803909"/>
                </a:lnTo>
                <a:lnTo>
                  <a:pt x="863759" y="810259"/>
                </a:lnTo>
                <a:lnTo>
                  <a:pt x="876263" y="820419"/>
                </a:lnTo>
                <a:lnTo>
                  <a:pt x="881674" y="831850"/>
                </a:lnTo>
                <a:lnTo>
                  <a:pt x="882776" y="844550"/>
                </a:lnTo>
                <a:lnTo>
                  <a:pt x="880901" y="853439"/>
                </a:lnTo>
                <a:lnTo>
                  <a:pt x="854348" y="886459"/>
                </a:lnTo>
                <a:lnTo>
                  <a:pt x="831987" y="896619"/>
                </a:lnTo>
                <a:lnTo>
                  <a:pt x="872447" y="896619"/>
                </a:lnTo>
                <a:lnTo>
                  <a:pt x="896139" y="864869"/>
                </a:lnTo>
                <a:lnTo>
                  <a:pt x="900816" y="839469"/>
                </a:lnTo>
                <a:lnTo>
                  <a:pt x="898545" y="829309"/>
                </a:lnTo>
                <a:lnTo>
                  <a:pt x="893378" y="819150"/>
                </a:lnTo>
                <a:lnTo>
                  <a:pt x="884691" y="807719"/>
                </a:lnTo>
                <a:lnTo>
                  <a:pt x="878274" y="801369"/>
                </a:lnTo>
                <a:close/>
              </a:path>
              <a:path w="1127759" h="1148079">
                <a:moveTo>
                  <a:pt x="749985" y="609600"/>
                </a:moveTo>
                <a:lnTo>
                  <a:pt x="629357" y="735329"/>
                </a:lnTo>
                <a:lnTo>
                  <a:pt x="671312" y="774700"/>
                </a:lnTo>
                <a:lnTo>
                  <a:pt x="681887" y="782319"/>
                </a:lnTo>
                <a:lnTo>
                  <a:pt x="693049" y="787400"/>
                </a:lnTo>
                <a:lnTo>
                  <a:pt x="704924" y="791209"/>
                </a:lnTo>
                <a:lnTo>
                  <a:pt x="717636" y="795019"/>
                </a:lnTo>
                <a:lnTo>
                  <a:pt x="731311" y="795019"/>
                </a:lnTo>
                <a:lnTo>
                  <a:pt x="774922" y="779779"/>
                </a:lnTo>
                <a:lnTo>
                  <a:pt x="777805" y="777239"/>
                </a:lnTo>
                <a:lnTo>
                  <a:pt x="719893" y="777239"/>
                </a:lnTo>
                <a:lnTo>
                  <a:pt x="708166" y="774700"/>
                </a:lnTo>
                <a:lnTo>
                  <a:pt x="696619" y="770889"/>
                </a:lnTo>
                <a:lnTo>
                  <a:pt x="685251" y="763269"/>
                </a:lnTo>
                <a:lnTo>
                  <a:pt x="674063" y="754379"/>
                </a:lnTo>
                <a:lnTo>
                  <a:pt x="655109" y="735329"/>
                </a:lnTo>
                <a:lnTo>
                  <a:pt x="751399" y="636269"/>
                </a:lnTo>
                <a:lnTo>
                  <a:pt x="777255" y="636269"/>
                </a:lnTo>
                <a:lnTo>
                  <a:pt x="749985" y="609600"/>
                </a:lnTo>
                <a:close/>
              </a:path>
              <a:path w="1127759" h="1148079">
                <a:moveTo>
                  <a:pt x="777255" y="636269"/>
                </a:moveTo>
                <a:lnTo>
                  <a:pt x="751399" y="636269"/>
                </a:lnTo>
                <a:lnTo>
                  <a:pt x="773652" y="657859"/>
                </a:lnTo>
                <a:lnTo>
                  <a:pt x="782320" y="666750"/>
                </a:lnTo>
                <a:lnTo>
                  <a:pt x="789054" y="676909"/>
                </a:lnTo>
                <a:lnTo>
                  <a:pt x="793809" y="687069"/>
                </a:lnTo>
                <a:lnTo>
                  <a:pt x="796540" y="697229"/>
                </a:lnTo>
                <a:lnTo>
                  <a:pt x="797203" y="707389"/>
                </a:lnTo>
                <a:lnTo>
                  <a:pt x="795752" y="717550"/>
                </a:lnTo>
                <a:lnTo>
                  <a:pt x="767923" y="760729"/>
                </a:lnTo>
                <a:lnTo>
                  <a:pt x="733847" y="777239"/>
                </a:lnTo>
                <a:lnTo>
                  <a:pt x="777805" y="777239"/>
                </a:lnTo>
                <a:lnTo>
                  <a:pt x="806079" y="748029"/>
                </a:lnTo>
                <a:lnTo>
                  <a:pt x="818319" y="706119"/>
                </a:lnTo>
                <a:lnTo>
                  <a:pt x="816968" y="695959"/>
                </a:lnTo>
                <a:lnTo>
                  <a:pt x="793921" y="654050"/>
                </a:lnTo>
                <a:lnTo>
                  <a:pt x="783748" y="642619"/>
                </a:lnTo>
                <a:lnTo>
                  <a:pt x="777255" y="636269"/>
                </a:lnTo>
                <a:close/>
              </a:path>
              <a:path w="1127759" h="1148079">
                <a:moveTo>
                  <a:pt x="591768" y="541019"/>
                </a:moveTo>
                <a:lnTo>
                  <a:pt x="574606" y="541019"/>
                </a:lnTo>
                <a:lnTo>
                  <a:pt x="571882" y="544829"/>
                </a:lnTo>
                <a:lnTo>
                  <a:pt x="569738" y="547369"/>
                </a:lnTo>
                <a:lnTo>
                  <a:pt x="524428" y="632459"/>
                </a:lnTo>
                <a:lnTo>
                  <a:pt x="538391" y="646429"/>
                </a:lnTo>
                <a:lnTo>
                  <a:pt x="572225" y="627379"/>
                </a:lnTo>
                <a:lnTo>
                  <a:pt x="544904" y="627379"/>
                </a:lnTo>
                <a:lnTo>
                  <a:pt x="544142" y="626109"/>
                </a:lnTo>
                <a:lnTo>
                  <a:pt x="547300" y="622300"/>
                </a:lnTo>
                <a:lnTo>
                  <a:pt x="549417" y="618489"/>
                </a:lnTo>
                <a:lnTo>
                  <a:pt x="550495" y="617219"/>
                </a:lnTo>
                <a:lnTo>
                  <a:pt x="591768" y="541019"/>
                </a:lnTo>
                <a:close/>
              </a:path>
              <a:path w="1127759" h="1148079">
                <a:moveTo>
                  <a:pt x="637889" y="570229"/>
                </a:moveTo>
                <a:lnTo>
                  <a:pt x="553965" y="619759"/>
                </a:lnTo>
                <a:lnTo>
                  <a:pt x="550387" y="622300"/>
                </a:lnTo>
                <a:lnTo>
                  <a:pt x="547367" y="624839"/>
                </a:lnTo>
                <a:lnTo>
                  <a:pt x="544904" y="627379"/>
                </a:lnTo>
                <a:lnTo>
                  <a:pt x="572225" y="627379"/>
                </a:lnTo>
                <a:lnTo>
                  <a:pt x="651173" y="582929"/>
                </a:lnTo>
                <a:lnTo>
                  <a:pt x="637889" y="570229"/>
                </a:lnTo>
                <a:close/>
              </a:path>
              <a:path w="1127759" h="1148079">
                <a:moveTo>
                  <a:pt x="527883" y="463550"/>
                </a:moveTo>
                <a:lnTo>
                  <a:pt x="468748" y="579119"/>
                </a:lnTo>
                <a:lnTo>
                  <a:pt x="482118" y="591819"/>
                </a:lnTo>
                <a:lnTo>
                  <a:pt x="517547" y="572769"/>
                </a:lnTo>
                <a:lnTo>
                  <a:pt x="488966" y="572769"/>
                </a:lnTo>
                <a:lnTo>
                  <a:pt x="491854" y="568959"/>
                </a:lnTo>
                <a:lnTo>
                  <a:pt x="493999" y="565150"/>
                </a:lnTo>
                <a:lnTo>
                  <a:pt x="541930" y="477519"/>
                </a:lnTo>
                <a:lnTo>
                  <a:pt x="527883" y="463550"/>
                </a:lnTo>
                <a:close/>
              </a:path>
              <a:path w="1127759" h="1148079">
                <a:moveTo>
                  <a:pt x="585001" y="519429"/>
                </a:moveTo>
                <a:lnTo>
                  <a:pt x="499036" y="566419"/>
                </a:lnTo>
                <a:lnTo>
                  <a:pt x="495733" y="567689"/>
                </a:lnTo>
                <a:lnTo>
                  <a:pt x="492602" y="570229"/>
                </a:lnTo>
                <a:lnTo>
                  <a:pt x="489642" y="572769"/>
                </a:lnTo>
                <a:lnTo>
                  <a:pt x="517547" y="572769"/>
                </a:lnTo>
                <a:lnTo>
                  <a:pt x="564785" y="547369"/>
                </a:lnTo>
                <a:lnTo>
                  <a:pt x="569959" y="543559"/>
                </a:lnTo>
                <a:lnTo>
                  <a:pt x="573120" y="542289"/>
                </a:lnTo>
                <a:lnTo>
                  <a:pt x="574267" y="541019"/>
                </a:lnTo>
                <a:lnTo>
                  <a:pt x="591768" y="541019"/>
                </a:lnTo>
                <a:lnTo>
                  <a:pt x="597272" y="530859"/>
                </a:lnTo>
                <a:lnTo>
                  <a:pt x="585001" y="519429"/>
                </a:lnTo>
                <a:close/>
              </a:path>
              <a:path w="1127759" h="1148079">
                <a:moveTo>
                  <a:pt x="435012" y="394969"/>
                </a:moveTo>
                <a:lnTo>
                  <a:pt x="389727" y="417829"/>
                </a:lnTo>
                <a:lnTo>
                  <a:pt x="371046" y="457200"/>
                </a:lnTo>
                <a:lnTo>
                  <a:pt x="370321" y="472439"/>
                </a:lnTo>
                <a:lnTo>
                  <a:pt x="373759" y="483869"/>
                </a:lnTo>
                <a:lnTo>
                  <a:pt x="399596" y="514350"/>
                </a:lnTo>
                <a:lnTo>
                  <a:pt x="422839" y="523239"/>
                </a:lnTo>
                <a:lnTo>
                  <a:pt x="436650" y="523239"/>
                </a:lnTo>
                <a:lnTo>
                  <a:pt x="447716" y="520700"/>
                </a:lnTo>
                <a:lnTo>
                  <a:pt x="458692" y="515619"/>
                </a:lnTo>
                <a:lnTo>
                  <a:pt x="469833" y="508000"/>
                </a:lnTo>
                <a:lnTo>
                  <a:pt x="471279" y="506729"/>
                </a:lnTo>
                <a:lnTo>
                  <a:pt x="420032" y="506729"/>
                </a:lnTo>
                <a:lnTo>
                  <a:pt x="409073" y="501650"/>
                </a:lnTo>
                <a:lnTo>
                  <a:pt x="397025" y="491489"/>
                </a:lnTo>
                <a:lnTo>
                  <a:pt x="391709" y="481329"/>
                </a:lnTo>
                <a:lnTo>
                  <a:pt x="389190" y="469900"/>
                </a:lnTo>
                <a:lnTo>
                  <a:pt x="389742" y="453389"/>
                </a:lnTo>
                <a:lnTo>
                  <a:pt x="416955" y="420369"/>
                </a:lnTo>
                <a:lnTo>
                  <a:pt x="441414" y="412750"/>
                </a:lnTo>
                <a:lnTo>
                  <a:pt x="477529" y="412750"/>
                </a:lnTo>
                <a:lnTo>
                  <a:pt x="470529" y="405129"/>
                </a:lnTo>
                <a:lnTo>
                  <a:pt x="459263" y="400050"/>
                </a:lnTo>
                <a:lnTo>
                  <a:pt x="447442" y="396239"/>
                </a:lnTo>
                <a:lnTo>
                  <a:pt x="435012" y="394969"/>
                </a:lnTo>
                <a:close/>
              </a:path>
              <a:path w="1127759" h="1148079">
                <a:moveTo>
                  <a:pt x="477529" y="412750"/>
                </a:moveTo>
                <a:lnTo>
                  <a:pt x="441414" y="412750"/>
                </a:lnTo>
                <a:lnTo>
                  <a:pt x="451576" y="414019"/>
                </a:lnTo>
                <a:lnTo>
                  <a:pt x="462430" y="420369"/>
                </a:lnTo>
                <a:lnTo>
                  <a:pt x="474934" y="431800"/>
                </a:lnTo>
                <a:lnTo>
                  <a:pt x="480346" y="443229"/>
                </a:lnTo>
                <a:lnTo>
                  <a:pt x="481447" y="455929"/>
                </a:lnTo>
                <a:lnTo>
                  <a:pt x="479571" y="463550"/>
                </a:lnTo>
                <a:lnTo>
                  <a:pt x="453019" y="497839"/>
                </a:lnTo>
                <a:lnTo>
                  <a:pt x="430658" y="506729"/>
                </a:lnTo>
                <a:lnTo>
                  <a:pt x="471279" y="506729"/>
                </a:lnTo>
                <a:lnTo>
                  <a:pt x="494810" y="476250"/>
                </a:lnTo>
                <a:lnTo>
                  <a:pt x="499487" y="449579"/>
                </a:lnTo>
                <a:lnTo>
                  <a:pt x="497216" y="440689"/>
                </a:lnTo>
                <a:lnTo>
                  <a:pt x="492049" y="429259"/>
                </a:lnTo>
                <a:lnTo>
                  <a:pt x="483362" y="419100"/>
                </a:lnTo>
                <a:lnTo>
                  <a:pt x="477529" y="412750"/>
                </a:lnTo>
                <a:close/>
              </a:path>
              <a:path w="1127759" h="1148079">
                <a:moveTo>
                  <a:pt x="376057" y="316229"/>
                </a:moveTo>
                <a:lnTo>
                  <a:pt x="289929" y="405129"/>
                </a:lnTo>
                <a:lnTo>
                  <a:pt x="303383" y="419100"/>
                </a:lnTo>
                <a:lnTo>
                  <a:pt x="355025" y="365759"/>
                </a:lnTo>
                <a:lnTo>
                  <a:pt x="365826" y="359409"/>
                </a:lnTo>
                <a:lnTo>
                  <a:pt x="377038" y="355600"/>
                </a:lnTo>
                <a:lnTo>
                  <a:pt x="419075" y="355600"/>
                </a:lnTo>
                <a:lnTo>
                  <a:pt x="418235" y="354329"/>
                </a:lnTo>
                <a:lnTo>
                  <a:pt x="411908" y="347979"/>
                </a:lnTo>
                <a:lnTo>
                  <a:pt x="371647" y="347979"/>
                </a:lnTo>
                <a:lnTo>
                  <a:pt x="389512" y="330200"/>
                </a:lnTo>
                <a:lnTo>
                  <a:pt x="376057" y="316229"/>
                </a:lnTo>
                <a:close/>
              </a:path>
              <a:path w="1127759" h="1148079">
                <a:moveTo>
                  <a:pt x="419075" y="355600"/>
                </a:moveTo>
                <a:lnTo>
                  <a:pt x="390096" y="355600"/>
                </a:lnTo>
                <a:lnTo>
                  <a:pt x="400433" y="361950"/>
                </a:lnTo>
                <a:lnTo>
                  <a:pt x="405060" y="365759"/>
                </a:lnTo>
                <a:lnTo>
                  <a:pt x="407713" y="370839"/>
                </a:lnTo>
                <a:lnTo>
                  <a:pt x="408395" y="374650"/>
                </a:lnTo>
                <a:lnTo>
                  <a:pt x="422080" y="360679"/>
                </a:lnTo>
                <a:lnTo>
                  <a:pt x="420757" y="358139"/>
                </a:lnTo>
                <a:lnTo>
                  <a:pt x="419075" y="355600"/>
                </a:lnTo>
                <a:close/>
              </a:path>
              <a:path w="1127759" h="1148079">
                <a:moveTo>
                  <a:pt x="312209" y="255269"/>
                </a:moveTo>
                <a:lnTo>
                  <a:pt x="226081" y="344169"/>
                </a:lnTo>
                <a:lnTo>
                  <a:pt x="239535" y="356869"/>
                </a:lnTo>
                <a:lnTo>
                  <a:pt x="291176" y="304800"/>
                </a:lnTo>
                <a:lnTo>
                  <a:pt x="301977" y="297179"/>
                </a:lnTo>
                <a:lnTo>
                  <a:pt x="313189" y="293369"/>
                </a:lnTo>
                <a:lnTo>
                  <a:pt x="355227" y="293369"/>
                </a:lnTo>
                <a:lnTo>
                  <a:pt x="354387" y="292100"/>
                </a:lnTo>
                <a:lnTo>
                  <a:pt x="348482" y="287019"/>
                </a:lnTo>
                <a:lnTo>
                  <a:pt x="308138" y="287019"/>
                </a:lnTo>
                <a:lnTo>
                  <a:pt x="307799" y="285750"/>
                </a:lnTo>
                <a:lnTo>
                  <a:pt x="325664" y="267969"/>
                </a:lnTo>
                <a:lnTo>
                  <a:pt x="312209" y="255269"/>
                </a:lnTo>
                <a:close/>
              </a:path>
              <a:path w="1127759" h="1148079">
                <a:moveTo>
                  <a:pt x="387908" y="341629"/>
                </a:moveTo>
                <a:lnTo>
                  <a:pt x="380080" y="344169"/>
                </a:lnTo>
                <a:lnTo>
                  <a:pt x="371985" y="347979"/>
                </a:lnTo>
                <a:lnTo>
                  <a:pt x="411908" y="347979"/>
                </a:lnTo>
                <a:lnTo>
                  <a:pt x="409378" y="345439"/>
                </a:lnTo>
                <a:lnTo>
                  <a:pt x="403030" y="342900"/>
                </a:lnTo>
                <a:lnTo>
                  <a:pt x="387908" y="341629"/>
                </a:lnTo>
                <a:close/>
              </a:path>
              <a:path w="1127759" h="1148079">
                <a:moveTo>
                  <a:pt x="224821" y="288289"/>
                </a:moveTo>
                <a:lnTo>
                  <a:pt x="197471" y="288289"/>
                </a:lnTo>
                <a:lnTo>
                  <a:pt x="197979" y="289559"/>
                </a:lnTo>
                <a:lnTo>
                  <a:pt x="184457" y="303529"/>
                </a:lnTo>
                <a:lnTo>
                  <a:pt x="197912" y="316229"/>
                </a:lnTo>
                <a:lnTo>
                  <a:pt x="224821" y="288289"/>
                </a:lnTo>
                <a:close/>
              </a:path>
              <a:path w="1127759" h="1148079">
                <a:moveTo>
                  <a:pt x="355227" y="293369"/>
                </a:moveTo>
                <a:lnTo>
                  <a:pt x="326248" y="293369"/>
                </a:lnTo>
                <a:lnTo>
                  <a:pt x="336585" y="299719"/>
                </a:lnTo>
                <a:lnTo>
                  <a:pt x="341212" y="303529"/>
                </a:lnTo>
                <a:lnTo>
                  <a:pt x="343865" y="308609"/>
                </a:lnTo>
                <a:lnTo>
                  <a:pt x="344547" y="312419"/>
                </a:lnTo>
                <a:lnTo>
                  <a:pt x="358232" y="298450"/>
                </a:lnTo>
                <a:lnTo>
                  <a:pt x="356909" y="295909"/>
                </a:lnTo>
                <a:lnTo>
                  <a:pt x="355227" y="293369"/>
                </a:lnTo>
                <a:close/>
              </a:path>
              <a:path w="1127759" h="1148079">
                <a:moveTo>
                  <a:pt x="179630" y="213359"/>
                </a:moveTo>
                <a:lnTo>
                  <a:pt x="142164" y="240029"/>
                </a:lnTo>
                <a:lnTo>
                  <a:pt x="140699" y="252729"/>
                </a:lnTo>
                <a:lnTo>
                  <a:pt x="143093" y="261619"/>
                </a:lnTo>
                <a:lnTo>
                  <a:pt x="149654" y="271779"/>
                </a:lnTo>
                <a:lnTo>
                  <a:pt x="161872" y="284479"/>
                </a:lnTo>
                <a:lnTo>
                  <a:pt x="172775" y="289559"/>
                </a:lnTo>
                <a:lnTo>
                  <a:pt x="184641" y="290829"/>
                </a:lnTo>
                <a:lnTo>
                  <a:pt x="197471" y="288289"/>
                </a:lnTo>
                <a:lnTo>
                  <a:pt x="224821" y="288289"/>
                </a:lnTo>
                <a:lnTo>
                  <a:pt x="233383" y="279400"/>
                </a:lnTo>
                <a:lnTo>
                  <a:pt x="191810" y="279400"/>
                </a:lnTo>
                <a:lnTo>
                  <a:pt x="179454" y="276859"/>
                </a:lnTo>
                <a:lnTo>
                  <a:pt x="168675" y="269239"/>
                </a:lnTo>
                <a:lnTo>
                  <a:pt x="163485" y="264159"/>
                </a:lnTo>
                <a:lnTo>
                  <a:pt x="160635" y="259079"/>
                </a:lnTo>
                <a:lnTo>
                  <a:pt x="159614" y="247650"/>
                </a:lnTo>
                <a:lnTo>
                  <a:pt x="161545" y="242569"/>
                </a:lnTo>
                <a:lnTo>
                  <a:pt x="171706" y="232409"/>
                </a:lnTo>
                <a:lnTo>
                  <a:pt x="177468" y="229869"/>
                </a:lnTo>
                <a:lnTo>
                  <a:pt x="215001" y="229869"/>
                </a:lnTo>
                <a:lnTo>
                  <a:pt x="202149" y="220979"/>
                </a:lnTo>
                <a:lnTo>
                  <a:pt x="190663" y="214629"/>
                </a:lnTo>
                <a:lnTo>
                  <a:pt x="179630" y="213359"/>
                </a:lnTo>
                <a:close/>
              </a:path>
              <a:path w="1127759" h="1148079">
                <a:moveTo>
                  <a:pt x="324060" y="280669"/>
                </a:moveTo>
                <a:lnTo>
                  <a:pt x="316232" y="281939"/>
                </a:lnTo>
                <a:lnTo>
                  <a:pt x="308138" y="287019"/>
                </a:lnTo>
                <a:lnTo>
                  <a:pt x="348482" y="287019"/>
                </a:lnTo>
                <a:lnTo>
                  <a:pt x="345530" y="284479"/>
                </a:lnTo>
                <a:lnTo>
                  <a:pt x="339182" y="281939"/>
                </a:lnTo>
                <a:lnTo>
                  <a:pt x="324060" y="280669"/>
                </a:lnTo>
                <a:close/>
              </a:path>
              <a:path w="1127759" h="1148079">
                <a:moveTo>
                  <a:pt x="215001" y="229869"/>
                </a:moveTo>
                <a:lnTo>
                  <a:pt x="177468" y="229869"/>
                </a:lnTo>
                <a:lnTo>
                  <a:pt x="188932" y="231139"/>
                </a:lnTo>
                <a:lnTo>
                  <a:pt x="195705" y="233679"/>
                </a:lnTo>
                <a:lnTo>
                  <a:pt x="203518" y="240029"/>
                </a:lnTo>
                <a:lnTo>
                  <a:pt x="228051" y="257809"/>
                </a:lnTo>
                <a:lnTo>
                  <a:pt x="215727" y="270509"/>
                </a:lnTo>
                <a:lnTo>
                  <a:pt x="204961" y="276859"/>
                </a:lnTo>
                <a:lnTo>
                  <a:pt x="191810" y="279400"/>
                </a:lnTo>
                <a:lnTo>
                  <a:pt x="233383" y="279400"/>
                </a:lnTo>
                <a:lnTo>
                  <a:pt x="257846" y="254000"/>
                </a:lnTo>
                <a:lnTo>
                  <a:pt x="263230" y="246379"/>
                </a:lnTo>
                <a:lnTo>
                  <a:pt x="238869" y="246379"/>
                </a:lnTo>
                <a:lnTo>
                  <a:pt x="215001" y="229869"/>
                </a:lnTo>
                <a:close/>
              </a:path>
              <a:path w="1127759" h="1148079">
                <a:moveTo>
                  <a:pt x="216968" y="175259"/>
                </a:moveTo>
                <a:lnTo>
                  <a:pt x="205040" y="189229"/>
                </a:lnTo>
                <a:lnTo>
                  <a:pt x="215883" y="190500"/>
                </a:lnTo>
                <a:lnTo>
                  <a:pt x="226524" y="195579"/>
                </a:lnTo>
                <a:lnTo>
                  <a:pt x="237502" y="203200"/>
                </a:lnTo>
                <a:lnTo>
                  <a:pt x="249355" y="214629"/>
                </a:lnTo>
                <a:lnTo>
                  <a:pt x="251125" y="224789"/>
                </a:lnTo>
                <a:lnTo>
                  <a:pt x="247629" y="234950"/>
                </a:lnTo>
                <a:lnTo>
                  <a:pt x="238869" y="246379"/>
                </a:lnTo>
                <a:lnTo>
                  <a:pt x="263230" y="246379"/>
                </a:lnTo>
                <a:lnTo>
                  <a:pt x="265025" y="243839"/>
                </a:lnTo>
                <a:lnTo>
                  <a:pt x="268996" y="233679"/>
                </a:lnTo>
                <a:lnTo>
                  <a:pt x="269665" y="223519"/>
                </a:lnTo>
                <a:lnTo>
                  <a:pt x="266935" y="213359"/>
                </a:lnTo>
                <a:lnTo>
                  <a:pt x="260711" y="201929"/>
                </a:lnTo>
                <a:lnTo>
                  <a:pt x="250898" y="191769"/>
                </a:lnTo>
                <a:lnTo>
                  <a:pt x="240314" y="184150"/>
                </a:lnTo>
                <a:lnTo>
                  <a:pt x="229003" y="177800"/>
                </a:lnTo>
                <a:lnTo>
                  <a:pt x="216968" y="175259"/>
                </a:lnTo>
                <a:close/>
              </a:path>
              <a:path w="1127759" h="1148079">
                <a:moveTo>
                  <a:pt x="136392" y="29209"/>
                </a:moveTo>
                <a:lnTo>
                  <a:pt x="118433" y="29209"/>
                </a:lnTo>
                <a:lnTo>
                  <a:pt x="116669" y="33019"/>
                </a:lnTo>
                <a:lnTo>
                  <a:pt x="115454" y="36829"/>
                </a:lnTo>
                <a:lnTo>
                  <a:pt x="82419" y="204469"/>
                </a:lnTo>
                <a:lnTo>
                  <a:pt x="99597" y="220979"/>
                </a:lnTo>
                <a:lnTo>
                  <a:pt x="127907" y="191769"/>
                </a:lnTo>
                <a:lnTo>
                  <a:pt x="103286" y="191769"/>
                </a:lnTo>
                <a:lnTo>
                  <a:pt x="102947" y="190500"/>
                </a:lnTo>
                <a:lnTo>
                  <a:pt x="103426" y="189229"/>
                </a:lnTo>
                <a:lnTo>
                  <a:pt x="104413" y="185419"/>
                </a:lnTo>
                <a:lnTo>
                  <a:pt x="105904" y="177800"/>
                </a:lnTo>
                <a:lnTo>
                  <a:pt x="136392" y="29209"/>
                </a:lnTo>
                <a:close/>
              </a:path>
              <a:path w="1127759" h="1148079">
                <a:moveTo>
                  <a:pt x="206348" y="82550"/>
                </a:moveTo>
                <a:lnTo>
                  <a:pt x="119926" y="172719"/>
                </a:lnTo>
                <a:lnTo>
                  <a:pt x="109940" y="182879"/>
                </a:lnTo>
                <a:lnTo>
                  <a:pt x="103286" y="191769"/>
                </a:lnTo>
                <a:lnTo>
                  <a:pt x="127907" y="191769"/>
                </a:lnTo>
                <a:lnTo>
                  <a:pt x="220225" y="96519"/>
                </a:lnTo>
                <a:lnTo>
                  <a:pt x="206348" y="82550"/>
                </a:lnTo>
                <a:close/>
              </a:path>
              <a:path w="1127759" h="1148079">
                <a:moveTo>
                  <a:pt x="120628" y="0"/>
                </a:moveTo>
                <a:lnTo>
                  <a:pt x="0" y="124459"/>
                </a:lnTo>
                <a:lnTo>
                  <a:pt x="13708" y="137159"/>
                </a:lnTo>
                <a:lnTo>
                  <a:pt x="109997" y="38100"/>
                </a:lnTo>
                <a:lnTo>
                  <a:pt x="115290" y="33019"/>
                </a:lnTo>
                <a:lnTo>
                  <a:pt x="118010" y="29209"/>
                </a:lnTo>
                <a:lnTo>
                  <a:pt x="136392" y="29209"/>
                </a:lnTo>
                <a:lnTo>
                  <a:pt x="138737" y="17779"/>
                </a:lnTo>
                <a:lnTo>
                  <a:pt x="1206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397" name="object 16"/>
          <p:cNvSpPr>
            <a:spLocks/>
          </p:cNvSpPr>
          <p:nvPr/>
        </p:nvSpPr>
        <p:spPr bwMode="auto">
          <a:xfrm>
            <a:off x="2779713" y="2381250"/>
            <a:ext cx="1455737" cy="2986088"/>
          </a:xfrm>
          <a:custGeom>
            <a:avLst/>
            <a:gdLst>
              <a:gd name="T0" fmla="*/ 0 w 1701800"/>
              <a:gd name="T1" fmla="*/ 0 h 3492500"/>
              <a:gd name="T2" fmla="*/ 0 w 1701800"/>
              <a:gd name="T3" fmla="*/ 3492500 h 3492500"/>
              <a:gd name="T4" fmla="*/ 1701800 w 1701800"/>
              <a:gd name="T5" fmla="*/ 1746250 h 3492500"/>
              <a:gd name="T6" fmla="*/ 0 w 1701800"/>
              <a:gd name="T7" fmla="*/ 0 h 349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1800" h="3492500">
                <a:moveTo>
                  <a:pt x="0" y="0"/>
                </a:moveTo>
                <a:lnTo>
                  <a:pt x="0" y="3492500"/>
                </a:lnTo>
                <a:lnTo>
                  <a:pt x="1701800" y="17462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398" name="object 17"/>
          <p:cNvSpPr>
            <a:spLocks/>
          </p:cNvSpPr>
          <p:nvPr/>
        </p:nvSpPr>
        <p:spPr bwMode="auto">
          <a:xfrm>
            <a:off x="6429375" y="2392363"/>
            <a:ext cx="1454150" cy="2986087"/>
          </a:xfrm>
          <a:custGeom>
            <a:avLst/>
            <a:gdLst>
              <a:gd name="T0" fmla="*/ 0 w 1701800"/>
              <a:gd name="T1" fmla="*/ 0 h 3492500"/>
              <a:gd name="T2" fmla="*/ 0 w 1701800"/>
              <a:gd name="T3" fmla="*/ 3492498 h 3492500"/>
              <a:gd name="T4" fmla="*/ 1701801 w 1701800"/>
              <a:gd name="T5" fmla="*/ 1746250 h 3492500"/>
              <a:gd name="T6" fmla="*/ 0 w 1701800"/>
              <a:gd name="T7" fmla="*/ 0 h 349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1800" h="3492500">
                <a:moveTo>
                  <a:pt x="0" y="0"/>
                </a:moveTo>
                <a:lnTo>
                  <a:pt x="0" y="3492498"/>
                </a:lnTo>
                <a:lnTo>
                  <a:pt x="1701801" y="17462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" name="object 18"/>
          <p:cNvSpPr txBox="1"/>
          <p:nvPr/>
        </p:nvSpPr>
        <p:spPr>
          <a:xfrm>
            <a:off x="1208088" y="3675063"/>
            <a:ext cx="1479550" cy="6159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30175" indent="-11906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Literature Review, Primary Studies,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575"/>
              </a:lnSpc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Research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0150" y="3671888"/>
            <a:ext cx="1308100" cy="6286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638"/>
              </a:lnSpc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 the tool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625"/>
              </a:lnSpc>
              <a:spcBef>
                <a:spcPts val="63"/>
              </a:spcBef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Based on feedbacks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1" name="object 20"/>
          <p:cNvSpPr>
            <a:spLocks/>
          </p:cNvSpPr>
          <p:nvPr/>
        </p:nvSpPr>
        <p:spPr bwMode="auto">
          <a:xfrm>
            <a:off x="1568450" y="2473325"/>
            <a:ext cx="1031875" cy="1030288"/>
          </a:xfrm>
          <a:custGeom>
            <a:avLst/>
            <a:gdLst>
              <a:gd name="T0" fmla="*/ 1205597 w 1205864"/>
              <a:gd name="T1" fmla="*/ 0 h 1205229"/>
              <a:gd name="T2" fmla="*/ 1003514 w 1205864"/>
              <a:gd name="T3" fmla="*/ 67292 h 1205229"/>
              <a:gd name="T4" fmla="*/ 1057371 w 1205864"/>
              <a:gd name="T5" fmla="*/ 121221 h 1205229"/>
              <a:gd name="T6" fmla="*/ 0 w 1205864"/>
              <a:gd name="T7" fmla="*/ 1178144 h 1205229"/>
              <a:gd name="T8" fmla="*/ 26929 w 1205864"/>
              <a:gd name="T9" fmla="*/ 1205109 h 1205229"/>
              <a:gd name="T10" fmla="*/ 1084300 w 1205864"/>
              <a:gd name="T11" fmla="*/ 148186 h 1205229"/>
              <a:gd name="T12" fmla="*/ 1156151 w 1205864"/>
              <a:gd name="T13" fmla="*/ 148186 h 1205229"/>
              <a:gd name="T14" fmla="*/ 1205597 w 1205864"/>
              <a:gd name="T15" fmla="*/ 0 h 1205229"/>
              <a:gd name="T16" fmla="*/ 1156151 w 1205864"/>
              <a:gd name="T17" fmla="*/ 148186 h 1205229"/>
              <a:gd name="T18" fmla="*/ 1084300 w 1205864"/>
              <a:gd name="T19" fmla="*/ 148186 h 1205229"/>
              <a:gd name="T20" fmla="*/ 1138157 w 1205864"/>
              <a:gd name="T21" fmla="*/ 202114 h 1205229"/>
              <a:gd name="T22" fmla="*/ 1156151 w 1205864"/>
              <a:gd name="T23" fmla="*/ 148186 h 1205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5864" h="1205229">
                <a:moveTo>
                  <a:pt x="1205597" y="0"/>
                </a:moveTo>
                <a:lnTo>
                  <a:pt x="1003514" y="67292"/>
                </a:lnTo>
                <a:lnTo>
                  <a:pt x="1057371" y="121221"/>
                </a:lnTo>
                <a:lnTo>
                  <a:pt x="0" y="1178144"/>
                </a:lnTo>
                <a:lnTo>
                  <a:pt x="26929" y="1205109"/>
                </a:lnTo>
                <a:lnTo>
                  <a:pt x="1084300" y="148186"/>
                </a:lnTo>
                <a:lnTo>
                  <a:pt x="1156151" y="148186"/>
                </a:lnTo>
                <a:lnTo>
                  <a:pt x="1205597" y="0"/>
                </a:lnTo>
                <a:close/>
              </a:path>
              <a:path w="1205864" h="1205229">
                <a:moveTo>
                  <a:pt x="1156151" y="148186"/>
                </a:moveTo>
                <a:lnTo>
                  <a:pt x="1084300" y="148186"/>
                </a:lnTo>
                <a:lnTo>
                  <a:pt x="1138157" y="202114"/>
                </a:lnTo>
                <a:lnTo>
                  <a:pt x="1156151" y="148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402" name="object 21"/>
          <p:cNvSpPr>
            <a:spLocks/>
          </p:cNvSpPr>
          <p:nvPr/>
        </p:nvSpPr>
        <p:spPr bwMode="auto">
          <a:xfrm>
            <a:off x="1546225" y="4178300"/>
            <a:ext cx="1095375" cy="1089025"/>
          </a:xfrm>
          <a:custGeom>
            <a:avLst/>
            <a:gdLst>
              <a:gd name="T0" fmla="*/ 26864 w 1280160"/>
              <a:gd name="T1" fmla="*/ 0 h 1273810"/>
              <a:gd name="T2" fmla="*/ 0 w 1280160"/>
              <a:gd name="T3" fmla="*/ 27028 h 1273810"/>
              <a:gd name="T4" fmla="*/ 1131559 w 1280160"/>
              <a:gd name="T5" fmla="*/ 1152732 h 1273810"/>
              <a:gd name="T6" fmla="*/ 1077831 w 1280160"/>
              <a:gd name="T7" fmla="*/ 1206788 h 1273810"/>
              <a:gd name="T8" fmla="*/ 1280073 w 1280160"/>
              <a:gd name="T9" fmla="*/ 1273600 h 1273810"/>
              <a:gd name="T10" fmla="*/ 1230333 w 1280160"/>
              <a:gd name="T11" fmla="*/ 1125703 h 1273810"/>
              <a:gd name="T12" fmla="*/ 1158424 w 1280160"/>
              <a:gd name="T13" fmla="*/ 1125703 h 1273810"/>
              <a:gd name="T14" fmla="*/ 26864 w 1280160"/>
              <a:gd name="T15" fmla="*/ 0 h 1273810"/>
              <a:gd name="T16" fmla="*/ 1212152 w 1280160"/>
              <a:gd name="T17" fmla="*/ 1071647 h 1273810"/>
              <a:gd name="T18" fmla="*/ 1158424 w 1280160"/>
              <a:gd name="T19" fmla="*/ 1125703 h 1273810"/>
              <a:gd name="T20" fmla="*/ 1230333 w 1280160"/>
              <a:gd name="T21" fmla="*/ 1125703 h 1273810"/>
              <a:gd name="T22" fmla="*/ 1212152 w 1280160"/>
              <a:gd name="T23" fmla="*/ 1071647 h 1273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0160" h="1273810">
                <a:moveTo>
                  <a:pt x="26864" y="0"/>
                </a:moveTo>
                <a:lnTo>
                  <a:pt x="0" y="27028"/>
                </a:lnTo>
                <a:lnTo>
                  <a:pt x="1131559" y="1152732"/>
                </a:lnTo>
                <a:lnTo>
                  <a:pt x="1077831" y="1206788"/>
                </a:lnTo>
                <a:lnTo>
                  <a:pt x="1280073" y="1273600"/>
                </a:lnTo>
                <a:lnTo>
                  <a:pt x="1230333" y="1125703"/>
                </a:lnTo>
                <a:lnTo>
                  <a:pt x="1158424" y="1125703"/>
                </a:lnTo>
                <a:lnTo>
                  <a:pt x="26864" y="0"/>
                </a:lnTo>
                <a:close/>
              </a:path>
              <a:path w="1280160" h="1273810">
                <a:moveTo>
                  <a:pt x="1212152" y="1071647"/>
                </a:moveTo>
                <a:lnTo>
                  <a:pt x="1158424" y="1125703"/>
                </a:lnTo>
                <a:lnTo>
                  <a:pt x="1230333" y="1125703"/>
                </a:lnTo>
                <a:lnTo>
                  <a:pt x="1212152" y="10716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403" name="object 22"/>
          <p:cNvSpPr>
            <a:spLocks/>
          </p:cNvSpPr>
          <p:nvPr/>
        </p:nvSpPr>
        <p:spPr bwMode="auto">
          <a:xfrm>
            <a:off x="5218113" y="2473325"/>
            <a:ext cx="1030287" cy="1030288"/>
          </a:xfrm>
          <a:custGeom>
            <a:avLst/>
            <a:gdLst>
              <a:gd name="T0" fmla="*/ 1205597 w 1205865"/>
              <a:gd name="T1" fmla="*/ 0 h 1205229"/>
              <a:gd name="T2" fmla="*/ 1003514 w 1205865"/>
              <a:gd name="T3" fmla="*/ 67292 h 1205229"/>
              <a:gd name="T4" fmla="*/ 1057371 w 1205865"/>
              <a:gd name="T5" fmla="*/ 121221 h 1205229"/>
              <a:gd name="T6" fmla="*/ 0 w 1205865"/>
              <a:gd name="T7" fmla="*/ 1178144 h 1205229"/>
              <a:gd name="T8" fmla="*/ 26929 w 1205865"/>
              <a:gd name="T9" fmla="*/ 1205109 h 1205229"/>
              <a:gd name="T10" fmla="*/ 1084299 w 1205865"/>
              <a:gd name="T11" fmla="*/ 148186 h 1205229"/>
              <a:gd name="T12" fmla="*/ 1156151 w 1205865"/>
              <a:gd name="T13" fmla="*/ 148186 h 1205229"/>
              <a:gd name="T14" fmla="*/ 1205597 w 1205865"/>
              <a:gd name="T15" fmla="*/ 0 h 1205229"/>
              <a:gd name="T16" fmla="*/ 1156151 w 1205865"/>
              <a:gd name="T17" fmla="*/ 148186 h 1205229"/>
              <a:gd name="T18" fmla="*/ 1084299 w 1205865"/>
              <a:gd name="T19" fmla="*/ 148186 h 1205229"/>
              <a:gd name="T20" fmla="*/ 1138157 w 1205865"/>
              <a:gd name="T21" fmla="*/ 202114 h 1205229"/>
              <a:gd name="T22" fmla="*/ 1156151 w 1205865"/>
              <a:gd name="T23" fmla="*/ 148186 h 1205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5865" h="1205229">
                <a:moveTo>
                  <a:pt x="1205597" y="0"/>
                </a:moveTo>
                <a:lnTo>
                  <a:pt x="1003514" y="67292"/>
                </a:lnTo>
                <a:lnTo>
                  <a:pt x="1057371" y="121221"/>
                </a:lnTo>
                <a:lnTo>
                  <a:pt x="0" y="1178144"/>
                </a:lnTo>
                <a:lnTo>
                  <a:pt x="26929" y="1205109"/>
                </a:lnTo>
                <a:lnTo>
                  <a:pt x="1084299" y="148186"/>
                </a:lnTo>
                <a:lnTo>
                  <a:pt x="1156151" y="148186"/>
                </a:lnTo>
                <a:lnTo>
                  <a:pt x="1205597" y="0"/>
                </a:lnTo>
                <a:close/>
              </a:path>
              <a:path w="1205865" h="1205229">
                <a:moveTo>
                  <a:pt x="1156151" y="148186"/>
                </a:moveTo>
                <a:lnTo>
                  <a:pt x="1084299" y="148186"/>
                </a:lnTo>
                <a:lnTo>
                  <a:pt x="1138157" y="202114"/>
                </a:lnTo>
                <a:lnTo>
                  <a:pt x="1156151" y="148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404" name="object 23"/>
          <p:cNvSpPr>
            <a:spLocks/>
          </p:cNvSpPr>
          <p:nvPr/>
        </p:nvSpPr>
        <p:spPr bwMode="auto">
          <a:xfrm>
            <a:off x="5195888" y="4178300"/>
            <a:ext cx="1095375" cy="1089025"/>
          </a:xfrm>
          <a:custGeom>
            <a:avLst/>
            <a:gdLst>
              <a:gd name="T0" fmla="*/ 26864 w 1280159"/>
              <a:gd name="T1" fmla="*/ 0 h 1273810"/>
              <a:gd name="T2" fmla="*/ 0 w 1280159"/>
              <a:gd name="T3" fmla="*/ 27028 h 1273810"/>
              <a:gd name="T4" fmla="*/ 1131559 w 1280159"/>
              <a:gd name="T5" fmla="*/ 1152732 h 1273810"/>
              <a:gd name="T6" fmla="*/ 1077831 w 1280159"/>
              <a:gd name="T7" fmla="*/ 1206788 h 1273810"/>
              <a:gd name="T8" fmla="*/ 1280072 w 1280159"/>
              <a:gd name="T9" fmla="*/ 1273600 h 1273810"/>
              <a:gd name="T10" fmla="*/ 1230332 w 1280159"/>
              <a:gd name="T11" fmla="*/ 1125703 h 1273810"/>
              <a:gd name="T12" fmla="*/ 1158424 w 1280159"/>
              <a:gd name="T13" fmla="*/ 1125703 h 1273810"/>
              <a:gd name="T14" fmla="*/ 26864 w 1280159"/>
              <a:gd name="T15" fmla="*/ 0 h 1273810"/>
              <a:gd name="T16" fmla="*/ 1212152 w 1280159"/>
              <a:gd name="T17" fmla="*/ 1071647 h 1273810"/>
              <a:gd name="T18" fmla="*/ 1158424 w 1280159"/>
              <a:gd name="T19" fmla="*/ 1125703 h 1273810"/>
              <a:gd name="T20" fmla="*/ 1230332 w 1280159"/>
              <a:gd name="T21" fmla="*/ 1125703 h 1273810"/>
              <a:gd name="T22" fmla="*/ 1212152 w 1280159"/>
              <a:gd name="T23" fmla="*/ 1071647 h 1273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0159" h="1273810">
                <a:moveTo>
                  <a:pt x="26864" y="0"/>
                </a:moveTo>
                <a:lnTo>
                  <a:pt x="0" y="27028"/>
                </a:lnTo>
                <a:lnTo>
                  <a:pt x="1131559" y="1152732"/>
                </a:lnTo>
                <a:lnTo>
                  <a:pt x="1077831" y="1206788"/>
                </a:lnTo>
                <a:lnTo>
                  <a:pt x="1280072" y="1273600"/>
                </a:lnTo>
                <a:lnTo>
                  <a:pt x="1230332" y="1125703"/>
                </a:lnTo>
                <a:lnTo>
                  <a:pt x="1158424" y="1125703"/>
                </a:lnTo>
                <a:lnTo>
                  <a:pt x="26864" y="0"/>
                </a:lnTo>
                <a:close/>
              </a:path>
              <a:path w="1280159" h="1273810">
                <a:moveTo>
                  <a:pt x="1212152" y="1071647"/>
                </a:moveTo>
                <a:lnTo>
                  <a:pt x="1158424" y="1125703"/>
                </a:lnTo>
                <a:lnTo>
                  <a:pt x="1230332" y="1125703"/>
                </a:lnTo>
                <a:lnTo>
                  <a:pt x="1212152" y="10716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" name="object 24"/>
          <p:cNvSpPr txBox="1"/>
          <p:nvPr/>
        </p:nvSpPr>
        <p:spPr>
          <a:xfrm>
            <a:off x="2884488" y="3071813"/>
            <a:ext cx="1377950" cy="14589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26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ko-KR" sz="2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625"/>
              </a:lnSpc>
              <a:spcBef>
                <a:spcPts val="1838"/>
              </a:spcBef>
            </a:pPr>
            <a:r>
              <a:rPr lang="ko-KR" altLang="ko-KR" sz="1300" b="1">
                <a:latin typeface="맑은 고딕" panose="020B0503020000020004" pitchFamily="50" charset="-127"/>
                <a:ea typeface="맑은 고딕" panose="020B0503020000020004" pitchFamily="50" charset="-127"/>
              </a:rPr>
              <a:t>First draft of the Emotional Mapping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575"/>
              </a:lnSpc>
            </a:pPr>
            <a:r>
              <a:rPr lang="ko-KR" altLang="ko-KR" sz="1300" b="1">
                <a:latin typeface="맑은 고딕" panose="020B0503020000020004" pitchFamily="50" charset="-127"/>
                <a:ea typeface="맑은 고딕" panose="020B0503020000020004" pitchFamily="50" charset="-127"/>
              </a:rPr>
              <a:t>tool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4463" y="3074988"/>
            <a:ext cx="1220787" cy="14589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825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26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ko-KR" sz="2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625"/>
              </a:lnSpc>
              <a:spcBef>
                <a:spcPts val="1825"/>
              </a:spcBef>
            </a:pPr>
            <a:r>
              <a:rPr lang="ko-KR" altLang="ko-KR" sz="1300" b="1">
                <a:latin typeface="맑은 고딕" panose="020B0503020000020004" pitchFamily="50" charset="-127"/>
                <a:ea typeface="맑은 고딕" panose="020B0503020000020004" pitchFamily="50" charset="-127"/>
              </a:rPr>
              <a:t>The emotional Mapping tool For a targeted Retail store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71813" y="5964238"/>
            <a:ext cx="3143250" cy="14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60">
              <a:defRPr/>
            </a:pPr>
            <a:r>
              <a:rPr sz="941" dirty="0">
                <a:latin typeface="맑은 고딕"/>
                <a:cs typeface="맑은 고딕"/>
              </a:rPr>
              <a:t>D</a:t>
            </a:r>
            <a:r>
              <a:rPr sz="941" spc="21" dirty="0">
                <a:latin typeface="맑은 고딕"/>
                <a:cs typeface="맑은 고딕"/>
              </a:rPr>
              <a:t>o</a:t>
            </a:r>
            <a:r>
              <a:rPr sz="941" spc="-43" dirty="0">
                <a:latin typeface="맑은 고딕"/>
                <a:cs typeface="맑은 고딕"/>
              </a:rPr>
              <a:t>u</a:t>
            </a:r>
            <a:r>
              <a:rPr sz="941" spc="21" dirty="0">
                <a:latin typeface="맑은 고딕"/>
                <a:cs typeface="맑은 고딕"/>
              </a:rPr>
              <a:t>b</a:t>
            </a:r>
            <a:r>
              <a:rPr sz="941" spc="17" dirty="0">
                <a:latin typeface="맑은 고딕"/>
                <a:cs typeface="맑은 고딕"/>
              </a:rPr>
              <a:t>l</a:t>
            </a:r>
            <a:r>
              <a:rPr sz="941" spc="-9" dirty="0">
                <a:latin typeface="맑은 고딕"/>
                <a:cs typeface="맑은 고딕"/>
              </a:rPr>
              <a:t>e</a:t>
            </a:r>
            <a:r>
              <a:rPr sz="941" spc="103" dirty="0">
                <a:latin typeface="맑은 고딕"/>
                <a:cs typeface="맑은 고딕"/>
              </a:rPr>
              <a:t> </a:t>
            </a:r>
            <a:r>
              <a:rPr sz="941" dirty="0">
                <a:latin typeface="맑은 고딕"/>
                <a:cs typeface="맑은 고딕"/>
              </a:rPr>
              <a:t>D</a:t>
            </a:r>
            <a:r>
              <a:rPr sz="941" spc="17" dirty="0">
                <a:latin typeface="맑은 고딕"/>
                <a:cs typeface="맑은 고딕"/>
              </a:rPr>
              <a:t>iam</a:t>
            </a:r>
            <a:r>
              <a:rPr sz="941" spc="21" dirty="0">
                <a:latin typeface="맑은 고딕"/>
                <a:cs typeface="맑은 고딕"/>
              </a:rPr>
              <a:t>o</a:t>
            </a:r>
            <a:r>
              <a:rPr sz="941" spc="-43" dirty="0">
                <a:latin typeface="맑은 고딕"/>
                <a:cs typeface="맑은 고딕"/>
              </a:rPr>
              <a:t>n</a:t>
            </a:r>
            <a:r>
              <a:rPr sz="941" spc="-9" dirty="0">
                <a:latin typeface="맑은 고딕"/>
                <a:cs typeface="맑은 고딕"/>
              </a:rPr>
              <a:t>d</a:t>
            </a:r>
            <a:r>
              <a:rPr sz="941" spc="43" dirty="0">
                <a:latin typeface="맑은 고딕"/>
                <a:cs typeface="맑은 고딕"/>
              </a:rPr>
              <a:t> </a:t>
            </a:r>
            <a:r>
              <a:rPr sz="941" dirty="0">
                <a:latin typeface="맑은 고딕"/>
                <a:cs typeface="맑은 고딕"/>
              </a:rPr>
              <a:t>De</a:t>
            </a:r>
            <a:r>
              <a:rPr sz="941" spc="9" dirty="0">
                <a:latin typeface="맑은 고딕"/>
                <a:cs typeface="맑은 고딕"/>
              </a:rPr>
              <a:t>s</a:t>
            </a:r>
            <a:r>
              <a:rPr sz="941" spc="17" dirty="0">
                <a:latin typeface="맑은 고딕"/>
                <a:cs typeface="맑은 고딕"/>
              </a:rPr>
              <a:t>i</a:t>
            </a:r>
            <a:r>
              <a:rPr sz="941" spc="21" dirty="0">
                <a:latin typeface="맑은 고딕"/>
                <a:cs typeface="맑은 고딕"/>
              </a:rPr>
              <a:t>g</a:t>
            </a:r>
            <a:r>
              <a:rPr sz="941" spc="-9" dirty="0">
                <a:latin typeface="맑은 고딕"/>
                <a:cs typeface="맑은 고딕"/>
              </a:rPr>
              <a:t>n</a:t>
            </a:r>
            <a:r>
              <a:rPr sz="941" spc="64" dirty="0">
                <a:latin typeface="맑은 고딕"/>
                <a:cs typeface="맑은 고딕"/>
              </a:rPr>
              <a:t> </a:t>
            </a:r>
            <a:r>
              <a:rPr sz="941" spc="-34" dirty="0">
                <a:latin typeface="맑은 고딕"/>
                <a:cs typeface="맑은 고딕"/>
              </a:rPr>
              <a:t>P</a:t>
            </a:r>
            <a:r>
              <a:rPr sz="941" dirty="0">
                <a:latin typeface="맑은 고딕"/>
                <a:cs typeface="맑은 고딕"/>
              </a:rPr>
              <a:t>r</a:t>
            </a:r>
            <a:r>
              <a:rPr sz="941" spc="21" dirty="0">
                <a:latin typeface="맑은 고딕"/>
                <a:cs typeface="맑은 고딕"/>
              </a:rPr>
              <a:t>o</a:t>
            </a:r>
            <a:r>
              <a:rPr sz="941" spc="-30" dirty="0">
                <a:latin typeface="맑은 고딕"/>
                <a:cs typeface="맑은 고딕"/>
              </a:rPr>
              <a:t>c</a:t>
            </a:r>
            <a:r>
              <a:rPr sz="941" dirty="0">
                <a:latin typeface="맑은 고딕"/>
                <a:cs typeface="맑은 고딕"/>
              </a:rPr>
              <a:t>e</a:t>
            </a:r>
            <a:r>
              <a:rPr sz="941" spc="9" dirty="0">
                <a:latin typeface="맑은 고딕"/>
                <a:cs typeface="맑은 고딕"/>
              </a:rPr>
              <a:t>ss</a:t>
            </a:r>
            <a:r>
              <a:rPr sz="941" spc="-38" dirty="0">
                <a:latin typeface="맑은 고딕"/>
                <a:cs typeface="맑은 고딕"/>
              </a:rPr>
              <a:t>(</a:t>
            </a:r>
            <a:r>
              <a:rPr sz="941" dirty="0">
                <a:latin typeface="맑은 고딕"/>
                <a:cs typeface="맑은 고딕"/>
              </a:rPr>
              <a:t>De</a:t>
            </a:r>
            <a:r>
              <a:rPr sz="941" spc="9" dirty="0">
                <a:latin typeface="맑은 고딕"/>
                <a:cs typeface="맑은 고딕"/>
              </a:rPr>
              <a:t>s</a:t>
            </a:r>
            <a:r>
              <a:rPr sz="941" spc="17" dirty="0">
                <a:latin typeface="맑은 고딕"/>
                <a:cs typeface="맑은 고딕"/>
              </a:rPr>
              <a:t>i</a:t>
            </a:r>
            <a:r>
              <a:rPr sz="941" spc="21" dirty="0">
                <a:latin typeface="맑은 고딕"/>
                <a:cs typeface="맑은 고딕"/>
              </a:rPr>
              <a:t>g</a:t>
            </a:r>
            <a:r>
              <a:rPr sz="941" spc="-9" dirty="0">
                <a:latin typeface="맑은 고딕"/>
                <a:cs typeface="맑은 고딕"/>
              </a:rPr>
              <a:t>n</a:t>
            </a:r>
            <a:r>
              <a:rPr sz="941" spc="154" dirty="0">
                <a:latin typeface="맑은 고딕"/>
                <a:cs typeface="맑은 고딕"/>
              </a:rPr>
              <a:t> </a:t>
            </a:r>
            <a:r>
              <a:rPr sz="941" spc="-9" dirty="0">
                <a:latin typeface="맑은 고딕"/>
                <a:cs typeface="맑은 고딕"/>
              </a:rPr>
              <a:t>C</a:t>
            </a:r>
            <a:r>
              <a:rPr sz="941" spc="21" dirty="0">
                <a:latin typeface="맑은 고딕"/>
                <a:cs typeface="맑은 고딕"/>
              </a:rPr>
              <a:t>o</a:t>
            </a:r>
            <a:r>
              <a:rPr sz="941" spc="-43" dirty="0">
                <a:latin typeface="맑은 고딕"/>
                <a:cs typeface="맑은 고딕"/>
              </a:rPr>
              <a:t>un</a:t>
            </a:r>
            <a:r>
              <a:rPr sz="941" spc="9" dirty="0">
                <a:latin typeface="맑은 고딕"/>
                <a:cs typeface="맑은 고딕"/>
              </a:rPr>
              <a:t>s</a:t>
            </a:r>
            <a:r>
              <a:rPr sz="941" spc="17" dirty="0">
                <a:latin typeface="맑은 고딕"/>
                <a:cs typeface="맑은 고딕"/>
              </a:rPr>
              <a:t>il</a:t>
            </a:r>
            <a:r>
              <a:rPr sz="941" spc="-4" dirty="0">
                <a:latin typeface="맑은 고딕"/>
                <a:cs typeface="맑은 고딕"/>
              </a:rPr>
              <a:t>,</a:t>
            </a:r>
            <a:r>
              <a:rPr sz="941" spc="145" dirty="0">
                <a:latin typeface="맑은 고딕"/>
                <a:cs typeface="맑은 고딕"/>
              </a:rPr>
              <a:t> </a:t>
            </a:r>
            <a:r>
              <a:rPr sz="941" spc="-17" dirty="0">
                <a:latin typeface="맑은 고딕"/>
                <a:cs typeface="맑은 고딕"/>
              </a:rPr>
              <a:t>2005</a:t>
            </a:r>
            <a:r>
              <a:rPr sz="941" spc="-4" dirty="0">
                <a:latin typeface="맑은 고딕"/>
                <a:cs typeface="맑은 고딕"/>
              </a:rPr>
              <a:t>)</a:t>
            </a:r>
            <a:endParaRPr sz="941">
              <a:latin typeface="맑은 고딕"/>
              <a:cs typeface="맑은 고딕"/>
            </a:endParaRPr>
          </a:p>
        </p:txBody>
      </p:sp>
      <p:sp>
        <p:nvSpPr>
          <p:cNvPr id="16408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디자인씽킹  프로세스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913658" y="1752600"/>
            <a:ext cx="3086100" cy="8842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7363"/>
              </a:lnSpc>
            </a:pPr>
            <a:r>
              <a:rPr lang="ko-KR" altLang="ko-KR" sz="61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Develop</a:t>
            </a:r>
            <a:endParaRPr lang="ko-KR" altLang="ko-KR" sz="6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9729" y="4943475"/>
            <a:ext cx="3173958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35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 전 시 키 기</a:t>
            </a:r>
            <a:endParaRPr lang="ko-KR" altLang="ko-KR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37" name="object 8"/>
          <p:cNvSpPr>
            <a:spLocks noChangeArrowheads="1"/>
          </p:cNvSpPr>
          <p:nvPr/>
        </p:nvSpPr>
        <p:spPr bwMode="auto">
          <a:xfrm>
            <a:off x="2843808" y="2619375"/>
            <a:ext cx="3225800" cy="2151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18438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발전시키기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25500" y="1041400"/>
            <a:ext cx="3409950" cy="303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브레인스토밍</a:t>
            </a:r>
            <a:r>
              <a:rPr lang="ko-KR" altLang="ko-KR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ko-KR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</a:t>
            </a:r>
            <a:r>
              <a:rPr lang="ko-KR" altLang="ko-KR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Storming</a:t>
            </a:r>
            <a:r>
              <a:rPr lang="ko-KR" altLang="ko-KR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54474" y="1885950"/>
            <a:ext cx="4549973" cy="13796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46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브레인스토밍이란</a:t>
            </a:r>
            <a:r>
              <a:rPr lang="ko-KR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3000"/>
              </a:lnSpc>
              <a:spcBef>
                <a:spcPts val="63"/>
              </a:spcBef>
            </a:pPr>
            <a:r>
              <a:rPr lang="ko-KR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사람이 모여 문제 해결을  위한 다양한  아이디어를  자유롭 게 제시하고,  이러한  아이디어들을  </a:t>
            </a:r>
            <a:r>
              <a:rPr lang="ko-KR" altLang="ko-KR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취합·수정·보완해</a:t>
            </a:r>
            <a:r>
              <a:rPr lang="ko-KR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정상적인 사고방식으로는  생각해낼  수 없는 독창적인  아이디어를  얻는 방법</a:t>
            </a:r>
          </a:p>
          <a:p>
            <a:endParaRPr lang="ko-KR" altLang="ko-KR" sz="11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endParaRPr lang="ko-KR" altLang="ko-KR" sz="11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브레인스토밍</a:t>
            </a:r>
            <a:r>
              <a:rPr lang="ko-KR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4원칙</a:t>
            </a:r>
            <a:endParaRPr lang="ko-KR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5" name="object 8"/>
          <p:cNvSpPr>
            <a:spLocks/>
          </p:cNvSpPr>
          <p:nvPr/>
        </p:nvSpPr>
        <p:spPr bwMode="auto">
          <a:xfrm>
            <a:off x="4060825" y="3586163"/>
            <a:ext cx="250825" cy="260350"/>
          </a:xfrm>
          <a:custGeom>
            <a:avLst/>
            <a:gdLst>
              <a:gd name="T0" fmla="*/ 137045 w 292100"/>
              <a:gd name="T1" fmla="*/ 0 h 304164"/>
              <a:gd name="T2" fmla="*/ 95993 w 292100"/>
              <a:gd name="T3" fmla="*/ 8890 h 304164"/>
              <a:gd name="T4" fmla="*/ 60061 w 292100"/>
              <a:gd name="T5" fmla="*/ 28892 h 304164"/>
              <a:gd name="T6" fmla="*/ 31017 w 292100"/>
              <a:gd name="T7" fmla="*/ 58159 h 304164"/>
              <a:gd name="T8" fmla="*/ 10629 w 292100"/>
              <a:gd name="T9" fmla="*/ 94846 h 304164"/>
              <a:gd name="T10" fmla="*/ 665 w 292100"/>
              <a:gd name="T11" fmla="*/ 137109 h 304164"/>
              <a:gd name="T12" fmla="*/ 0 w 292100"/>
              <a:gd name="T13" fmla="*/ 155404 h 304164"/>
              <a:gd name="T14" fmla="*/ 944 w 292100"/>
              <a:gd name="T15" fmla="*/ 169811 h 304164"/>
              <a:gd name="T16" fmla="*/ 11183 w 292100"/>
              <a:gd name="T17" fmla="*/ 210396 h 304164"/>
              <a:gd name="T18" fmla="*/ 31555 w 292100"/>
              <a:gd name="T19" fmla="*/ 245729 h 304164"/>
              <a:gd name="T20" fmla="*/ 60804 w 292100"/>
              <a:gd name="T21" fmla="*/ 274139 h 304164"/>
              <a:gd name="T22" fmla="*/ 97675 w 292100"/>
              <a:gd name="T23" fmla="*/ 293957 h 304164"/>
              <a:gd name="T24" fmla="*/ 140912 w 292100"/>
              <a:gd name="T25" fmla="*/ 303512 h 304164"/>
              <a:gd name="T26" fmla="*/ 156522 w 292100"/>
              <a:gd name="T27" fmla="*/ 304128 h 304164"/>
              <a:gd name="T28" fmla="*/ 170528 w 292100"/>
              <a:gd name="T29" fmla="*/ 302377 h 304164"/>
              <a:gd name="T30" fmla="*/ 209661 w 292100"/>
              <a:gd name="T31" fmla="*/ 289280 h 304164"/>
              <a:gd name="T32" fmla="*/ 243113 w 292100"/>
              <a:gd name="T33" fmla="*/ 265769 h 304164"/>
              <a:gd name="T34" fmla="*/ 269151 w 292100"/>
              <a:gd name="T35" fmla="*/ 233585 h 304164"/>
              <a:gd name="T36" fmla="*/ 286043 w 292100"/>
              <a:gd name="T37" fmla="*/ 194470 h 304164"/>
              <a:gd name="T38" fmla="*/ 292054 w 292100"/>
              <a:gd name="T39" fmla="*/ 150163 h 304164"/>
              <a:gd name="T40" fmla="*/ 291221 w 292100"/>
              <a:gd name="T41" fmla="*/ 135646 h 304164"/>
              <a:gd name="T42" fmla="*/ 281229 w 292100"/>
              <a:gd name="T43" fmla="*/ 94728 h 304164"/>
              <a:gd name="T44" fmla="*/ 261035 w 292100"/>
              <a:gd name="T45" fmla="*/ 59074 h 304164"/>
              <a:gd name="T46" fmla="*/ 231962 w 292100"/>
              <a:gd name="T47" fmla="*/ 30379 h 304164"/>
              <a:gd name="T48" fmla="*/ 195337 w 292100"/>
              <a:gd name="T49" fmla="*/ 10336 h 304164"/>
              <a:gd name="T50" fmla="*/ 152484 w 292100"/>
              <a:gd name="T51" fmla="*/ 640 h 304164"/>
              <a:gd name="T52" fmla="*/ 137045 w 292100"/>
              <a:gd name="T53" fmla="*/ 0 h 304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92100" h="304164">
                <a:moveTo>
                  <a:pt x="137045" y="0"/>
                </a:moveTo>
                <a:lnTo>
                  <a:pt x="95993" y="8890"/>
                </a:lnTo>
                <a:lnTo>
                  <a:pt x="60061" y="28892"/>
                </a:lnTo>
                <a:lnTo>
                  <a:pt x="31017" y="58159"/>
                </a:lnTo>
                <a:lnTo>
                  <a:pt x="10629" y="94846"/>
                </a:lnTo>
                <a:lnTo>
                  <a:pt x="665" y="137109"/>
                </a:lnTo>
                <a:lnTo>
                  <a:pt x="0" y="155404"/>
                </a:lnTo>
                <a:lnTo>
                  <a:pt x="944" y="169811"/>
                </a:lnTo>
                <a:lnTo>
                  <a:pt x="11183" y="210396"/>
                </a:lnTo>
                <a:lnTo>
                  <a:pt x="31555" y="245729"/>
                </a:lnTo>
                <a:lnTo>
                  <a:pt x="60804" y="274139"/>
                </a:lnTo>
                <a:lnTo>
                  <a:pt x="97675" y="293957"/>
                </a:lnTo>
                <a:lnTo>
                  <a:pt x="140912" y="303512"/>
                </a:lnTo>
                <a:lnTo>
                  <a:pt x="156522" y="304128"/>
                </a:lnTo>
                <a:lnTo>
                  <a:pt x="170528" y="302377"/>
                </a:lnTo>
                <a:lnTo>
                  <a:pt x="209661" y="289280"/>
                </a:lnTo>
                <a:lnTo>
                  <a:pt x="243113" y="265769"/>
                </a:lnTo>
                <a:lnTo>
                  <a:pt x="269151" y="233585"/>
                </a:lnTo>
                <a:lnTo>
                  <a:pt x="286043" y="194470"/>
                </a:lnTo>
                <a:lnTo>
                  <a:pt x="292054" y="150163"/>
                </a:lnTo>
                <a:lnTo>
                  <a:pt x="291221" y="135646"/>
                </a:lnTo>
                <a:lnTo>
                  <a:pt x="281229" y="94728"/>
                </a:lnTo>
                <a:lnTo>
                  <a:pt x="261035" y="59074"/>
                </a:lnTo>
                <a:lnTo>
                  <a:pt x="231962" y="30379"/>
                </a:lnTo>
                <a:lnTo>
                  <a:pt x="195337" y="10336"/>
                </a:lnTo>
                <a:lnTo>
                  <a:pt x="152484" y="640"/>
                </a:lnTo>
                <a:lnTo>
                  <a:pt x="137045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4132263" y="3640138"/>
            <a:ext cx="109537" cy="1841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6737" y="3638550"/>
            <a:ext cx="4227709" cy="46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000" b="1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비판금지</a:t>
            </a:r>
            <a:r>
              <a:rPr lang="ko-KR" altLang="ko-KR" sz="10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000" b="1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Support</a:t>
            </a:r>
            <a:r>
              <a:rPr lang="ko-KR" altLang="ko-KR" sz="10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2000"/>
              </a:lnSpc>
              <a:spcBef>
                <a:spcPts val="38"/>
              </a:spcBef>
            </a:pPr>
            <a:r>
              <a:rPr lang="ko-KR" altLang="ko-KR" sz="10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아이디어를  내놓는  동안 어떤 아이디어라도  비판, 평가하지  않는다. 부정적인 의견이 나올 수록 새로운  아이디어  발상을 제한하게  만든다.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8" name="object 11"/>
          <p:cNvSpPr>
            <a:spLocks/>
          </p:cNvSpPr>
          <p:nvPr/>
        </p:nvSpPr>
        <p:spPr bwMode="auto">
          <a:xfrm>
            <a:off x="4060825" y="4173538"/>
            <a:ext cx="250825" cy="260350"/>
          </a:xfrm>
          <a:custGeom>
            <a:avLst/>
            <a:gdLst>
              <a:gd name="T0" fmla="*/ 137045 w 292100"/>
              <a:gd name="T1" fmla="*/ 0 h 304164"/>
              <a:gd name="T2" fmla="*/ 95993 w 292100"/>
              <a:gd name="T3" fmla="*/ 8890 h 304164"/>
              <a:gd name="T4" fmla="*/ 60061 w 292100"/>
              <a:gd name="T5" fmla="*/ 28892 h 304164"/>
              <a:gd name="T6" fmla="*/ 31017 w 292100"/>
              <a:gd name="T7" fmla="*/ 58159 h 304164"/>
              <a:gd name="T8" fmla="*/ 10629 w 292100"/>
              <a:gd name="T9" fmla="*/ 94846 h 304164"/>
              <a:gd name="T10" fmla="*/ 665 w 292100"/>
              <a:gd name="T11" fmla="*/ 137109 h 304164"/>
              <a:gd name="T12" fmla="*/ 0 w 292100"/>
              <a:gd name="T13" fmla="*/ 155404 h 304164"/>
              <a:gd name="T14" fmla="*/ 944 w 292100"/>
              <a:gd name="T15" fmla="*/ 169811 h 304164"/>
              <a:gd name="T16" fmla="*/ 11183 w 292100"/>
              <a:gd name="T17" fmla="*/ 210396 h 304164"/>
              <a:gd name="T18" fmla="*/ 31555 w 292100"/>
              <a:gd name="T19" fmla="*/ 245729 h 304164"/>
              <a:gd name="T20" fmla="*/ 60804 w 292100"/>
              <a:gd name="T21" fmla="*/ 274139 h 304164"/>
              <a:gd name="T22" fmla="*/ 97675 w 292100"/>
              <a:gd name="T23" fmla="*/ 293957 h 304164"/>
              <a:gd name="T24" fmla="*/ 140912 w 292100"/>
              <a:gd name="T25" fmla="*/ 303512 h 304164"/>
              <a:gd name="T26" fmla="*/ 156522 w 292100"/>
              <a:gd name="T27" fmla="*/ 304128 h 304164"/>
              <a:gd name="T28" fmla="*/ 170528 w 292100"/>
              <a:gd name="T29" fmla="*/ 302377 h 304164"/>
              <a:gd name="T30" fmla="*/ 209661 w 292100"/>
              <a:gd name="T31" fmla="*/ 289280 h 304164"/>
              <a:gd name="T32" fmla="*/ 243113 w 292100"/>
              <a:gd name="T33" fmla="*/ 265769 h 304164"/>
              <a:gd name="T34" fmla="*/ 269151 w 292100"/>
              <a:gd name="T35" fmla="*/ 233585 h 304164"/>
              <a:gd name="T36" fmla="*/ 286043 w 292100"/>
              <a:gd name="T37" fmla="*/ 194470 h 304164"/>
              <a:gd name="T38" fmla="*/ 292054 w 292100"/>
              <a:gd name="T39" fmla="*/ 150163 h 304164"/>
              <a:gd name="T40" fmla="*/ 291221 w 292100"/>
              <a:gd name="T41" fmla="*/ 135646 h 304164"/>
              <a:gd name="T42" fmla="*/ 281229 w 292100"/>
              <a:gd name="T43" fmla="*/ 94728 h 304164"/>
              <a:gd name="T44" fmla="*/ 261035 w 292100"/>
              <a:gd name="T45" fmla="*/ 59074 h 304164"/>
              <a:gd name="T46" fmla="*/ 231962 w 292100"/>
              <a:gd name="T47" fmla="*/ 30379 h 304164"/>
              <a:gd name="T48" fmla="*/ 195337 w 292100"/>
              <a:gd name="T49" fmla="*/ 10336 h 304164"/>
              <a:gd name="T50" fmla="*/ 152484 w 292100"/>
              <a:gd name="T51" fmla="*/ 640 h 304164"/>
              <a:gd name="T52" fmla="*/ 137045 w 292100"/>
              <a:gd name="T53" fmla="*/ 0 h 304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92100" h="304164">
                <a:moveTo>
                  <a:pt x="137045" y="0"/>
                </a:moveTo>
                <a:lnTo>
                  <a:pt x="95993" y="8890"/>
                </a:lnTo>
                <a:lnTo>
                  <a:pt x="60061" y="28892"/>
                </a:lnTo>
                <a:lnTo>
                  <a:pt x="31017" y="58159"/>
                </a:lnTo>
                <a:lnTo>
                  <a:pt x="10629" y="94846"/>
                </a:lnTo>
                <a:lnTo>
                  <a:pt x="665" y="137109"/>
                </a:lnTo>
                <a:lnTo>
                  <a:pt x="0" y="155404"/>
                </a:lnTo>
                <a:lnTo>
                  <a:pt x="944" y="169811"/>
                </a:lnTo>
                <a:lnTo>
                  <a:pt x="11183" y="210396"/>
                </a:lnTo>
                <a:lnTo>
                  <a:pt x="31555" y="245729"/>
                </a:lnTo>
                <a:lnTo>
                  <a:pt x="60804" y="274139"/>
                </a:lnTo>
                <a:lnTo>
                  <a:pt x="97675" y="293957"/>
                </a:lnTo>
                <a:lnTo>
                  <a:pt x="140912" y="303512"/>
                </a:lnTo>
                <a:lnTo>
                  <a:pt x="156522" y="304128"/>
                </a:lnTo>
                <a:lnTo>
                  <a:pt x="170528" y="302377"/>
                </a:lnTo>
                <a:lnTo>
                  <a:pt x="209661" y="289280"/>
                </a:lnTo>
                <a:lnTo>
                  <a:pt x="243113" y="265769"/>
                </a:lnTo>
                <a:lnTo>
                  <a:pt x="269151" y="233585"/>
                </a:lnTo>
                <a:lnTo>
                  <a:pt x="286043" y="194470"/>
                </a:lnTo>
                <a:lnTo>
                  <a:pt x="292054" y="150163"/>
                </a:lnTo>
                <a:lnTo>
                  <a:pt x="291221" y="135646"/>
                </a:lnTo>
                <a:lnTo>
                  <a:pt x="281229" y="94728"/>
                </a:lnTo>
                <a:lnTo>
                  <a:pt x="261035" y="59074"/>
                </a:lnTo>
                <a:lnTo>
                  <a:pt x="231962" y="30379"/>
                </a:lnTo>
                <a:lnTo>
                  <a:pt x="195337" y="10336"/>
                </a:lnTo>
                <a:lnTo>
                  <a:pt x="152484" y="640"/>
                </a:lnTo>
                <a:lnTo>
                  <a:pt x="137045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2" name="object 12"/>
          <p:cNvSpPr txBox="1"/>
          <p:nvPr/>
        </p:nvSpPr>
        <p:spPr>
          <a:xfrm>
            <a:off x="4129088" y="4224338"/>
            <a:ext cx="109537" cy="1857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1974" y="4224338"/>
            <a:ext cx="4376489" cy="474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0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자유분방(</a:t>
            </a:r>
            <a:r>
              <a:rPr lang="ko-KR" altLang="ko-KR" sz="1000" b="1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Silly</a:t>
            </a:r>
            <a:r>
              <a:rPr lang="ko-KR" altLang="ko-KR" sz="10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50"/>
              </a:spcBef>
            </a:pPr>
            <a:r>
              <a:rPr lang="ko-KR" altLang="ko-KR" sz="10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우스꽝스러운  발상과 기발한 발상 모두 환영하는  자세를 가진다.  하나하나  </a:t>
            </a:r>
            <a:r>
              <a:rPr lang="ko-KR" altLang="ko-KR" sz="1000" dirty="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이치를</a:t>
            </a:r>
            <a:r>
              <a:rPr lang="en-US" altLang="ko-KR" sz="1000" dirty="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err="1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따지지말고</a:t>
            </a:r>
            <a:r>
              <a:rPr lang="ko-KR" altLang="ko-KR" sz="1000" dirty="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0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머릿속에  있는 생각을 그대로  꺼내는 것으로 시작한다.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91" name="object 14"/>
          <p:cNvSpPr>
            <a:spLocks/>
          </p:cNvSpPr>
          <p:nvPr/>
        </p:nvSpPr>
        <p:spPr bwMode="auto">
          <a:xfrm>
            <a:off x="4060825" y="4803775"/>
            <a:ext cx="250825" cy="258763"/>
          </a:xfrm>
          <a:custGeom>
            <a:avLst/>
            <a:gdLst>
              <a:gd name="T0" fmla="*/ 137045 w 292100"/>
              <a:gd name="T1" fmla="*/ 0 h 304164"/>
              <a:gd name="T2" fmla="*/ 95993 w 292100"/>
              <a:gd name="T3" fmla="*/ 8890 h 304164"/>
              <a:gd name="T4" fmla="*/ 60061 w 292100"/>
              <a:gd name="T5" fmla="*/ 28892 h 304164"/>
              <a:gd name="T6" fmla="*/ 31017 w 292100"/>
              <a:gd name="T7" fmla="*/ 58159 h 304164"/>
              <a:gd name="T8" fmla="*/ 10629 w 292100"/>
              <a:gd name="T9" fmla="*/ 94846 h 304164"/>
              <a:gd name="T10" fmla="*/ 665 w 292100"/>
              <a:gd name="T11" fmla="*/ 137109 h 304164"/>
              <a:gd name="T12" fmla="*/ 0 w 292100"/>
              <a:gd name="T13" fmla="*/ 155404 h 304164"/>
              <a:gd name="T14" fmla="*/ 944 w 292100"/>
              <a:gd name="T15" fmla="*/ 169811 h 304164"/>
              <a:gd name="T16" fmla="*/ 11183 w 292100"/>
              <a:gd name="T17" fmla="*/ 210396 h 304164"/>
              <a:gd name="T18" fmla="*/ 31555 w 292100"/>
              <a:gd name="T19" fmla="*/ 245729 h 304164"/>
              <a:gd name="T20" fmla="*/ 60804 w 292100"/>
              <a:gd name="T21" fmla="*/ 274139 h 304164"/>
              <a:gd name="T22" fmla="*/ 97675 w 292100"/>
              <a:gd name="T23" fmla="*/ 293957 h 304164"/>
              <a:gd name="T24" fmla="*/ 140912 w 292100"/>
              <a:gd name="T25" fmla="*/ 303512 h 304164"/>
              <a:gd name="T26" fmla="*/ 156522 w 292100"/>
              <a:gd name="T27" fmla="*/ 304128 h 304164"/>
              <a:gd name="T28" fmla="*/ 170528 w 292100"/>
              <a:gd name="T29" fmla="*/ 302377 h 304164"/>
              <a:gd name="T30" fmla="*/ 209661 w 292100"/>
              <a:gd name="T31" fmla="*/ 289280 h 304164"/>
              <a:gd name="T32" fmla="*/ 243113 w 292100"/>
              <a:gd name="T33" fmla="*/ 265769 h 304164"/>
              <a:gd name="T34" fmla="*/ 269151 w 292100"/>
              <a:gd name="T35" fmla="*/ 233585 h 304164"/>
              <a:gd name="T36" fmla="*/ 286043 w 292100"/>
              <a:gd name="T37" fmla="*/ 194470 h 304164"/>
              <a:gd name="T38" fmla="*/ 292054 w 292100"/>
              <a:gd name="T39" fmla="*/ 150163 h 304164"/>
              <a:gd name="T40" fmla="*/ 291221 w 292100"/>
              <a:gd name="T41" fmla="*/ 135646 h 304164"/>
              <a:gd name="T42" fmla="*/ 281229 w 292100"/>
              <a:gd name="T43" fmla="*/ 94728 h 304164"/>
              <a:gd name="T44" fmla="*/ 261035 w 292100"/>
              <a:gd name="T45" fmla="*/ 59074 h 304164"/>
              <a:gd name="T46" fmla="*/ 231962 w 292100"/>
              <a:gd name="T47" fmla="*/ 30379 h 304164"/>
              <a:gd name="T48" fmla="*/ 195337 w 292100"/>
              <a:gd name="T49" fmla="*/ 10336 h 304164"/>
              <a:gd name="T50" fmla="*/ 152484 w 292100"/>
              <a:gd name="T51" fmla="*/ 640 h 304164"/>
              <a:gd name="T52" fmla="*/ 137045 w 292100"/>
              <a:gd name="T53" fmla="*/ 0 h 304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92100" h="304164">
                <a:moveTo>
                  <a:pt x="137045" y="0"/>
                </a:moveTo>
                <a:lnTo>
                  <a:pt x="95993" y="8890"/>
                </a:lnTo>
                <a:lnTo>
                  <a:pt x="60061" y="28892"/>
                </a:lnTo>
                <a:lnTo>
                  <a:pt x="31017" y="58159"/>
                </a:lnTo>
                <a:lnTo>
                  <a:pt x="10629" y="94846"/>
                </a:lnTo>
                <a:lnTo>
                  <a:pt x="665" y="137109"/>
                </a:lnTo>
                <a:lnTo>
                  <a:pt x="0" y="155404"/>
                </a:lnTo>
                <a:lnTo>
                  <a:pt x="944" y="169811"/>
                </a:lnTo>
                <a:lnTo>
                  <a:pt x="11183" y="210396"/>
                </a:lnTo>
                <a:lnTo>
                  <a:pt x="31555" y="245729"/>
                </a:lnTo>
                <a:lnTo>
                  <a:pt x="60804" y="274139"/>
                </a:lnTo>
                <a:lnTo>
                  <a:pt x="97675" y="293957"/>
                </a:lnTo>
                <a:lnTo>
                  <a:pt x="140912" y="303512"/>
                </a:lnTo>
                <a:lnTo>
                  <a:pt x="156522" y="304128"/>
                </a:lnTo>
                <a:lnTo>
                  <a:pt x="170528" y="302377"/>
                </a:lnTo>
                <a:lnTo>
                  <a:pt x="209661" y="289280"/>
                </a:lnTo>
                <a:lnTo>
                  <a:pt x="243113" y="265769"/>
                </a:lnTo>
                <a:lnTo>
                  <a:pt x="269151" y="233585"/>
                </a:lnTo>
                <a:lnTo>
                  <a:pt x="286043" y="194470"/>
                </a:lnTo>
                <a:lnTo>
                  <a:pt x="292054" y="150163"/>
                </a:lnTo>
                <a:lnTo>
                  <a:pt x="291221" y="135646"/>
                </a:lnTo>
                <a:lnTo>
                  <a:pt x="281229" y="94728"/>
                </a:lnTo>
                <a:lnTo>
                  <a:pt x="261035" y="59074"/>
                </a:lnTo>
                <a:lnTo>
                  <a:pt x="231962" y="30379"/>
                </a:lnTo>
                <a:lnTo>
                  <a:pt x="195337" y="10336"/>
                </a:lnTo>
                <a:lnTo>
                  <a:pt x="152484" y="640"/>
                </a:lnTo>
                <a:lnTo>
                  <a:pt x="137045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5" name="object 15"/>
          <p:cNvSpPr txBox="1"/>
          <p:nvPr/>
        </p:nvSpPr>
        <p:spPr>
          <a:xfrm>
            <a:off x="4124325" y="4857750"/>
            <a:ext cx="111125" cy="1841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8800" y="4857750"/>
            <a:ext cx="4019624" cy="320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0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양산(</a:t>
            </a:r>
            <a:r>
              <a:rPr lang="ko-KR" altLang="ko-KR" sz="1000" b="1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Speed</a:t>
            </a:r>
            <a:r>
              <a:rPr lang="ko-KR" altLang="ko-KR" sz="10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50"/>
              </a:spcBef>
            </a:pPr>
            <a:r>
              <a:rPr lang="ko-KR" altLang="ko-KR" sz="10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아이디어가  많을수록  좋은 아이디어가  나타날 확률이  높다.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94" name="object 17"/>
          <p:cNvSpPr>
            <a:spLocks/>
          </p:cNvSpPr>
          <p:nvPr/>
        </p:nvSpPr>
        <p:spPr bwMode="auto">
          <a:xfrm>
            <a:off x="4060825" y="5357813"/>
            <a:ext cx="250825" cy="269875"/>
          </a:xfrm>
          <a:custGeom>
            <a:avLst/>
            <a:gdLst>
              <a:gd name="T0" fmla="*/ 132176 w 292100"/>
              <a:gd name="T1" fmla="*/ 0 h 316864"/>
              <a:gd name="T2" fmla="*/ 92442 w 292100"/>
              <a:gd name="T3" fmla="*/ 10328 h 316864"/>
              <a:gd name="T4" fmla="*/ 57767 w 292100"/>
              <a:gd name="T5" fmla="*/ 31567 h 316864"/>
              <a:gd name="T6" fmla="*/ 29809 w 292100"/>
              <a:gd name="T7" fmla="*/ 61916 h 316864"/>
              <a:gd name="T8" fmla="*/ 10224 w 292100"/>
              <a:gd name="T9" fmla="*/ 99574 h 316864"/>
              <a:gd name="T10" fmla="*/ 669 w 292100"/>
              <a:gd name="T11" fmla="*/ 142741 h 316864"/>
              <a:gd name="T12" fmla="*/ 0 w 292100"/>
              <a:gd name="T13" fmla="*/ 158043 h 316864"/>
              <a:gd name="T14" fmla="*/ 161 w 292100"/>
              <a:gd name="T15" fmla="*/ 165566 h 316864"/>
              <a:gd name="T16" fmla="*/ 7531 w 292100"/>
              <a:gd name="T17" fmla="*/ 208255 h 316864"/>
              <a:gd name="T18" fmla="*/ 24984 w 292100"/>
              <a:gd name="T19" fmla="*/ 246085 h 316864"/>
              <a:gd name="T20" fmla="*/ 51284 w 292100"/>
              <a:gd name="T21" fmla="*/ 277402 h 316864"/>
              <a:gd name="T22" fmla="*/ 85198 w 292100"/>
              <a:gd name="T23" fmla="*/ 300549 h 316864"/>
              <a:gd name="T24" fmla="*/ 125490 w 292100"/>
              <a:gd name="T25" fmla="*/ 313873 h 316864"/>
              <a:gd name="T26" fmla="*/ 155285 w 292100"/>
              <a:gd name="T27" fmla="*/ 316480 h 316864"/>
              <a:gd name="T28" fmla="*/ 168586 w 292100"/>
              <a:gd name="T29" fmla="*/ 314904 h 316864"/>
              <a:gd name="T30" fmla="*/ 205957 w 292100"/>
              <a:gd name="T31" fmla="*/ 302650 h 316864"/>
              <a:gd name="T32" fmla="*/ 238380 w 292100"/>
              <a:gd name="T33" fmla="*/ 280084 h 316864"/>
              <a:gd name="T34" fmla="*/ 264376 w 292100"/>
              <a:gd name="T35" fmla="*/ 248466 h 316864"/>
              <a:gd name="T36" fmla="*/ 282464 w 292100"/>
              <a:gd name="T37" fmla="*/ 209057 h 316864"/>
              <a:gd name="T38" fmla="*/ 291165 w 292100"/>
              <a:gd name="T39" fmla="*/ 163118 h 316864"/>
              <a:gd name="T40" fmla="*/ 291723 w 292100"/>
              <a:gd name="T41" fmla="*/ 146572 h 316864"/>
              <a:gd name="T42" fmla="*/ 290165 w 292100"/>
              <a:gd name="T43" fmla="*/ 132235 h 316864"/>
              <a:gd name="T44" fmla="*/ 278616 w 292100"/>
              <a:gd name="T45" fmla="*/ 91981 h 316864"/>
              <a:gd name="T46" fmla="*/ 257565 w 292100"/>
              <a:gd name="T47" fmla="*/ 57095 h 316864"/>
              <a:gd name="T48" fmla="*/ 228056 w 292100"/>
              <a:gd name="T49" fmla="*/ 29169 h 316864"/>
              <a:gd name="T50" fmla="*/ 191134 w 292100"/>
              <a:gd name="T51" fmla="*/ 9791 h 316864"/>
              <a:gd name="T52" fmla="*/ 147842 w 292100"/>
              <a:gd name="T53" fmla="*/ 551 h 316864"/>
              <a:gd name="T54" fmla="*/ 132176 w 292100"/>
              <a:gd name="T55" fmla="*/ 0 h 316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2100" h="316864">
                <a:moveTo>
                  <a:pt x="132176" y="0"/>
                </a:moveTo>
                <a:lnTo>
                  <a:pt x="92442" y="10328"/>
                </a:lnTo>
                <a:lnTo>
                  <a:pt x="57767" y="31567"/>
                </a:lnTo>
                <a:lnTo>
                  <a:pt x="29809" y="61916"/>
                </a:lnTo>
                <a:lnTo>
                  <a:pt x="10224" y="99574"/>
                </a:lnTo>
                <a:lnTo>
                  <a:pt x="669" y="142741"/>
                </a:lnTo>
                <a:lnTo>
                  <a:pt x="0" y="158043"/>
                </a:lnTo>
                <a:lnTo>
                  <a:pt x="161" y="165566"/>
                </a:lnTo>
                <a:lnTo>
                  <a:pt x="7531" y="208255"/>
                </a:lnTo>
                <a:lnTo>
                  <a:pt x="24984" y="246085"/>
                </a:lnTo>
                <a:lnTo>
                  <a:pt x="51284" y="277402"/>
                </a:lnTo>
                <a:lnTo>
                  <a:pt x="85198" y="300549"/>
                </a:lnTo>
                <a:lnTo>
                  <a:pt x="125490" y="313873"/>
                </a:lnTo>
                <a:lnTo>
                  <a:pt x="155285" y="316480"/>
                </a:lnTo>
                <a:lnTo>
                  <a:pt x="168586" y="314904"/>
                </a:lnTo>
                <a:lnTo>
                  <a:pt x="205957" y="302650"/>
                </a:lnTo>
                <a:lnTo>
                  <a:pt x="238380" y="280084"/>
                </a:lnTo>
                <a:lnTo>
                  <a:pt x="264376" y="248466"/>
                </a:lnTo>
                <a:lnTo>
                  <a:pt x="282464" y="209057"/>
                </a:lnTo>
                <a:lnTo>
                  <a:pt x="291165" y="163118"/>
                </a:lnTo>
                <a:lnTo>
                  <a:pt x="291723" y="146572"/>
                </a:lnTo>
                <a:lnTo>
                  <a:pt x="290165" y="132235"/>
                </a:lnTo>
                <a:lnTo>
                  <a:pt x="278616" y="91981"/>
                </a:lnTo>
                <a:lnTo>
                  <a:pt x="257565" y="57095"/>
                </a:lnTo>
                <a:lnTo>
                  <a:pt x="228056" y="29169"/>
                </a:lnTo>
                <a:lnTo>
                  <a:pt x="191134" y="9791"/>
                </a:lnTo>
                <a:lnTo>
                  <a:pt x="147842" y="551"/>
                </a:lnTo>
                <a:lnTo>
                  <a:pt x="132176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" name="object 18"/>
          <p:cNvSpPr txBox="1"/>
          <p:nvPr/>
        </p:nvSpPr>
        <p:spPr>
          <a:xfrm>
            <a:off x="4133850" y="5416550"/>
            <a:ext cx="109538" cy="1841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78324" y="5416550"/>
            <a:ext cx="4298131" cy="46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0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결합과 개선(</a:t>
            </a:r>
            <a:r>
              <a:rPr lang="ko-KR" altLang="ko-KR" sz="1000" b="1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Synergy</a:t>
            </a:r>
            <a:r>
              <a:rPr lang="ko-KR" altLang="ko-KR" sz="10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2000"/>
              </a:lnSpc>
              <a:spcBef>
                <a:spcPts val="38"/>
              </a:spcBef>
            </a:pPr>
            <a:r>
              <a:rPr lang="ko-KR" altLang="ko-KR" sz="10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브레인스토밍에서</a:t>
            </a:r>
            <a:r>
              <a:rPr lang="ko-KR" altLang="ko-KR" sz="10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나오는  모든 아이디어는  기록하고  두개 이상의 아이디어를 결합해서  제3의 아이디어를  이끌어 낼 수 있도록 한다.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97" name="object 20"/>
          <p:cNvSpPr>
            <a:spLocks noChangeArrowheads="1"/>
          </p:cNvSpPr>
          <p:nvPr/>
        </p:nvSpPr>
        <p:spPr bwMode="auto">
          <a:xfrm>
            <a:off x="825500" y="1838325"/>
            <a:ext cx="2909888" cy="39957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0498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발전시키기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25500" y="1041400"/>
            <a:ext cx="3098428" cy="303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IDEO</a:t>
            </a:r>
            <a:r>
              <a:rPr lang="ko-KR" altLang="ko-KR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브레인스토밍</a:t>
            </a:r>
            <a:endParaRPr lang="ko-KR" altLang="ko-KR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2" name="object 7"/>
          <p:cNvSpPr>
            <a:spLocks noChangeArrowheads="1"/>
          </p:cNvSpPr>
          <p:nvPr/>
        </p:nvSpPr>
        <p:spPr bwMode="auto">
          <a:xfrm>
            <a:off x="1227138" y="1490663"/>
            <a:ext cx="6667500" cy="4419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2533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발전시키기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25500" y="1041400"/>
            <a:ext cx="4051300" cy="303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발전시키기 실습</a:t>
            </a:r>
            <a:r>
              <a:rPr lang="ko-KR" altLang="ko-KR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ko-KR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스페이스노아</a:t>
            </a:r>
            <a:endParaRPr lang="ko-KR" altLang="ko-KR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0" name="object 7"/>
          <p:cNvSpPr>
            <a:spLocks/>
          </p:cNvSpPr>
          <p:nvPr/>
        </p:nvSpPr>
        <p:spPr bwMode="auto">
          <a:xfrm>
            <a:off x="3937000" y="3070225"/>
            <a:ext cx="1238250" cy="1314450"/>
          </a:xfrm>
          <a:custGeom>
            <a:avLst/>
            <a:gdLst>
              <a:gd name="T0" fmla="*/ 1206494 w 1447800"/>
              <a:gd name="T1" fmla="*/ 0 h 1536700"/>
              <a:gd name="T2" fmla="*/ 241305 w 1447800"/>
              <a:gd name="T3" fmla="*/ 0 h 1536700"/>
              <a:gd name="T4" fmla="*/ 221514 w 1447800"/>
              <a:gd name="T5" fmla="*/ 800 h 1536700"/>
              <a:gd name="T6" fmla="*/ 183316 w 1447800"/>
              <a:gd name="T7" fmla="*/ 7016 h 1536700"/>
              <a:gd name="T8" fmla="*/ 130411 w 1447800"/>
              <a:gd name="T9" fmla="*/ 26946 h 1536700"/>
              <a:gd name="T10" fmla="*/ 84266 w 1447800"/>
              <a:gd name="T11" fmla="*/ 58112 h 1536700"/>
              <a:gd name="T12" fmla="*/ 46557 w 1447800"/>
              <a:gd name="T13" fmla="*/ 98837 h 1536700"/>
              <a:gd name="T14" fmla="*/ 18963 w 1447800"/>
              <a:gd name="T15" fmla="*/ 147444 h 1536700"/>
              <a:gd name="T16" fmla="*/ 3158 w 1447800"/>
              <a:gd name="T17" fmla="*/ 202254 h 1536700"/>
              <a:gd name="T18" fmla="*/ 0 w 1447800"/>
              <a:gd name="T19" fmla="*/ 241413 h 1536700"/>
              <a:gd name="T20" fmla="*/ 0 w 1447800"/>
              <a:gd name="T21" fmla="*/ 1295286 h 1536700"/>
              <a:gd name="T22" fmla="*/ 3158 w 1447800"/>
              <a:gd name="T23" fmla="*/ 1334445 h 1536700"/>
              <a:gd name="T24" fmla="*/ 12301 w 1447800"/>
              <a:gd name="T25" fmla="*/ 1371592 h 1536700"/>
              <a:gd name="T26" fmla="*/ 36153 w 1447800"/>
              <a:gd name="T27" fmla="*/ 1422452 h 1536700"/>
              <a:gd name="T28" fmla="*/ 70676 w 1447800"/>
              <a:gd name="T29" fmla="*/ 1465991 h 1536700"/>
              <a:gd name="T30" fmla="*/ 114196 w 1447800"/>
              <a:gd name="T31" fmla="*/ 1500530 h 1536700"/>
              <a:gd name="T32" fmla="*/ 165034 w 1447800"/>
              <a:gd name="T33" fmla="*/ 1524392 h 1536700"/>
              <a:gd name="T34" fmla="*/ 202164 w 1447800"/>
              <a:gd name="T35" fmla="*/ 1533540 h 1536700"/>
              <a:gd name="T36" fmla="*/ 241305 w 1447800"/>
              <a:gd name="T37" fmla="*/ 1536700 h 1536700"/>
              <a:gd name="T38" fmla="*/ 1206494 w 1447800"/>
              <a:gd name="T39" fmla="*/ 1536700 h 1536700"/>
              <a:gd name="T40" fmla="*/ 1245635 w 1447800"/>
              <a:gd name="T41" fmla="*/ 1533540 h 1536700"/>
              <a:gd name="T42" fmla="*/ 1282765 w 1447800"/>
              <a:gd name="T43" fmla="*/ 1524392 h 1536700"/>
              <a:gd name="T44" fmla="*/ 1333603 w 1447800"/>
              <a:gd name="T45" fmla="*/ 1500530 h 1536700"/>
              <a:gd name="T46" fmla="*/ 1377123 w 1447800"/>
              <a:gd name="T47" fmla="*/ 1465991 h 1536700"/>
              <a:gd name="T48" fmla="*/ 1411646 w 1447800"/>
              <a:gd name="T49" fmla="*/ 1422452 h 1536700"/>
              <a:gd name="T50" fmla="*/ 1435498 w 1447800"/>
              <a:gd name="T51" fmla="*/ 1371592 h 1536700"/>
              <a:gd name="T52" fmla="*/ 1444641 w 1447800"/>
              <a:gd name="T53" fmla="*/ 1334445 h 1536700"/>
              <a:gd name="T54" fmla="*/ 1447800 w 1447800"/>
              <a:gd name="T55" fmla="*/ 1295286 h 1536700"/>
              <a:gd name="T56" fmla="*/ 1447800 w 1447800"/>
              <a:gd name="T57" fmla="*/ 241413 h 1536700"/>
              <a:gd name="T58" fmla="*/ 1444641 w 1447800"/>
              <a:gd name="T59" fmla="*/ 202254 h 1536700"/>
              <a:gd name="T60" fmla="*/ 1435498 w 1447800"/>
              <a:gd name="T61" fmla="*/ 165107 h 1536700"/>
              <a:gd name="T62" fmla="*/ 1411646 w 1447800"/>
              <a:gd name="T63" fmla="*/ 114247 h 1536700"/>
              <a:gd name="T64" fmla="*/ 1377123 w 1447800"/>
              <a:gd name="T65" fmla="*/ 70708 h 1536700"/>
              <a:gd name="T66" fmla="*/ 1333603 w 1447800"/>
              <a:gd name="T67" fmla="*/ 36169 h 1536700"/>
              <a:gd name="T68" fmla="*/ 1282765 w 1447800"/>
              <a:gd name="T69" fmla="*/ 12307 h 1536700"/>
              <a:gd name="T70" fmla="*/ 1245635 w 1447800"/>
              <a:gd name="T71" fmla="*/ 3159 h 1536700"/>
              <a:gd name="T72" fmla="*/ 1206494 w 1447800"/>
              <a:gd name="T73" fmla="*/ 0 h 1536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47800" h="1536700">
                <a:moveTo>
                  <a:pt x="1206494" y="0"/>
                </a:moveTo>
                <a:lnTo>
                  <a:pt x="241305" y="0"/>
                </a:lnTo>
                <a:lnTo>
                  <a:pt x="221514" y="800"/>
                </a:lnTo>
                <a:lnTo>
                  <a:pt x="183316" y="7016"/>
                </a:lnTo>
                <a:lnTo>
                  <a:pt x="130411" y="26946"/>
                </a:lnTo>
                <a:lnTo>
                  <a:pt x="84266" y="58112"/>
                </a:lnTo>
                <a:lnTo>
                  <a:pt x="46557" y="98837"/>
                </a:lnTo>
                <a:lnTo>
                  <a:pt x="18963" y="147444"/>
                </a:lnTo>
                <a:lnTo>
                  <a:pt x="3158" y="202254"/>
                </a:lnTo>
                <a:lnTo>
                  <a:pt x="0" y="241413"/>
                </a:lnTo>
                <a:lnTo>
                  <a:pt x="0" y="1295286"/>
                </a:lnTo>
                <a:lnTo>
                  <a:pt x="3158" y="1334445"/>
                </a:lnTo>
                <a:lnTo>
                  <a:pt x="12301" y="1371592"/>
                </a:lnTo>
                <a:lnTo>
                  <a:pt x="36153" y="1422452"/>
                </a:lnTo>
                <a:lnTo>
                  <a:pt x="70676" y="1465991"/>
                </a:lnTo>
                <a:lnTo>
                  <a:pt x="114196" y="1500530"/>
                </a:lnTo>
                <a:lnTo>
                  <a:pt x="165034" y="1524392"/>
                </a:lnTo>
                <a:lnTo>
                  <a:pt x="202164" y="1533540"/>
                </a:lnTo>
                <a:lnTo>
                  <a:pt x="241305" y="1536700"/>
                </a:lnTo>
                <a:lnTo>
                  <a:pt x="1206494" y="1536700"/>
                </a:lnTo>
                <a:lnTo>
                  <a:pt x="1245635" y="1533540"/>
                </a:lnTo>
                <a:lnTo>
                  <a:pt x="1282765" y="1524392"/>
                </a:lnTo>
                <a:lnTo>
                  <a:pt x="1333603" y="1500530"/>
                </a:lnTo>
                <a:lnTo>
                  <a:pt x="1377123" y="1465991"/>
                </a:lnTo>
                <a:lnTo>
                  <a:pt x="1411646" y="1422452"/>
                </a:lnTo>
                <a:lnTo>
                  <a:pt x="1435498" y="1371592"/>
                </a:lnTo>
                <a:lnTo>
                  <a:pt x="1444641" y="1334445"/>
                </a:lnTo>
                <a:lnTo>
                  <a:pt x="1447800" y="1295286"/>
                </a:lnTo>
                <a:lnTo>
                  <a:pt x="1447800" y="241413"/>
                </a:lnTo>
                <a:lnTo>
                  <a:pt x="1444641" y="202254"/>
                </a:lnTo>
                <a:lnTo>
                  <a:pt x="1435498" y="165107"/>
                </a:lnTo>
                <a:lnTo>
                  <a:pt x="1411646" y="114247"/>
                </a:lnTo>
                <a:lnTo>
                  <a:pt x="1377123" y="70708"/>
                </a:lnTo>
                <a:lnTo>
                  <a:pt x="1333603" y="36169"/>
                </a:lnTo>
                <a:lnTo>
                  <a:pt x="1282765" y="12307"/>
                </a:lnTo>
                <a:lnTo>
                  <a:pt x="1245635" y="3159"/>
                </a:lnTo>
                <a:lnTo>
                  <a:pt x="120649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81" name="object 8"/>
          <p:cNvSpPr>
            <a:spLocks/>
          </p:cNvSpPr>
          <p:nvPr/>
        </p:nvSpPr>
        <p:spPr bwMode="auto">
          <a:xfrm>
            <a:off x="3937000" y="3070225"/>
            <a:ext cx="1238250" cy="1314450"/>
          </a:xfrm>
          <a:custGeom>
            <a:avLst/>
            <a:gdLst>
              <a:gd name="T0" fmla="*/ 0 w 1447800"/>
              <a:gd name="T1" fmla="*/ 241413 h 1536700"/>
              <a:gd name="T2" fmla="*/ 3158 w 1447800"/>
              <a:gd name="T3" fmla="*/ 202254 h 1536700"/>
              <a:gd name="T4" fmla="*/ 12301 w 1447800"/>
              <a:gd name="T5" fmla="*/ 165108 h 1536700"/>
              <a:gd name="T6" fmla="*/ 36153 w 1447800"/>
              <a:gd name="T7" fmla="*/ 114247 h 1536700"/>
              <a:gd name="T8" fmla="*/ 70676 w 1447800"/>
              <a:gd name="T9" fmla="*/ 70708 h 1536700"/>
              <a:gd name="T10" fmla="*/ 114195 w 1447800"/>
              <a:gd name="T11" fmla="*/ 36169 h 1536700"/>
              <a:gd name="T12" fmla="*/ 165034 w 1447800"/>
              <a:gd name="T13" fmla="*/ 12307 h 1536700"/>
              <a:gd name="T14" fmla="*/ 202164 w 1447800"/>
              <a:gd name="T15" fmla="*/ 3159 h 1536700"/>
              <a:gd name="T16" fmla="*/ 241305 w 1447800"/>
              <a:gd name="T17" fmla="*/ 0 h 1536700"/>
              <a:gd name="T18" fmla="*/ 1206494 w 1447800"/>
              <a:gd name="T19" fmla="*/ 0 h 1536700"/>
              <a:gd name="T20" fmla="*/ 1245635 w 1447800"/>
              <a:gd name="T21" fmla="*/ 3159 h 1536700"/>
              <a:gd name="T22" fmla="*/ 1282765 w 1447800"/>
              <a:gd name="T23" fmla="*/ 12307 h 1536700"/>
              <a:gd name="T24" fmla="*/ 1333603 w 1447800"/>
              <a:gd name="T25" fmla="*/ 36169 h 1536700"/>
              <a:gd name="T26" fmla="*/ 1377123 w 1447800"/>
              <a:gd name="T27" fmla="*/ 70708 h 1536700"/>
              <a:gd name="T28" fmla="*/ 1411646 w 1447800"/>
              <a:gd name="T29" fmla="*/ 114247 h 1536700"/>
              <a:gd name="T30" fmla="*/ 1435497 w 1447800"/>
              <a:gd name="T31" fmla="*/ 165108 h 1536700"/>
              <a:gd name="T32" fmla="*/ 1444641 w 1447800"/>
              <a:gd name="T33" fmla="*/ 202254 h 1536700"/>
              <a:gd name="T34" fmla="*/ 1447799 w 1447800"/>
              <a:gd name="T35" fmla="*/ 241413 h 1536700"/>
              <a:gd name="T36" fmla="*/ 1447799 w 1447800"/>
              <a:gd name="T37" fmla="*/ 1295286 h 1536700"/>
              <a:gd name="T38" fmla="*/ 1444641 w 1447800"/>
              <a:gd name="T39" fmla="*/ 1334445 h 1536700"/>
              <a:gd name="T40" fmla="*/ 1435497 w 1447800"/>
              <a:gd name="T41" fmla="*/ 1371592 h 1536700"/>
              <a:gd name="T42" fmla="*/ 1411646 w 1447800"/>
              <a:gd name="T43" fmla="*/ 1422453 h 1536700"/>
              <a:gd name="T44" fmla="*/ 1377123 w 1447800"/>
              <a:gd name="T45" fmla="*/ 1465991 h 1536700"/>
              <a:gd name="T46" fmla="*/ 1333603 w 1447800"/>
              <a:gd name="T47" fmla="*/ 1500531 h 1536700"/>
              <a:gd name="T48" fmla="*/ 1282765 w 1447800"/>
              <a:gd name="T49" fmla="*/ 1524392 h 1536700"/>
              <a:gd name="T50" fmla="*/ 1245635 w 1447800"/>
              <a:gd name="T51" fmla="*/ 1533540 h 1536700"/>
              <a:gd name="T52" fmla="*/ 1206494 w 1447800"/>
              <a:gd name="T53" fmla="*/ 1536700 h 1536700"/>
              <a:gd name="T54" fmla="*/ 241305 w 1447800"/>
              <a:gd name="T55" fmla="*/ 1536700 h 1536700"/>
              <a:gd name="T56" fmla="*/ 202164 w 1447800"/>
              <a:gd name="T57" fmla="*/ 1533540 h 1536700"/>
              <a:gd name="T58" fmla="*/ 165034 w 1447800"/>
              <a:gd name="T59" fmla="*/ 1524392 h 1536700"/>
              <a:gd name="T60" fmla="*/ 114195 w 1447800"/>
              <a:gd name="T61" fmla="*/ 1500531 h 1536700"/>
              <a:gd name="T62" fmla="*/ 70676 w 1447800"/>
              <a:gd name="T63" fmla="*/ 1465991 h 1536700"/>
              <a:gd name="T64" fmla="*/ 36153 w 1447800"/>
              <a:gd name="T65" fmla="*/ 1422453 h 1536700"/>
              <a:gd name="T66" fmla="*/ 12301 w 1447800"/>
              <a:gd name="T67" fmla="*/ 1371592 h 1536700"/>
              <a:gd name="T68" fmla="*/ 3158 w 1447800"/>
              <a:gd name="T69" fmla="*/ 1334445 h 1536700"/>
              <a:gd name="T70" fmla="*/ 0 w 1447800"/>
              <a:gd name="T71" fmla="*/ 1295286 h 1536700"/>
              <a:gd name="T72" fmla="*/ 0 w 1447800"/>
              <a:gd name="T73" fmla="*/ 241413 h 1536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47800" h="1536700">
                <a:moveTo>
                  <a:pt x="0" y="241413"/>
                </a:moveTo>
                <a:lnTo>
                  <a:pt x="3158" y="202254"/>
                </a:lnTo>
                <a:lnTo>
                  <a:pt x="12301" y="165108"/>
                </a:lnTo>
                <a:lnTo>
                  <a:pt x="36153" y="114247"/>
                </a:lnTo>
                <a:lnTo>
                  <a:pt x="70676" y="70708"/>
                </a:lnTo>
                <a:lnTo>
                  <a:pt x="114195" y="36169"/>
                </a:lnTo>
                <a:lnTo>
                  <a:pt x="165034" y="12307"/>
                </a:lnTo>
                <a:lnTo>
                  <a:pt x="202164" y="3159"/>
                </a:lnTo>
                <a:lnTo>
                  <a:pt x="241305" y="0"/>
                </a:lnTo>
                <a:lnTo>
                  <a:pt x="1206494" y="0"/>
                </a:lnTo>
                <a:lnTo>
                  <a:pt x="1245635" y="3159"/>
                </a:lnTo>
                <a:lnTo>
                  <a:pt x="1282765" y="12307"/>
                </a:lnTo>
                <a:lnTo>
                  <a:pt x="1333603" y="36169"/>
                </a:lnTo>
                <a:lnTo>
                  <a:pt x="1377123" y="70708"/>
                </a:lnTo>
                <a:lnTo>
                  <a:pt x="1411646" y="114247"/>
                </a:lnTo>
                <a:lnTo>
                  <a:pt x="1435497" y="165108"/>
                </a:lnTo>
                <a:lnTo>
                  <a:pt x="1444641" y="202254"/>
                </a:lnTo>
                <a:lnTo>
                  <a:pt x="1447799" y="241413"/>
                </a:lnTo>
                <a:lnTo>
                  <a:pt x="1447799" y="1295286"/>
                </a:lnTo>
                <a:lnTo>
                  <a:pt x="1444641" y="1334445"/>
                </a:lnTo>
                <a:lnTo>
                  <a:pt x="1435497" y="1371592"/>
                </a:lnTo>
                <a:lnTo>
                  <a:pt x="1411646" y="1422453"/>
                </a:lnTo>
                <a:lnTo>
                  <a:pt x="1377123" y="1465991"/>
                </a:lnTo>
                <a:lnTo>
                  <a:pt x="1333603" y="1500531"/>
                </a:lnTo>
                <a:lnTo>
                  <a:pt x="1282765" y="1524392"/>
                </a:lnTo>
                <a:lnTo>
                  <a:pt x="1245635" y="1533540"/>
                </a:lnTo>
                <a:lnTo>
                  <a:pt x="1206494" y="1536700"/>
                </a:lnTo>
                <a:lnTo>
                  <a:pt x="241305" y="1536700"/>
                </a:lnTo>
                <a:lnTo>
                  <a:pt x="202164" y="1533540"/>
                </a:lnTo>
                <a:lnTo>
                  <a:pt x="165034" y="1524392"/>
                </a:lnTo>
                <a:lnTo>
                  <a:pt x="114195" y="1500531"/>
                </a:lnTo>
                <a:lnTo>
                  <a:pt x="70676" y="1465991"/>
                </a:lnTo>
                <a:lnTo>
                  <a:pt x="36153" y="1422453"/>
                </a:lnTo>
                <a:lnTo>
                  <a:pt x="12301" y="1371592"/>
                </a:lnTo>
                <a:lnTo>
                  <a:pt x="3158" y="1334445"/>
                </a:lnTo>
                <a:lnTo>
                  <a:pt x="0" y="1295286"/>
                </a:lnTo>
                <a:lnTo>
                  <a:pt x="0" y="241413"/>
                </a:lnTo>
                <a:close/>
              </a:path>
            </a:pathLst>
          </a:custGeom>
          <a:noFill/>
          <a:ln w="12702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82" name="object 9"/>
          <p:cNvSpPr>
            <a:spLocks noChangeArrowheads="1"/>
          </p:cNvSpPr>
          <p:nvPr/>
        </p:nvSpPr>
        <p:spPr bwMode="auto">
          <a:xfrm>
            <a:off x="4094163" y="3359150"/>
            <a:ext cx="434975" cy="260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583" name="object 10"/>
          <p:cNvSpPr>
            <a:spLocks noChangeArrowheads="1"/>
          </p:cNvSpPr>
          <p:nvPr/>
        </p:nvSpPr>
        <p:spPr bwMode="auto">
          <a:xfrm>
            <a:off x="4572000" y="3359150"/>
            <a:ext cx="444500" cy="2714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11" name="object 11"/>
          <p:cNvSpPr txBox="1"/>
          <p:nvPr/>
        </p:nvSpPr>
        <p:spPr>
          <a:xfrm>
            <a:off x="4076700" y="3135313"/>
            <a:ext cx="944563" cy="1317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8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그룹명 ○○○○○</a:t>
            </a:r>
            <a:endParaRPr lang="ko-KR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4963" y="3433763"/>
            <a:ext cx="347662" cy="793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30738" y="3435350"/>
            <a:ext cx="347662" cy="777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7" name="object 14"/>
          <p:cNvSpPr>
            <a:spLocks noChangeArrowheads="1"/>
          </p:cNvSpPr>
          <p:nvPr/>
        </p:nvSpPr>
        <p:spPr bwMode="auto">
          <a:xfrm>
            <a:off x="4105275" y="3662363"/>
            <a:ext cx="433388" cy="2714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588" name="object 15"/>
          <p:cNvSpPr>
            <a:spLocks noChangeArrowheads="1"/>
          </p:cNvSpPr>
          <p:nvPr/>
        </p:nvSpPr>
        <p:spPr bwMode="auto">
          <a:xfrm>
            <a:off x="4583113" y="3662363"/>
            <a:ext cx="433387" cy="2714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16" name="object 16"/>
          <p:cNvSpPr txBox="1"/>
          <p:nvPr/>
        </p:nvSpPr>
        <p:spPr>
          <a:xfrm>
            <a:off x="4151313" y="3741738"/>
            <a:ext cx="347662" cy="777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7088" y="3741738"/>
            <a:ext cx="347662" cy="793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1" name="object 18"/>
          <p:cNvSpPr>
            <a:spLocks noChangeArrowheads="1"/>
          </p:cNvSpPr>
          <p:nvPr/>
        </p:nvSpPr>
        <p:spPr bwMode="auto">
          <a:xfrm>
            <a:off x="4105275" y="3967163"/>
            <a:ext cx="433388" cy="2714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592" name="object 19"/>
          <p:cNvSpPr>
            <a:spLocks noChangeArrowheads="1"/>
          </p:cNvSpPr>
          <p:nvPr/>
        </p:nvSpPr>
        <p:spPr bwMode="auto">
          <a:xfrm>
            <a:off x="4594225" y="3967163"/>
            <a:ext cx="433388" cy="2714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0" name="object 20"/>
          <p:cNvSpPr txBox="1"/>
          <p:nvPr/>
        </p:nvSpPr>
        <p:spPr>
          <a:xfrm>
            <a:off x="4156075" y="4046538"/>
            <a:ext cx="347663" cy="777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1850" y="4046538"/>
            <a:ext cx="347663" cy="793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213" y="1568450"/>
            <a:ext cx="7391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R" sz="12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정의하기  실습에서  </a:t>
            </a:r>
            <a:r>
              <a:rPr lang="ko-KR" altLang="ko-KR" sz="12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그룹핑한</a:t>
            </a:r>
            <a:r>
              <a:rPr lang="ko-KR" altLang="ko-KR" sz="12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2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포스트잇</a:t>
            </a:r>
            <a:r>
              <a:rPr lang="ko-KR" altLang="ko-KR" sz="12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주변에 해당 </a:t>
            </a:r>
            <a:r>
              <a:rPr lang="ko-KR" altLang="ko-KR" sz="12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그룹주제를</a:t>
            </a:r>
            <a:r>
              <a:rPr lang="ko-KR" altLang="ko-KR" sz="12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200" dirty="0" err="1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발전시킬만한</a:t>
            </a:r>
            <a:r>
              <a:rPr lang="en-US" altLang="ko-KR" sz="1200" dirty="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dirty="0" smtClean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나온 </a:t>
            </a:r>
            <a:r>
              <a:rPr lang="ko-KR" altLang="ko-KR" sz="12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아이디어들이  빈약하다고  여겨지면 한 </a:t>
            </a:r>
            <a:r>
              <a:rPr lang="ko-KR" altLang="ko-KR" sz="12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포스트잇을</a:t>
            </a:r>
            <a:r>
              <a:rPr lang="ko-KR" altLang="ko-KR" sz="12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붙잡고 </a:t>
            </a:r>
            <a:r>
              <a:rPr lang="ko-KR" altLang="ko-KR" sz="12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아이디어를  자유롭게 </a:t>
            </a:r>
            <a:r>
              <a:rPr lang="ko-KR" altLang="ko-KR" sz="12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붙여보기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7" name="object 24"/>
          <p:cNvSpPr>
            <a:spLocks noChangeArrowheads="1"/>
          </p:cNvSpPr>
          <p:nvPr/>
        </p:nvSpPr>
        <p:spPr bwMode="auto">
          <a:xfrm>
            <a:off x="3084513" y="2684463"/>
            <a:ext cx="792162" cy="652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598" name="object 25"/>
          <p:cNvSpPr>
            <a:spLocks noChangeArrowheads="1"/>
          </p:cNvSpPr>
          <p:nvPr/>
        </p:nvSpPr>
        <p:spPr bwMode="auto">
          <a:xfrm>
            <a:off x="2205038" y="2293938"/>
            <a:ext cx="781050" cy="652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599" name="object 26"/>
          <p:cNvSpPr>
            <a:spLocks noChangeArrowheads="1"/>
          </p:cNvSpPr>
          <p:nvPr/>
        </p:nvSpPr>
        <p:spPr bwMode="auto">
          <a:xfrm>
            <a:off x="2889250" y="3727450"/>
            <a:ext cx="792163" cy="6524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00" name="object 27"/>
          <p:cNvSpPr>
            <a:spLocks noChangeArrowheads="1"/>
          </p:cNvSpPr>
          <p:nvPr/>
        </p:nvSpPr>
        <p:spPr bwMode="auto">
          <a:xfrm>
            <a:off x="1738313" y="3444875"/>
            <a:ext cx="792162" cy="6524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01" name="object 28"/>
          <p:cNvSpPr>
            <a:spLocks noChangeArrowheads="1"/>
          </p:cNvSpPr>
          <p:nvPr/>
        </p:nvSpPr>
        <p:spPr bwMode="auto">
          <a:xfrm>
            <a:off x="2909888" y="4575175"/>
            <a:ext cx="782637" cy="650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02" name="object 29"/>
          <p:cNvSpPr>
            <a:spLocks noChangeArrowheads="1"/>
          </p:cNvSpPr>
          <p:nvPr/>
        </p:nvSpPr>
        <p:spPr bwMode="auto">
          <a:xfrm>
            <a:off x="4083050" y="4629150"/>
            <a:ext cx="793750" cy="650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03" name="object 30"/>
          <p:cNvSpPr>
            <a:spLocks noChangeArrowheads="1"/>
          </p:cNvSpPr>
          <p:nvPr/>
        </p:nvSpPr>
        <p:spPr bwMode="auto">
          <a:xfrm>
            <a:off x="5245100" y="4032250"/>
            <a:ext cx="782638" cy="6397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04" name="object 31"/>
          <p:cNvSpPr>
            <a:spLocks noChangeArrowheads="1"/>
          </p:cNvSpPr>
          <p:nvPr/>
        </p:nvSpPr>
        <p:spPr bwMode="auto">
          <a:xfrm>
            <a:off x="5462588" y="3184525"/>
            <a:ext cx="781050" cy="6524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05" name="object 32"/>
          <p:cNvSpPr>
            <a:spLocks noChangeArrowheads="1"/>
          </p:cNvSpPr>
          <p:nvPr/>
        </p:nvSpPr>
        <p:spPr bwMode="auto">
          <a:xfrm>
            <a:off x="5072063" y="2403475"/>
            <a:ext cx="781050" cy="650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06" name="object 33"/>
          <p:cNvSpPr>
            <a:spLocks noChangeArrowheads="1"/>
          </p:cNvSpPr>
          <p:nvPr/>
        </p:nvSpPr>
        <p:spPr bwMode="auto">
          <a:xfrm>
            <a:off x="6342063" y="2836863"/>
            <a:ext cx="782637" cy="652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07" name="object 34"/>
          <p:cNvSpPr>
            <a:spLocks noChangeArrowheads="1"/>
          </p:cNvSpPr>
          <p:nvPr/>
        </p:nvSpPr>
        <p:spPr bwMode="auto">
          <a:xfrm>
            <a:off x="6016625" y="4445000"/>
            <a:ext cx="781050" cy="650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08" name="object 35"/>
          <p:cNvSpPr>
            <a:spLocks noChangeArrowheads="1"/>
          </p:cNvSpPr>
          <p:nvPr/>
        </p:nvSpPr>
        <p:spPr bwMode="auto">
          <a:xfrm>
            <a:off x="4083050" y="2293938"/>
            <a:ext cx="793750" cy="652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09" name="object 36"/>
          <p:cNvSpPr>
            <a:spLocks noChangeArrowheads="1"/>
          </p:cNvSpPr>
          <p:nvPr/>
        </p:nvSpPr>
        <p:spPr bwMode="auto">
          <a:xfrm>
            <a:off x="6624638" y="3662363"/>
            <a:ext cx="781050" cy="652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10" name="object 37"/>
          <p:cNvSpPr>
            <a:spLocks/>
          </p:cNvSpPr>
          <p:nvPr/>
        </p:nvSpPr>
        <p:spPr bwMode="auto">
          <a:xfrm>
            <a:off x="874713" y="5470525"/>
            <a:ext cx="7454900" cy="0"/>
          </a:xfrm>
          <a:custGeom>
            <a:avLst/>
            <a:gdLst>
              <a:gd name="T0" fmla="*/ 0 w 8717915"/>
              <a:gd name="T1" fmla="*/ 8717468 w 871791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8717915">
                <a:moveTo>
                  <a:pt x="0" y="0"/>
                </a:moveTo>
                <a:lnTo>
                  <a:pt x="8717468" y="1"/>
                </a:lnTo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8" name="object 38"/>
          <p:cNvSpPr txBox="1"/>
          <p:nvPr/>
        </p:nvSpPr>
        <p:spPr>
          <a:xfrm>
            <a:off x="947738" y="5548313"/>
            <a:ext cx="7008638" cy="305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아이디어가  잘 생각나지  않는다면?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3"/>
              </a:spcBef>
            </a:pPr>
            <a:r>
              <a:rPr lang="ko-KR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육하원칙,  나라면,  내 친구라면,  내 롤 모델이라면  어떨지 </a:t>
            </a:r>
            <a:r>
              <a:rPr lang="ko-KR" altLang="ko-KR" sz="1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고민해보기</a:t>
            </a:r>
            <a:r>
              <a:rPr lang="ko-KR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생각이 멈출 때마다 돌아보고 멀리서 보기</a:t>
            </a:r>
          </a:p>
        </p:txBody>
      </p:sp>
      <p:sp>
        <p:nvSpPr>
          <p:cNvPr id="24612" name="object 39"/>
          <p:cNvSpPr>
            <a:spLocks noChangeArrowheads="1"/>
          </p:cNvSpPr>
          <p:nvPr/>
        </p:nvSpPr>
        <p:spPr bwMode="auto">
          <a:xfrm>
            <a:off x="1368425" y="3249613"/>
            <a:ext cx="434975" cy="381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13" name="object 40"/>
          <p:cNvSpPr>
            <a:spLocks noChangeArrowheads="1"/>
          </p:cNvSpPr>
          <p:nvPr/>
        </p:nvSpPr>
        <p:spPr bwMode="auto">
          <a:xfrm>
            <a:off x="1227138" y="3770313"/>
            <a:ext cx="444500" cy="381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14" name="object 41"/>
          <p:cNvSpPr>
            <a:spLocks noChangeArrowheads="1"/>
          </p:cNvSpPr>
          <p:nvPr/>
        </p:nvSpPr>
        <p:spPr bwMode="auto">
          <a:xfrm>
            <a:off x="1803400" y="4183063"/>
            <a:ext cx="444500" cy="381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15" name="object 42"/>
          <p:cNvSpPr>
            <a:spLocks noChangeArrowheads="1"/>
          </p:cNvSpPr>
          <p:nvPr/>
        </p:nvSpPr>
        <p:spPr bwMode="auto">
          <a:xfrm>
            <a:off x="2378075" y="4097338"/>
            <a:ext cx="446088" cy="3683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16" name="object 43"/>
          <p:cNvSpPr>
            <a:spLocks noChangeArrowheads="1"/>
          </p:cNvSpPr>
          <p:nvPr/>
        </p:nvSpPr>
        <p:spPr bwMode="auto">
          <a:xfrm>
            <a:off x="2541588" y="3489325"/>
            <a:ext cx="433387" cy="3683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17" name="object 44"/>
          <p:cNvSpPr>
            <a:spLocks noChangeArrowheads="1"/>
          </p:cNvSpPr>
          <p:nvPr/>
        </p:nvSpPr>
        <p:spPr bwMode="auto">
          <a:xfrm>
            <a:off x="1944688" y="3000375"/>
            <a:ext cx="433387" cy="3683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618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발전시키기 실습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1422" y="1074737"/>
            <a:ext cx="4322564" cy="303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발달시키기 실습</a:t>
            </a:r>
            <a:r>
              <a:rPr lang="ko-KR" altLang="ko-KR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ko-KR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스페이스노아</a:t>
            </a:r>
            <a:endParaRPr lang="ko-KR" altLang="ko-KR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212" y="1568450"/>
            <a:ext cx="391577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2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유사한 것들끼리  묶어서  패턴화 </a:t>
            </a:r>
            <a:r>
              <a:rPr lang="ko-KR" altLang="ko-KR" sz="12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한다음</a:t>
            </a:r>
            <a:r>
              <a:rPr lang="ko-KR" altLang="ko-KR" sz="12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멀리서 보기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9" name="object 8"/>
          <p:cNvSpPr>
            <a:spLocks/>
          </p:cNvSpPr>
          <p:nvPr/>
        </p:nvSpPr>
        <p:spPr bwMode="auto">
          <a:xfrm>
            <a:off x="874713" y="5470525"/>
            <a:ext cx="7454900" cy="0"/>
          </a:xfrm>
          <a:custGeom>
            <a:avLst/>
            <a:gdLst>
              <a:gd name="T0" fmla="*/ 0 w 8717915"/>
              <a:gd name="T1" fmla="*/ 8717468 w 871791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8717915">
                <a:moveTo>
                  <a:pt x="0" y="0"/>
                </a:moveTo>
                <a:lnTo>
                  <a:pt x="8717468" y="1"/>
                </a:lnTo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947738" y="5548313"/>
            <a:ext cx="7381875" cy="45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 </a:t>
            </a:r>
            <a:r>
              <a:rPr lang="ko-KR" altLang="ko-KR" sz="900" b="1" dirty="0" err="1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패턴화하기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3"/>
              </a:spcBef>
            </a:pP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클러스터링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(관련된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포스트잇을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군집화)하거나,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색상별로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모으기)을  하기.  여러 기준에 따라 나누고,  필요하다면  스티커를 써서 강조하기.</a:t>
            </a:r>
          </a:p>
        </p:txBody>
      </p:sp>
      <p:sp>
        <p:nvSpPr>
          <p:cNvPr id="26631" name="object 10"/>
          <p:cNvSpPr>
            <a:spLocks noChangeArrowheads="1"/>
          </p:cNvSpPr>
          <p:nvPr/>
        </p:nvSpPr>
        <p:spPr bwMode="auto">
          <a:xfrm>
            <a:off x="1574800" y="1870075"/>
            <a:ext cx="6048375" cy="31829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6632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발전시키기 실습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32150" y="1752600"/>
            <a:ext cx="2633663" cy="8842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7363"/>
              </a:lnSpc>
            </a:pPr>
            <a:r>
              <a:rPr lang="ko-KR" altLang="ko-KR" sz="61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Deliver</a:t>
            </a:r>
            <a:endParaRPr lang="ko-KR" altLang="ko-KR" sz="6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5149" y="4941168"/>
            <a:ext cx="2887663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35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안 만 들 기</a:t>
            </a:r>
            <a:endParaRPr lang="ko-KR" altLang="ko-KR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7" name="object 8"/>
          <p:cNvSpPr>
            <a:spLocks noChangeArrowheads="1"/>
          </p:cNvSpPr>
          <p:nvPr/>
        </p:nvSpPr>
        <p:spPr bwMode="auto">
          <a:xfrm>
            <a:off x="2909888" y="2619375"/>
            <a:ext cx="3248025" cy="2151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8678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4.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대안만들기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1주차_Introduction</Template>
  <TotalTime>228</TotalTime>
  <Words>524</Words>
  <Application>Microsoft Office PowerPoint</Application>
  <PresentationFormat>화면 슬라이드 쇼(4:3)</PresentationFormat>
  <Paragraphs>123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HY그래픽M</vt:lpstr>
      <vt:lpstr>Corbel</vt:lpstr>
      <vt:lpstr>Arial</vt:lpstr>
      <vt:lpstr>Times New Roman</vt:lpstr>
      <vt:lpstr>Wingdings 3</vt:lpstr>
      <vt:lpstr>Candara</vt:lpstr>
      <vt:lpstr>굴림</vt:lpstr>
      <vt:lpstr>New_Education02</vt:lpstr>
      <vt:lpstr>사회적문제해결과 디자인씽킹  - 발전시키기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sinsa2</dc:creator>
  <cp:lastModifiedBy>john</cp:lastModifiedBy>
  <cp:revision>56</cp:revision>
  <dcterms:created xsi:type="dcterms:W3CDTF">2013-05-06T06:35:46Z</dcterms:created>
  <dcterms:modified xsi:type="dcterms:W3CDTF">2022-07-28T12:00:48Z</dcterms:modified>
</cp:coreProperties>
</file>