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861" r:id="rId1"/>
  </p:sldMasterIdLst>
  <p:notesMasterIdLst>
    <p:notesMasterId r:id="rId16"/>
  </p:notesMasterIdLst>
  <p:sldIdLst>
    <p:sldId id="277" r:id="rId2"/>
    <p:sldId id="258" r:id="rId3"/>
    <p:sldId id="259" r:id="rId4"/>
    <p:sldId id="260" r:id="rId5"/>
    <p:sldId id="261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HY그래픽M" panose="02030600000101010101" pitchFamily="18" charset="-127"/>
      <p:regular r:id="rId19"/>
    </p:embeddedFont>
    <p:embeddedFont>
      <p:font typeface="Corbel" panose="020B0503020204020204" pitchFamily="34" charset="0"/>
      <p:regular r:id="rId20"/>
      <p:bold r:id="rId21"/>
      <p:italic r:id="rId22"/>
      <p:boldItalic r:id="rId23"/>
    </p:embeddedFont>
    <p:embeddedFont>
      <p:font typeface="Wingdings 3" panose="05040102010807070707" pitchFamily="18" charset="2"/>
      <p:regular r:id="rId24"/>
    </p:embeddedFont>
    <p:embeddedFont>
      <p:font typeface="Candara" panose="020E0502030303020204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070E9A5-AF76-4F67-B302-6036F6C6121A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맑은 고딕" panose="020B0503020000020004" pitchFamily="50" charset="-127"/>
              </a:defRPr>
            </a:lvl1pPr>
          </a:lstStyle>
          <a:p>
            <a:fld id="{5433EA8B-C9B1-489F-BC68-249CD39B2664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Notes Placeholder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Notes Placeholder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Notes Placeholder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Notes Placeholder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Notes Placeholder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Notes Placeholder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otes Placeholder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Notes Placeholder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Notes Placeholder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Notes Placeholder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Notes Placeholder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Notes Placeholder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6"/>
          <p:cNvSpPr/>
          <p:nvPr/>
        </p:nvSpPr>
        <p:spPr bwMode="gray">
          <a:xfrm>
            <a:off x="8545513" y="5873750"/>
            <a:ext cx="598487" cy="98742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Freeform 15"/>
          <p:cNvSpPr/>
          <p:nvPr/>
        </p:nvSpPr>
        <p:spPr bwMode="gray">
          <a:xfrm>
            <a:off x="7805738" y="2678113"/>
            <a:ext cx="1341437" cy="3298825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6" name="Freeform 14"/>
          <p:cNvSpPr/>
          <p:nvPr/>
        </p:nvSpPr>
        <p:spPr bwMode="gray">
          <a:xfrm>
            <a:off x="-11113" y="2917825"/>
            <a:ext cx="8632826" cy="3940175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7" name="Freeform 8"/>
          <p:cNvSpPr/>
          <p:nvPr/>
        </p:nvSpPr>
        <p:spPr bwMode="gray">
          <a:xfrm>
            <a:off x="1773238" y="0"/>
            <a:ext cx="1309687" cy="1116013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8" name="Freeform 7"/>
          <p:cNvSpPr/>
          <p:nvPr/>
        </p:nvSpPr>
        <p:spPr bwMode="gray">
          <a:xfrm>
            <a:off x="-6350" y="0"/>
            <a:ext cx="2020888" cy="1452563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9" name="Freeform 10"/>
          <p:cNvSpPr/>
          <p:nvPr/>
        </p:nvSpPr>
        <p:spPr bwMode="gray">
          <a:xfrm>
            <a:off x="-3175" y="895350"/>
            <a:ext cx="2155825" cy="1400175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76656" y="1755648"/>
            <a:ext cx="77724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676656" y="2834640"/>
            <a:ext cx="6437376" cy="594360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 bwMode="gray">
          <a:xfrm>
            <a:off x="649288" y="6419850"/>
            <a:ext cx="78454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67750" y="6419850"/>
            <a:ext cx="476250" cy="365125"/>
          </a:xfrm>
        </p:spPr>
        <p:txBody>
          <a:bodyPr/>
          <a:lstStyle>
            <a:lvl1pPr>
              <a:defRPr/>
            </a:lvl1pPr>
          </a:lstStyle>
          <a:p>
            <a:fld id="{0BCF664C-FDB8-44CE-AB57-87B39D11314A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2"/>
          </p:nvPr>
        </p:nvSpPr>
        <p:spPr>
          <a:xfrm>
            <a:off x="36513" y="36513"/>
            <a:ext cx="18557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3A15F-7301-438A-A677-0B7A46C4BB10}" type="datetime1">
              <a:rPr lang="ko-KR" altLang="en-US" smtClean="0"/>
              <a:t>2022-07-28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/>
        </p:nvSpPr>
        <p:spPr bwMode="gray">
          <a:xfrm>
            <a:off x="3016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5" name="Oval 7"/>
          <p:cNvSpPr/>
          <p:nvPr/>
        </p:nvSpPr>
        <p:spPr bwMode="gray">
          <a:xfrm>
            <a:off x="7588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" name="Oval 8"/>
          <p:cNvSpPr/>
          <p:nvPr/>
        </p:nvSpPr>
        <p:spPr bwMode="gray">
          <a:xfrm>
            <a:off x="12160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7" name="Oval 9"/>
          <p:cNvSpPr/>
          <p:nvPr/>
        </p:nvSpPr>
        <p:spPr bwMode="gray">
          <a:xfrm>
            <a:off x="76358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8" name="Oval 10"/>
          <p:cNvSpPr/>
          <p:nvPr/>
        </p:nvSpPr>
        <p:spPr bwMode="gray">
          <a:xfrm>
            <a:off x="80930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9" name="Oval 11"/>
          <p:cNvSpPr/>
          <p:nvPr/>
        </p:nvSpPr>
        <p:spPr bwMode="gray">
          <a:xfrm>
            <a:off x="85502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128016"/>
            <a:ext cx="6144768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7048"/>
            <a:ext cx="82296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A9965-386A-4E46-B977-C6A24519C846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BFBC84-8BC1-4570-B524-2536711A1EB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3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gray">
          <a:xfrm flipH="1" flipV="1">
            <a:off x="6769100" y="6203950"/>
            <a:ext cx="852488" cy="654050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Freeform 12"/>
          <p:cNvSpPr/>
          <p:nvPr/>
        </p:nvSpPr>
        <p:spPr bwMode="gray">
          <a:xfrm flipH="1" flipV="1">
            <a:off x="7412038" y="5622925"/>
            <a:ext cx="1736725" cy="1235075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-6350" y="0"/>
            <a:ext cx="2405063" cy="1782763"/>
            <a:chOff x="-5918" y="0"/>
            <a:chExt cx="3089429" cy="2295395"/>
          </a:xfrm>
        </p:grpSpPr>
        <p:sp>
          <p:nvSpPr>
            <p:cNvPr id="7" name="Freeform 7"/>
            <p:cNvSpPr/>
            <p:nvPr userDrawn="1"/>
          </p:nvSpPr>
          <p:spPr bwMode="gray">
            <a:xfrm>
              <a:off x="1772288" y="0"/>
              <a:ext cx="1311223" cy="1116015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Freeform 8"/>
            <p:cNvSpPr/>
            <p:nvPr userDrawn="1"/>
          </p:nvSpPr>
          <p:spPr bwMode="gray">
            <a:xfrm>
              <a:off x="-5918" y="0"/>
              <a:ext cx="2018834" cy="1453273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9" name="Freeform 9"/>
            <p:cNvSpPr/>
            <p:nvPr userDrawn="1"/>
          </p:nvSpPr>
          <p:spPr bwMode="gray">
            <a:xfrm>
              <a:off x="-3879" y="895265"/>
              <a:ext cx="2157503" cy="1400130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274640"/>
            <a:ext cx="1682496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457200" y="274640"/>
            <a:ext cx="6400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457200" y="6583363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33386-25D4-4383-A0E7-2A370D8D4229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2670175" y="6583363"/>
            <a:ext cx="4114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7013575" y="6583363"/>
            <a:ext cx="457200" cy="228600"/>
          </a:xfrm>
        </p:spPr>
        <p:txBody>
          <a:bodyPr/>
          <a:lstStyle>
            <a:lvl1pPr>
              <a:defRPr/>
            </a:lvl1pPr>
          </a:lstStyle>
          <a:p>
            <a:fld id="{007BBC38-78B4-40F0-884E-5032FCBDAEE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873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11"/>
          </p:nvPr>
        </p:nvSpPr>
        <p:spPr/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rgbClr val="898989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C92239D1-193F-4155-8671-F7AFA2BEC201}" type="datetime1">
              <a:rPr lang="ko-KR" altLang="en-US" smtClean="0"/>
              <a:t>2022-07-28</a:t>
            </a:fld>
            <a:endParaRPr lang="en-US" altLang="ko-KR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EAC45430-46FA-4E14-BCAE-F2B8942390FB}" type="slidenum">
              <a:rPr lang="ko-KR" altLang="ko-KR"/>
              <a:pPr/>
              <a:t>‹#›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3114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638" y="109728"/>
            <a:ext cx="870202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840"/>
            <a:ext cx="8229600" cy="4599432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95F8B-87BF-4E4F-9BC0-5E0412523A09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3F4957-D51E-4DA1-A084-C80F11B138A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53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/>
        </p:nvSpPr>
        <p:spPr bwMode="gray">
          <a:xfrm>
            <a:off x="758825" y="3100388"/>
            <a:ext cx="284163" cy="282575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5" name="Oval 7"/>
          <p:cNvSpPr/>
          <p:nvPr/>
        </p:nvSpPr>
        <p:spPr bwMode="gray">
          <a:xfrm>
            <a:off x="1216025" y="3100388"/>
            <a:ext cx="284163" cy="282575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" name="Oval 8"/>
          <p:cNvSpPr/>
          <p:nvPr/>
        </p:nvSpPr>
        <p:spPr bwMode="gray">
          <a:xfrm>
            <a:off x="1673225" y="3100388"/>
            <a:ext cx="284163" cy="282575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3438146"/>
            <a:ext cx="7735824" cy="1352931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029968" y="1929384"/>
            <a:ext cx="6419088" cy="1499616"/>
          </a:xfrm>
        </p:spPr>
        <p:txBody>
          <a:bodyPr anchor="b"/>
          <a:lstStyle>
            <a:lvl1pPr marL="0" indent="0">
              <a:buNone/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8C78E-B523-4737-ABD3-BF66DF498825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3BD00-F0F7-44D8-8182-1913ECCBE34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21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7"/>
          <p:cNvSpPr/>
          <p:nvPr/>
        </p:nvSpPr>
        <p:spPr bwMode="gray">
          <a:xfrm>
            <a:off x="3016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" name="Oval 8"/>
          <p:cNvSpPr/>
          <p:nvPr/>
        </p:nvSpPr>
        <p:spPr bwMode="gray">
          <a:xfrm>
            <a:off x="7588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7" name="Oval 9"/>
          <p:cNvSpPr/>
          <p:nvPr/>
        </p:nvSpPr>
        <p:spPr bwMode="gray">
          <a:xfrm>
            <a:off x="12160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8" name="Oval 10"/>
          <p:cNvSpPr/>
          <p:nvPr/>
        </p:nvSpPr>
        <p:spPr bwMode="gray">
          <a:xfrm>
            <a:off x="76358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9" name="Oval 11"/>
          <p:cNvSpPr/>
          <p:nvPr/>
        </p:nvSpPr>
        <p:spPr bwMode="gray">
          <a:xfrm>
            <a:off x="80930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10" name="Oval 12"/>
          <p:cNvSpPr/>
          <p:nvPr/>
        </p:nvSpPr>
        <p:spPr bwMode="gray">
          <a:xfrm>
            <a:off x="85502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73152"/>
            <a:ext cx="6144768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8889C-8519-4545-AE45-82E3FB888DAB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C21CF-58F0-4452-8127-ADB7213208B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32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9"/>
          <p:cNvSpPr/>
          <p:nvPr/>
        </p:nvSpPr>
        <p:spPr bwMode="gray">
          <a:xfrm>
            <a:off x="3016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8" name="Oval 10"/>
          <p:cNvSpPr/>
          <p:nvPr/>
        </p:nvSpPr>
        <p:spPr bwMode="gray">
          <a:xfrm>
            <a:off x="7588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9" name="Oval 13"/>
          <p:cNvSpPr/>
          <p:nvPr/>
        </p:nvSpPr>
        <p:spPr bwMode="gray">
          <a:xfrm>
            <a:off x="80930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10" name="Oval 14"/>
          <p:cNvSpPr/>
          <p:nvPr/>
        </p:nvSpPr>
        <p:spPr bwMode="gray">
          <a:xfrm>
            <a:off x="85502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8056" y="1426464"/>
            <a:ext cx="4041648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18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056" y="2240280"/>
            <a:ext cx="4050792" cy="37764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599432" y="1426464"/>
            <a:ext cx="4041648" cy="786384"/>
          </a:xfrm>
        </p:spPr>
        <p:txBody>
          <a:bodyPr anchor="b"/>
          <a:lstStyle>
            <a:lvl1pPr marL="0" indent="0">
              <a:buNone/>
              <a:defRPr sz="18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9432" y="2240280"/>
            <a:ext cx="4050792" cy="37764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73152"/>
            <a:ext cx="700430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B7F83-04EB-48EB-A843-7673362C460C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2E6663-A9EC-46B8-BF9C-B1F080D7C99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85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5"/>
          <p:cNvSpPr/>
          <p:nvPr/>
        </p:nvSpPr>
        <p:spPr bwMode="gray">
          <a:xfrm>
            <a:off x="3016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4" name="Oval 6"/>
          <p:cNvSpPr/>
          <p:nvPr/>
        </p:nvSpPr>
        <p:spPr bwMode="gray">
          <a:xfrm>
            <a:off x="7588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5" name="Oval 7"/>
          <p:cNvSpPr/>
          <p:nvPr/>
        </p:nvSpPr>
        <p:spPr bwMode="gray">
          <a:xfrm>
            <a:off x="80930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" name="Oval 8"/>
          <p:cNvSpPr/>
          <p:nvPr/>
        </p:nvSpPr>
        <p:spPr bwMode="gray">
          <a:xfrm>
            <a:off x="85502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09728"/>
            <a:ext cx="700430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827CE-B99B-489C-85CB-F74BAC491F87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724823-787C-436B-A5B1-6B6F1321CC2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74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B6441-2AF7-48E3-9036-365967BC320E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3F622C-DE49-4141-AA1C-A0AF1BA4E68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74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-6350" y="0"/>
            <a:ext cx="2405063" cy="1782763"/>
            <a:chOff x="-5918" y="0"/>
            <a:chExt cx="3089429" cy="2295395"/>
          </a:xfrm>
        </p:grpSpPr>
        <p:sp>
          <p:nvSpPr>
            <p:cNvPr id="6" name="Freeform 7"/>
            <p:cNvSpPr/>
            <p:nvPr userDrawn="1"/>
          </p:nvSpPr>
          <p:spPr bwMode="gray">
            <a:xfrm>
              <a:off x="1772288" y="0"/>
              <a:ext cx="1311223" cy="1116015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Freeform 8"/>
            <p:cNvSpPr/>
            <p:nvPr userDrawn="1"/>
          </p:nvSpPr>
          <p:spPr bwMode="gray">
            <a:xfrm>
              <a:off x="-5918" y="0"/>
              <a:ext cx="2018834" cy="1453273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Freeform 9"/>
            <p:cNvSpPr/>
            <p:nvPr userDrawn="1"/>
          </p:nvSpPr>
          <p:spPr bwMode="gray">
            <a:xfrm>
              <a:off x="-3879" y="895265"/>
              <a:ext cx="2157503" cy="1400130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9" name="Oval 10"/>
          <p:cNvSpPr/>
          <p:nvPr/>
        </p:nvSpPr>
        <p:spPr bwMode="gray">
          <a:xfrm>
            <a:off x="2259013" y="1162050"/>
            <a:ext cx="282575" cy="282575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10" name="Oval 11"/>
          <p:cNvSpPr/>
          <p:nvPr/>
        </p:nvSpPr>
        <p:spPr bwMode="gray">
          <a:xfrm>
            <a:off x="2716213" y="1162050"/>
            <a:ext cx="282575" cy="282575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11" name="Oval 12"/>
          <p:cNvSpPr/>
          <p:nvPr/>
        </p:nvSpPr>
        <p:spPr bwMode="gray">
          <a:xfrm>
            <a:off x="3173413" y="1162050"/>
            <a:ext cx="282575" cy="282575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575303" y="411480"/>
            <a:ext cx="5148072" cy="11620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64208"/>
            <a:ext cx="5111750" cy="470001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40080" y="1664208"/>
            <a:ext cx="2825496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>
          <a:xfrm>
            <a:off x="642938" y="6583363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5DC36-F4F7-4509-9AA9-4531735B4035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83363"/>
            <a:ext cx="50292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DA1F37-7489-419F-8966-6142592253C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54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7"/>
          <p:cNvSpPr/>
          <p:nvPr/>
        </p:nvSpPr>
        <p:spPr bwMode="gray">
          <a:xfrm>
            <a:off x="466725" y="658813"/>
            <a:ext cx="282575" cy="282575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" name="Oval 8"/>
          <p:cNvSpPr/>
          <p:nvPr/>
        </p:nvSpPr>
        <p:spPr bwMode="gray">
          <a:xfrm>
            <a:off x="466725" y="5440363"/>
            <a:ext cx="282575" cy="284162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859536" y="502920"/>
            <a:ext cx="7653528" cy="566928"/>
          </a:xfrm>
        </p:spPr>
        <p:txBody>
          <a:bodyPr>
            <a:normAutofit/>
          </a:bodyPr>
          <a:lstStyle>
            <a:lvl1pPr algn="l">
              <a:defRPr sz="21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59536" y="1170432"/>
            <a:ext cx="7644384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859536" y="5385816"/>
            <a:ext cx="7653528" cy="786384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6FD78-5171-44DD-80A5-698C2082535F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ECE7CE-802F-4AD3-BB10-1558EE4F84C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73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</a:p>
        </p:txBody>
      </p:sp>
      <p:sp>
        <p:nvSpPr>
          <p:cNvPr id="16" name="Freeform 15"/>
          <p:cNvSpPr/>
          <p:nvPr/>
        </p:nvSpPr>
        <p:spPr bwMode="gray">
          <a:xfrm>
            <a:off x="0" y="6229350"/>
            <a:ext cx="1366838" cy="209550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7" name="Freeform 16"/>
          <p:cNvSpPr/>
          <p:nvPr/>
        </p:nvSpPr>
        <p:spPr bwMode="gray">
          <a:xfrm>
            <a:off x="0" y="6469063"/>
            <a:ext cx="1089025" cy="38893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8" name="Freeform 17"/>
          <p:cNvSpPr/>
          <p:nvPr/>
        </p:nvSpPr>
        <p:spPr bwMode="gray">
          <a:xfrm>
            <a:off x="501650" y="6389688"/>
            <a:ext cx="4537075" cy="16033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9" name="Freeform 18"/>
          <p:cNvSpPr/>
          <p:nvPr/>
        </p:nvSpPr>
        <p:spPr bwMode="gray">
          <a:xfrm>
            <a:off x="1058863" y="6550025"/>
            <a:ext cx="7138987" cy="31908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0" name="Freeform 19"/>
          <p:cNvSpPr/>
          <p:nvPr/>
        </p:nvSpPr>
        <p:spPr bwMode="gray">
          <a:xfrm>
            <a:off x="5005388" y="6324600"/>
            <a:ext cx="1176337" cy="200025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1" name="Freeform 20"/>
          <p:cNvSpPr/>
          <p:nvPr/>
        </p:nvSpPr>
        <p:spPr bwMode="gray">
          <a:xfrm>
            <a:off x="6167438" y="6353175"/>
            <a:ext cx="2468562" cy="16668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2" name="Freeform 21"/>
          <p:cNvSpPr/>
          <p:nvPr/>
        </p:nvSpPr>
        <p:spPr bwMode="gray">
          <a:xfrm>
            <a:off x="8416925" y="6361113"/>
            <a:ext cx="593725" cy="149225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3" name="Freeform 22"/>
          <p:cNvSpPr/>
          <p:nvPr/>
        </p:nvSpPr>
        <p:spPr bwMode="gray">
          <a:xfrm>
            <a:off x="8162925" y="6362700"/>
            <a:ext cx="981075" cy="495300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73025" y="6583363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05350A3D-67AF-469E-8549-0DB9CDAC76A7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670175" y="6583363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302625" y="6583363"/>
            <a:ext cx="4572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/>
            </a:lvl1pPr>
          </a:lstStyle>
          <a:p>
            <a:fld id="{F9BEDA95-67DC-41A0-B01C-8DB1F7D8F6E1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68" r:id="rId2"/>
    <p:sldLayoutId id="2147483971" r:id="rId3"/>
    <p:sldLayoutId id="2147483972" r:id="rId4"/>
    <p:sldLayoutId id="2147483973" r:id="rId5"/>
    <p:sldLayoutId id="2147483974" r:id="rId6"/>
    <p:sldLayoutId id="2147483969" r:id="rId7"/>
    <p:sldLayoutId id="2147483975" r:id="rId8"/>
    <p:sldLayoutId id="2147483976" r:id="rId9"/>
    <p:sldLayoutId id="2147483977" r:id="rId10"/>
    <p:sldLayoutId id="2147483978" r:id="rId11"/>
    <p:sldLayoutId id="2147483979" r:id="rId12"/>
  </p:sldLayoutIdLst>
  <p:hf hdr="0" ftr="0" dt="0"/>
  <p:txStyles>
    <p:titleStyle>
      <a:lvl1pPr algn="ctr" defTabSz="685800" rtl="0" eaLnBrk="0" fontAlgn="base" latinLnBrk="1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685800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orbel" panose="020B0503020204020204" pitchFamily="34" charset="0"/>
        </a:defRPr>
      </a:lvl2pPr>
      <a:lvl3pPr algn="ctr" defTabSz="685800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orbel" panose="020B0503020204020204" pitchFamily="34" charset="0"/>
        </a:defRPr>
      </a:lvl3pPr>
      <a:lvl4pPr algn="ctr" defTabSz="685800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orbel" panose="020B0503020204020204" pitchFamily="34" charset="0"/>
        </a:defRPr>
      </a:lvl4pPr>
      <a:lvl5pPr algn="ctr" defTabSz="685800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orbel" panose="020B0503020204020204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57175" indent="-257175" algn="l" defTabSz="685800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 3" panose="05040102010807070707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 3" panose="05040102010807070707" pitchFamily="18" charset="2"/>
        <a:buChar char="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latinLnBrk="1" hangingPunct="0">
        <a:spcBef>
          <a:spcPct val="20000"/>
        </a:spcBef>
        <a:spcAft>
          <a:spcPct val="0"/>
        </a:spcAft>
        <a:buClr>
          <a:srgbClr val="21A6C5"/>
        </a:buClr>
        <a:buSzPct val="90000"/>
        <a:buFont typeface="Wingdings 3" panose="05040102010807070707" pitchFamily="18" charset="2"/>
        <a:buChar char="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latinLnBrk="1" hangingPunct="0">
        <a:spcBef>
          <a:spcPct val="20000"/>
        </a:spcBef>
        <a:spcAft>
          <a:spcPct val="0"/>
        </a:spcAft>
        <a:buClr>
          <a:srgbClr val="BEC936"/>
        </a:buClr>
        <a:buSzPct val="90000"/>
        <a:buFont typeface="Wingdings 3" panose="05040102010807070707" pitchFamily="18" charset="2"/>
        <a:buChar char="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latinLnBrk="1" hangingPunct="0">
        <a:spcBef>
          <a:spcPct val="20000"/>
        </a:spcBef>
        <a:spcAft>
          <a:spcPct val="0"/>
        </a:spcAft>
        <a:buClr>
          <a:srgbClr val="ECB0B0"/>
        </a:buClr>
        <a:buSzPct val="90000"/>
        <a:buFont typeface="Wingdings 3" panose="05040102010807070707" pitchFamily="18" charset="2"/>
        <a:buChar char="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01700" y="1852613"/>
            <a:ext cx="7323138" cy="1008062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ko-KR" altLang="en-US" sz="3392" dirty="0"/>
              <a:t>사회적문제해결과 </a:t>
            </a:r>
            <a:r>
              <a:rPr lang="ko-KR" altLang="en-US" sz="3392" dirty="0" err="1" smtClean="0"/>
              <a:t>디자인씽킹</a:t>
            </a:r>
            <a:r>
              <a:rPr lang="en-US" altLang="ko-KR" sz="3392" dirty="0" smtClean="0"/>
              <a:t/>
            </a:r>
            <a:br>
              <a:rPr lang="en-US" altLang="ko-KR" sz="3392" dirty="0" smtClean="0"/>
            </a:br>
            <a:r>
              <a:rPr lang="en-US" altLang="ko-KR" sz="3392" dirty="0"/>
              <a:t/>
            </a:r>
            <a:br>
              <a:rPr lang="en-US" altLang="ko-KR" sz="3392" dirty="0"/>
            </a:br>
            <a:r>
              <a:rPr lang="en-US" altLang="ko-KR" sz="3392" dirty="0"/>
              <a:t>- </a:t>
            </a:r>
            <a:r>
              <a:rPr lang="ko-KR" altLang="en-US" sz="3392" dirty="0" err="1"/>
              <a:t>디자인씽킹의</a:t>
            </a:r>
            <a:r>
              <a:rPr lang="ko-KR" altLang="en-US" sz="3392" dirty="0"/>
              <a:t> 이해</a:t>
            </a:r>
          </a:p>
        </p:txBody>
      </p:sp>
      <p:sp>
        <p:nvSpPr>
          <p:cNvPr id="12291" name="부제목 2"/>
          <p:cNvSpPr>
            <a:spLocks noGrp="1" noChangeArrowheads="1"/>
          </p:cNvSpPr>
          <p:nvPr>
            <p:ph type="subTitle" idx="1"/>
          </p:nvPr>
        </p:nvSpPr>
        <p:spPr>
          <a:xfrm>
            <a:off x="1341438" y="3551238"/>
            <a:ext cx="6461125" cy="3108325"/>
          </a:xfrm>
        </p:spPr>
        <p:txBody>
          <a:bodyPr>
            <a:normAutofit fontScale="92500" lnSpcReduction="20000"/>
          </a:bodyPr>
          <a:lstStyle/>
          <a:p>
            <a:pPr algn="ctr" eaLnBrk="1" hangingPunct="1">
              <a:defRPr/>
            </a:pPr>
            <a:endParaRPr lang="en-US" altLang="ko-KR" dirty="0" smtClean="0"/>
          </a:p>
          <a:p>
            <a:pPr algn="ctr" eaLnBrk="1" hangingPunct="1">
              <a:defRPr/>
            </a:pPr>
            <a:endParaRPr lang="en-US" altLang="ko-KR" dirty="0"/>
          </a:p>
          <a:p>
            <a:pPr algn="ctr" eaLnBrk="1" hangingPunct="1">
              <a:defRPr/>
            </a:pPr>
            <a:endParaRPr lang="en-US" altLang="ko-KR" dirty="0" smtClean="0"/>
          </a:p>
          <a:p>
            <a:pPr algn="ctr" eaLnBrk="1" hangingPunct="1">
              <a:defRPr/>
            </a:pPr>
            <a:r>
              <a:rPr lang="ko-KR" altLang="en-US" dirty="0" smtClean="0"/>
              <a:t>최영근 </a:t>
            </a:r>
            <a:r>
              <a:rPr lang="ko-KR" altLang="en-US" dirty="0"/>
              <a:t>교수</a:t>
            </a: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en-US" altLang="ko-KR" sz="1130" b="1" dirty="0"/>
              <a:t>* </a:t>
            </a:r>
            <a:r>
              <a:rPr lang="ko-KR" altLang="en-US" sz="1130" b="1" dirty="0" err="1"/>
              <a:t>사사표기</a:t>
            </a:r>
            <a:r>
              <a:rPr lang="en-US" altLang="ko-KR" sz="1130" b="1" dirty="0"/>
              <a:t>: </a:t>
            </a:r>
            <a:r>
              <a:rPr lang="ko-KR" altLang="en-US" sz="1130" b="1" dirty="0"/>
              <a:t>본 강의는 </a:t>
            </a:r>
            <a:r>
              <a:rPr lang="en-US" altLang="ko-KR" sz="1130" b="1" dirty="0"/>
              <a:t>SK</a:t>
            </a:r>
            <a:r>
              <a:rPr lang="ko-KR" altLang="en-US" sz="1130" b="1" dirty="0"/>
              <a:t>그룹이 설립한 재단법인 사회적가치연구원의 사회혁신교육자네트워크</a:t>
            </a:r>
            <a:r>
              <a:rPr lang="en-US" altLang="ko-KR" sz="1130" b="1" dirty="0"/>
              <a:t/>
            </a:r>
            <a:br>
              <a:rPr lang="en-US" altLang="ko-KR" sz="1130" b="1" dirty="0"/>
            </a:br>
            <a:r>
              <a:rPr lang="en-US" altLang="ko-KR" sz="1130" b="1" dirty="0"/>
              <a:t>                       (ENSI: Educators’ Network for Social Innovation)</a:t>
            </a:r>
            <a:r>
              <a:rPr lang="ko-KR" altLang="en-US" sz="1130" b="1" dirty="0"/>
              <a:t>에 등록되어 연구지원을 받은 과목입니다</a:t>
            </a:r>
          </a:p>
          <a:p>
            <a:pPr eaLnBrk="1" hangingPunct="1"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제목 5"/>
          <p:cNvSpPr>
            <a:spLocks noGrp="1" noChangeArrowheads="1"/>
          </p:cNvSpPr>
          <p:nvPr>
            <p:ph type="title"/>
          </p:nvPr>
        </p:nvSpPr>
        <p:spPr>
          <a:xfrm>
            <a:off x="468313" y="109538"/>
            <a:ext cx="8702675" cy="1143000"/>
          </a:xfrm>
        </p:spPr>
        <p:txBody>
          <a:bodyPr/>
          <a:lstStyle/>
          <a:p>
            <a:r>
              <a:rPr lang="ko-KR" altLang="en-US" smtClean="0"/>
              <a:t>* </a:t>
            </a:r>
            <a:r>
              <a:rPr lang="en-US" altLang="ko-KR" smtClean="0"/>
              <a:t> </a:t>
            </a:r>
            <a:r>
              <a:rPr lang="ko-KR" altLang="en-US" smtClean="0"/>
              <a:t>디자인씽킹 적용 사례</a:t>
            </a:r>
          </a:p>
        </p:txBody>
      </p:sp>
      <p:pic>
        <p:nvPicPr>
          <p:cNvPr id="30724" name="그림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25563"/>
            <a:ext cx="6696075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4957-D51E-4DA1-A084-C80F11B138AD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75656" y="6386355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* </a:t>
            </a:r>
            <a:r>
              <a:rPr lang="ko-KR" altLang="en-US" sz="1000" dirty="0" smtClean="0">
                <a:latin typeface="+mj-ea"/>
                <a:ea typeface="+mj-ea"/>
              </a:rPr>
              <a:t>출처</a:t>
            </a:r>
            <a:r>
              <a:rPr lang="en-US" altLang="ko-KR" sz="1000" dirty="0" smtClean="0">
                <a:latin typeface="+mj-ea"/>
                <a:ea typeface="+mj-ea"/>
              </a:rPr>
              <a:t>: SEEK </a:t>
            </a:r>
            <a:r>
              <a:rPr lang="ko-KR" altLang="en-US" sz="1000" dirty="0" smtClean="0">
                <a:latin typeface="+mj-ea"/>
                <a:ea typeface="+mj-ea"/>
              </a:rPr>
              <a:t>지식</a:t>
            </a:r>
            <a:endParaRPr lang="ko-KR" altLang="en-US" sz="1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제목 5"/>
          <p:cNvSpPr>
            <a:spLocks noGrp="1" noChangeArrowheads="1"/>
          </p:cNvSpPr>
          <p:nvPr>
            <p:ph type="title"/>
          </p:nvPr>
        </p:nvSpPr>
        <p:spPr>
          <a:xfrm>
            <a:off x="468313" y="109538"/>
            <a:ext cx="8702675" cy="1143000"/>
          </a:xfrm>
        </p:spPr>
        <p:txBody>
          <a:bodyPr/>
          <a:lstStyle/>
          <a:p>
            <a:r>
              <a:rPr lang="ko-KR" altLang="en-US" smtClean="0"/>
              <a:t>* </a:t>
            </a:r>
            <a:r>
              <a:rPr lang="en-US" altLang="ko-KR" smtClean="0"/>
              <a:t> </a:t>
            </a:r>
            <a:r>
              <a:rPr lang="ko-KR" altLang="en-US" smtClean="0"/>
              <a:t>디자인씽킹 적용 사례</a:t>
            </a:r>
          </a:p>
        </p:txBody>
      </p:sp>
      <p:pic>
        <p:nvPicPr>
          <p:cNvPr id="32772" name="그림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2" y="1252538"/>
            <a:ext cx="5544095" cy="3748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4957-D51E-4DA1-A084-C80F11B138AD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75656" y="6386355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* </a:t>
            </a:r>
            <a:r>
              <a:rPr lang="ko-KR" altLang="en-US" sz="1000" dirty="0" smtClean="0">
                <a:latin typeface="+mj-ea"/>
                <a:ea typeface="+mj-ea"/>
              </a:rPr>
              <a:t>출처</a:t>
            </a:r>
            <a:r>
              <a:rPr lang="en-US" altLang="ko-KR" sz="1000" dirty="0" smtClean="0">
                <a:latin typeface="+mj-ea"/>
                <a:ea typeface="+mj-ea"/>
              </a:rPr>
              <a:t>: SEEK </a:t>
            </a:r>
            <a:r>
              <a:rPr lang="ko-KR" altLang="en-US" sz="1000" dirty="0" smtClean="0">
                <a:latin typeface="+mj-ea"/>
                <a:ea typeface="+mj-ea"/>
              </a:rPr>
              <a:t>지식</a:t>
            </a:r>
            <a:endParaRPr lang="ko-KR" altLang="en-US" sz="1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제목 5"/>
          <p:cNvSpPr>
            <a:spLocks noGrp="1" noChangeArrowheads="1"/>
          </p:cNvSpPr>
          <p:nvPr>
            <p:ph type="title"/>
          </p:nvPr>
        </p:nvSpPr>
        <p:spPr>
          <a:xfrm>
            <a:off x="468313" y="109538"/>
            <a:ext cx="8702675" cy="1143000"/>
          </a:xfrm>
        </p:spPr>
        <p:txBody>
          <a:bodyPr/>
          <a:lstStyle/>
          <a:p>
            <a:r>
              <a:rPr lang="ko-KR" altLang="en-US" smtClean="0"/>
              <a:t>* </a:t>
            </a:r>
            <a:r>
              <a:rPr lang="en-US" altLang="ko-KR" smtClean="0"/>
              <a:t> </a:t>
            </a:r>
            <a:r>
              <a:rPr lang="ko-KR" altLang="en-US" smtClean="0"/>
              <a:t>디자인씽킹 적용 사례</a:t>
            </a:r>
          </a:p>
        </p:txBody>
      </p:sp>
      <p:pic>
        <p:nvPicPr>
          <p:cNvPr id="34820" name="그림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26" y="1252538"/>
            <a:ext cx="6802908" cy="316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4957-D51E-4DA1-A084-C80F11B138AD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75656" y="6386355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* </a:t>
            </a:r>
            <a:r>
              <a:rPr lang="ko-KR" altLang="en-US" sz="1000" dirty="0" smtClean="0">
                <a:latin typeface="+mj-ea"/>
                <a:ea typeface="+mj-ea"/>
              </a:rPr>
              <a:t>출처</a:t>
            </a:r>
            <a:r>
              <a:rPr lang="en-US" altLang="ko-KR" sz="1000" dirty="0" smtClean="0">
                <a:latin typeface="+mj-ea"/>
                <a:ea typeface="+mj-ea"/>
              </a:rPr>
              <a:t>: SEEK </a:t>
            </a:r>
            <a:r>
              <a:rPr lang="ko-KR" altLang="en-US" sz="1000" dirty="0" smtClean="0">
                <a:latin typeface="+mj-ea"/>
                <a:ea typeface="+mj-ea"/>
              </a:rPr>
              <a:t>지식</a:t>
            </a:r>
            <a:endParaRPr lang="ko-KR" altLang="en-US" sz="1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제목 5"/>
          <p:cNvSpPr>
            <a:spLocks noGrp="1" noChangeArrowheads="1"/>
          </p:cNvSpPr>
          <p:nvPr>
            <p:ph type="title"/>
          </p:nvPr>
        </p:nvSpPr>
        <p:spPr>
          <a:xfrm>
            <a:off x="468313" y="109538"/>
            <a:ext cx="8702675" cy="1143000"/>
          </a:xfrm>
        </p:spPr>
        <p:txBody>
          <a:bodyPr/>
          <a:lstStyle/>
          <a:p>
            <a:r>
              <a:rPr lang="ko-KR" altLang="en-US" smtClean="0"/>
              <a:t>* </a:t>
            </a:r>
            <a:r>
              <a:rPr lang="en-US" altLang="ko-KR" smtClean="0"/>
              <a:t> </a:t>
            </a:r>
            <a:r>
              <a:rPr lang="ko-KR" altLang="en-US" smtClean="0"/>
              <a:t>디자인씽킹 적용 사례</a:t>
            </a:r>
          </a:p>
        </p:txBody>
      </p:sp>
      <p:pic>
        <p:nvPicPr>
          <p:cNvPr id="36868" name="그림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980728"/>
            <a:ext cx="5616624" cy="5715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4957-D51E-4DA1-A084-C80F11B138AD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6386355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* </a:t>
            </a:r>
            <a:r>
              <a:rPr lang="ko-KR" altLang="en-US" sz="1000" dirty="0" smtClean="0">
                <a:latin typeface="+mj-ea"/>
                <a:ea typeface="+mj-ea"/>
              </a:rPr>
              <a:t>출처</a:t>
            </a:r>
            <a:r>
              <a:rPr lang="en-US" altLang="ko-KR" sz="1000" dirty="0" smtClean="0">
                <a:latin typeface="+mj-ea"/>
                <a:ea typeface="+mj-ea"/>
              </a:rPr>
              <a:t>: SEEK </a:t>
            </a:r>
            <a:r>
              <a:rPr lang="ko-KR" altLang="en-US" sz="1000" dirty="0" smtClean="0">
                <a:latin typeface="+mj-ea"/>
                <a:ea typeface="+mj-ea"/>
              </a:rPr>
              <a:t>지식</a:t>
            </a:r>
            <a:endParaRPr lang="ko-KR" altLang="en-US" sz="1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제목 5"/>
          <p:cNvSpPr>
            <a:spLocks noGrp="1" noChangeArrowheads="1"/>
          </p:cNvSpPr>
          <p:nvPr>
            <p:ph type="title"/>
          </p:nvPr>
        </p:nvSpPr>
        <p:spPr>
          <a:xfrm>
            <a:off x="468313" y="109538"/>
            <a:ext cx="8702675" cy="1143000"/>
          </a:xfrm>
        </p:spPr>
        <p:txBody>
          <a:bodyPr/>
          <a:lstStyle/>
          <a:p>
            <a:r>
              <a:rPr lang="ko-KR" altLang="en-US" smtClean="0"/>
              <a:t>* </a:t>
            </a:r>
            <a:r>
              <a:rPr lang="en-US" altLang="ko-KR" smtClean="0"/>
              <a:t> </a:t>
            </a:r>
            <a:r>
              <a:rPr lang="ko-KR" altLang="en-US" smtClean="0"/>
              <a:t>디자인씽킹 적용 사례</a:t>
            </a:r>
          </a:p>
        </p:txBody>
      </p:sp>
      <p:pic>
        <p:nvPicPr>
          <p:cNvPr id="38916" name="그림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08720"/>
            <a:ext cx="6120283" cy="581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4957-D51E-4DA1-A084-C80F11B138AD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75656" y="6386355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* </a:t>
            </a:r>
            <a:r>
              <a:rPr lang="ko-KR" altLang="en-US" sz="1000" dirty="0" smtClean="0">
                <a:latin typeface="+mj-ea"/>
                <a:ea typeface="+mj-ea"/>
              </a:rPr>
              <a:t>출처</a:t>
            </a:r>
            <a:r>
              <a:rPr lang="en-US" altLang="ko-KR" sz="1000" dirty="0" smtClean="0">
                <a:latin typeface="+mj-ea"/>
                <a:ea typeface="+mj-ea"/>
              </a:rPr>
              <a:t>: SEEK </a:t>
            </a:r>
            <a:r>
              <a:rPr lang="ko-KR" altLang="en-US" sz="1000" dirty="0" smtClean="0">
                <a:latin typeface="+mj-ea"/>
                <a:ea typeface="+mj-ea"/>
              </a:rPr>
              <a:t>지식</a:t>
            </a:r>
            <a:endParaRPr lang="ko-KR" altLang="en-US" sz="1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bject 5"/>
          <p:cNvSpPr>
            <a:spLocks noChangeArrowheads="1"/>
          </p:cNvSpPr>
          <p:nvPr/>
        </p:nvSpPr>
        <p:spPr bwMode="auto">
          <a:xfrm>
            <a:off x="2703513" y="2055813"/>
            <a:ext cx="2693987" cy="30289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14339" name="object 6"/>
          <p:cNvSpPr>
            <a:spLocks/>
          </p:cNvSpPr>
          <p:nvPr/>
        </p:nvSpPr>
        <p:spPr bwMode="auto">
          <a:xfrm>
            <a:off x="2703513" y="2055813"/>
            <a:ext cx="2693987" cy="3028950"/>
          </a:xfrm>
          <a:custGeom>
            <a:avLst/>
            <a:gdLst>
              <a:gd name="T0" fmla="*/ 2693988 w 3149600"/>
              <a:gd name="T1" fmla="*/ 0 h 3543300"/>
              <a:gd name="T2" fmla="*/ 0 w 3149600"/>
              <a:gd name="T3" fmla="*/ 1514475 h 3543300"/>
              <a:gd name="T4" fmla="*/ 2693988 w 3149600"/>
              <a:gd name="T5" fmla="*/ 3028950 h 3543300"/>
              <a:gd name="T6" fmla="*/ 2693988 w 3149600"/>
              <a:gd name="T7" fmla="*/ 0 h 35433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49600" h="3543300">
                <a:moveTo>
                  <a:pt x="3149601" y="0"/>
                </a:moveTo>
                <a:lnTo>
                  <a:pt x="0" y="1771650"/>
                </a:lnTo>
                <a:lnTo>
                  <a:pt x="3149601" y="3543300"/>
                </a:lnTo>
                <a:lnTo>
                  <a:pt x="314960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4340" name="object 7"/>
          <p:cNvSpPr>
            <a:spLocks noChangeArrowheads="1"/>
          </p:cNvSpPr>
          <p:nvPr/>
        </p:nvSpPr>
        <p:spPr bwMode="auto">
          <a:xfrm>
            <a:off x="847725" y="2152650"/>
            <a:ext cx="3582988" cy="2855913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14341" name="object 8"/>
          <p:cNvSpPr>
            <a:spLocks/>
          </p:cNvSpPr>
          <p:nvPr/>
        </p:nvSpPr>
        <p:spPr bwMode="auto">
          <a:xfrm>
            <a:off x="6324600" y="3302000"/>
            <a:ext cx="1060450" cy="1060450"/>
          </a:xfrm>
          <a:custGeom>
            <a:avLst/>
            <a:gdLst>
              <a:gd name="T0" fmla="*/ 481096 w 1240154"/>
              <a:gd name="T1" fmla="*/ 2184 h 1240789"/>
              <a:gd name="T2" fmla="*/ 399120 w 1240154"/>
              <a:gd name="T3" fmla="*/ 16362 h 1240789"/>
              <a:gd name="T4" fmla="*/ 318727 w 1240154"/>
              <a:gd name="T5" fmla="*/ 43988 h 1240789"/>
              <a:gd name="T6" fmla="*/ 242106 w 1240154"/>
              <a:gd name="T7" fmla="*/ 85079 h 1240789"/>
              <a:gd name="T8" fmla="*/ 174613 w 1240154"/>
              <a:gd name="T9" fmla="*/ 136759 h 1240789"/>
              <a:gd name="T10" fmla="*/ 117450 w 1240154"/>
              <a:gd name="T11" fmla="*/ 197199 h 1240789"/>
              <a:gd name="T12" fmla="*/ 71063 w 1240154"/>
              <a:gd name="T13" fmla="*/ 264921 h 1240789"/>
              <a:gd name="T14" fmla="*/ 35896 w 1240154"/>
              <a:gd name="T15" fmla="*/ 338447 h 1240789"/>
              <a:gd name="T16" fmla="*/ 12397 w 1240154"/>
              <a:gd name="T17" fmla="*/ 416300 h 1240789"/>
              <a:gd name="T18" fmla="*/ 1011 w 1240154"/>
              <a:gd name="T19" fmla="*/ 497003 h 1240789"/>
              <a:gd name="T20" fmla="*/ 2184 w 1240154"/>
              <a:gd name="T21" fmla="*/ 579079 h 1240789"/>
              <a:gd name="T22" fmla="*/ 16362 w 1240154"/>
              <a:gd name="T23" fmla="*/ 661049 h 1240789"/>
              <a:gd name="T24" fmla="*/ 43991 w 1240154"/>
              <a:gd name="T25" fmla="*/ 741437 h 1240789"/>
              <a:gd name="T26" fmla="*/ 85085 w 1240154"/>
              <a:gd name="T27" fmla="*/ 818054 h 1240789"/>
              <a:gd name="T28" fmla="*/ 136768 w 1240154"/>
              <a:gd name="T29" fmla="*/ 885542 h 1240789"/>
              <a:gd name="T30" fmla="*/ 197212 w 1240154"/>
              <a:gd name="T31" fmla="*/ 942701 h 1240789"/>
              <a:gd name="T32" fmla="*/ 264938 w 1240154"/>
              <a:gd name="T33" fmla="*/ 989086 h 1240789"/>
              <a:gd name="T34" fmla="*/ 338469 w 1240154"/>
              <a:gd name="T35" fmla="*/ 1024250 h 1240789"/>
              <a:gd name="T36" fmla="*/ 416328 w 1240154"/>
              <a:gd name="T37" fmla="*/ 1047747 h 1240789"/>
              <a:gd name="T38" fmla="*/ 497036 w 1240154"/>
              <a:gd name="T39" fmla="*/ 1059133 h 1240789"/>
              <a:gd name="T40" fmla="*/ 579118 w 1240154"/>
              <a:gd name="T41" fmla="*/ 1057960 h 1240789"/>
              <a:gd name="T42" fmla="*/ 661093 w 1240154"/>
              <a:gd name="T43" fmla="*/ 1043782 h 1240789"/>
              <a:gd name="T44" fmla="*/ 741486 w 1240154"/>
              <a:gd name="T45" fmla="*/ 1016155 h 1240789"/>
              <a:gd name="T46" fmla="*/ 818107 w 1240154"/>
              <a:gd name="T47" fmla="*/ 975065 h 1240789"/>
              <a:gd name="T48" fmla="*/ 885599 w 1240154"/>
              <a:gd name="T49" fmla="*/ 923384 h 1240789"/>
              <a:gd name="T50" fmla="*/ 942762 w 1240154"/>
              <a:gd name="T51" fmla="*/ 862945 h 1240789"/>
              <a:gd name="T52" fmla="*/ 989150 w 1240154"/>
              <a:gd name="T53" fmla="*/ 795223 h 1240789"/>
              <a:gd name="T54" fmla="*/ 1024316 w 1240154"/>
              <a:gd name="T55" fmla="*/ 721697 h 1240789"/>
              <a:gd name="T56" fmla="*/ 1047815 w 1240154"/>
              <a:gd name="T57" fmla="*/ 643844 h 1240789"/>
              <a:gd name="T58" fmla="*/ 1059202 w 1240154"/>
              <a:gd name="T59" fmla="*/ 563140 h 1240789"/>
              <a:gd name="T60" fmla="*/ 1058028 w 1240154"/>
              <a:gd name="T61" fmla="*/ 481065 h 1240789"/>
              <a:gd name="T62" fmla="*/ 1043850 w 1240154"/>
              <a:gd name="T63" fmla="*/ 399094 h 1240789"/>
              <a:gd name="T64" fmla="*/ 1016221 w 1240154"/>
              <a:gd name="T65" fmla="*/ 318706 h 1240789"/>
              <a:gd name="T66" fmla="*/ 975128 w 1240154"/>
              <a:gd name="T67" fmla="*/ 242090 h 1240789"/>
              <a:gd name="T68" fmla="*/ 923445 w 1240154"/>
              <a:gd name="T69" fmla="*/ 174601 h 1240789"/>
              <a:gd name="T70" fmla="*/ 863001 w 1240154"/>
              <a:gd name="T71" fmla="*/ 117442 h 1240789"/>
              <a:gd name="T72" fmla="*/ 795275 w 1240154"/>
              <a:gd name="T73" fmla="*/ 71058 h 1240789"/>
              <a:gd name="T74" fmla="*/ 721744 w 1240154"/>
              <a:gd name="T75" fmla="*/ 35894 h 1240789"/>
              <a:gd name="T76" fmla="*/ 643885 w 1240154"/>
              <a:gd name="T77" fmla="*/ 12396 h 1240789"/>
              <a:gd name="T78" fmla="*/ 563177 w 1240154"/>
              <a:gd name="T79" fmla="*/ 1011 h 124078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40154" h="1240789">
                <a:moveTo>
                  <a:pt x="610710" y="0"/>
                </a:moveTo>
                <a:lnTo>
                  <a:pt x="562623" y="2555"/>
                </a:lnTo>
                <a:lnTo>
                  <a:pt x="514566" y="8915"/>
                </a:lnTo>
                <a:lnTo>
                  <a:pt x="466755" y="19144"/>
                </a:lnTo>
                <a:lnTo>
                  <a:pt x="419408" y="33307"/>
                </a:lnTo>
                <a:lnTo>
                  <a:pt x="372739" y="51469"/>
                </a:lnTo>
                <a:lnTo>
                  <a:pt x="326965" y="73697"/>
                </a:lnTo>
                <a:lnTo>
                  <a:pt x="283133" y="99548"/>
                </a:lnTo>
                <a:lnTo>
                  <a:pt x="242191" y="128393"/>
                </a:lnTo>
                <a:lnTo>
                  <a:pt x="204203" y="160016"/>
                </a:lnTo>
                <a:lnTo>
                  <a:pt x="169236" y="194202"/>
                </a:lnTo>
                <a:lnTo>
                  <a:pt x="137353" y="230734"/>
                </a:lnTo>
                <a:lnTo>
                  <a:pt x="108621" y="269397"/>
                </a:lnTo>
                <a:lnTo>
                  <a:pt x="83105" y="309973"/>
                </a:lnTo>
                <a:lnTo>
                  <a:pt x="60869" y="352247"/>
                </a:lnTo>
                <a:lnTo>
                  <a:pt x="41979" y="396003"/>
                </a:lnTo>
                <a:lnTo>
                  <a:pt x="26500" y="441024"/>
                </a:lnTo>
                <a:lnTo>
                  <a:pt x="14498" y="487096"/>
                </a:lnTo>
                <a:lnTo>
                  <a:pt x="6036" y="534001"/>
                </a:lnTo>
                <a:lnTo>
                  <a:pt x="1182" y="581523"/>
                </a:lnTo>
                <a:lnTo>
                  <a:pt x="0" y="629447"/>
                </a:lnTo>
                <a:lnTo>
                  <a:pt x="2554" y="677556"/>
                </a:lnTo>
                <a:lnTo>
                  <a:pt x="8911" y="725635"/>
                </a:lnTo>
                <a:lnTo>
                  <a:pt x="19135" y="773466"/>
                </a:lnTo>
                <a:lnTo>
                  <a:pt x="33291" y="820835"/>
                </a:lnTo>
                <a:lnTo>
                  <a:pt x="51446" y="867525"/>
                </a:lnTo>
                <a:lnTo>
                  <a:pt x="73663" y="913319"/>
                </a:lnTo>
                <a:lnTo>
                  <a:pt x="99503" y="957171"/>
                </a:lnTo>
                <a:lnTo>
                  <a:pt x="128335" y="998131"/>
                </a:lnTo>
                <a:lnTo>
                  <a:pt x="159945" y="1036136"/>
                </a:lnTo>
                <a:lnTo>
                  <a:pt x="194116" y="1071119"/>
                </a:lnTo>
                <a:lnTo>
                  <a:pt x="230631" y="1103016"/>
                </a:lnTo>
                <a:lnTo>
                  <a:pt x="269276" y="1131761"/>
                </a:lnTo>
                <a:lnTo>
                  <a:pt x="309835" y="1157289"/>
                </a:lnTo>
                <a:lnTo>
                  <a:pt x="352090" y="1179534"/>
                </a:lnTo>
                <a:lnTo>
                  <a:pt x="395826" y="1198433"/>
                </a:lnTo>
                <a:lnTo>
                  <a:pt x="440828" y="1213918"/>
                </a:lnTo>
                <a:lnTo>
                  <a:pt x="486879" y="1225926"/>
                </a:lnTo>
                <a:lnTo>
                  <a:pt x="533763" y="1234391"/>
                </a:lnTo>
                <a:lnTo>
                  <a:pt x="581264" y="1239248"/>
                </a:lnTo>
                <a:lnTo>
                  <a:pt x="629167" y="1240431"/>
                </a:lnTo>
                <a:lnTo>
                  <a:pt x="677255" y="1237875"/>
                </a:lnTo>
                <a:lnTo>
                  <a:pt x="725312" y="1231516"/>
                </a:lnTo>
                <a:lnTo>
                  <a:pt x="773122" y="1221287"/>
                </a:lnTo>
                <a:lnTo>
                  <a:pt x="820469" y="1207124"/>
                </a:lnTo>
                <a:lnTo>
                  <a:pt x="867138" y="1188961"/>
                </a:lnTo>
                <a:lnTo>
                  <a:pt x="912912" y="1166734"/>
                </a:lnTo>
                <a:lnTo>
                  <a:pt x="956744" y="1140883"/>
                </a:lnTo>
                <a:lnTo>
                  <a:pt x="997686" y="1112038"/>
                </a:lnTo>
                <a:lnTo>
                  <a:pt x="1035673" y="1080414"/>
                </a:lnTo>
                <a:lnTo>
                  <a:pt x="1070641" y="1046228"/>
                </a:lnTo>
                <a:lnTo>
                  <a:pt x="1102523" y="1009696"/>
                </a:lnTo>
                <a:lnTo>
                  <a:pt x="1131255" y="971034"/>
                </a:lnTo>
                <a:lnTo>
                  <a:pt x="1156771" y="930458"/>
                </a:lnTo>
                <a:lnTo>
                  <a:pt x="1179007" y="888184"/>
                </a:lnTo>
                <a:lnTo>
                  <a:pt x="1197897" y="844428"/>
                </a:lnTo>
                <a:lnTo>
                  <a:pt x="1213376" y="799406"/>
                </a:lnTo>
                <a:lnTo>
                  <a:pt x="1225378" y="753335"/>
                </a:lnTo>
                <a:lnTo>
                  <a:pt x="1233839" y="706430"/>
                </a:lnTo>
                <a:lnTo>
                  <a:pt x="1238694" y="658907"/>
                </a:lnTo>
                <a:lnTo>
                  <a:pt x="1239876" y="610983"/>
                </a:lnTo>
                <a:lnTo>
                  <a:pt x="1237322" y="562874"/>
                </a:lnTo>
                <a:lnTo>
                  <a:pt x="1230965" y="514795"/>
                </a:lnTo>
                <a:lnTo>
                  <a:pt x="1220741" y="466964"/>
                </a:lnTo>
                <a:lnTo>
                  <a:pt x="1206585" y="419595"/>
                </a:lnTo>
                <a:lnTo>
                  <a:pt x="1188430" y="372905"/>
                </a:lnTo>
                <a:lnTo>
                  <a:pt x="1166213" y="327110"/>
                </a:lnTo>
                <a:lnTo>
                  <a:pt x="1140373" y="283259"/>
                </a:lnTo>
                <a:lnTo>
                  <a:pt x="1111541" y="242298"/>
                </a:lnTo>
                <a:lnTo>
                  <a:pt x="1079932" y="204294"/>
                </a:lnTo>
                <a:lnTo>
                  <a:pt x="1045761" y="169311"/>
                </a:lnTo>
                <a:lnTo>
                  <a:pt x="1009245" y="137414"/>
                </a:lnTo>
                <a:lnTo>
                  <a:pt x="970600" y="108670"/>
                </a:lnTo>
                <a:lnTo>
                  <a:pt x="930042" y="83142"/>
                </a:lnTo>
                <a:lnTo>
                  <a:pt x="887787" y="60896"/>
                </a:lnTo>
                <a:lnTo>
                  <a:pt x="844051" y="41998"/>
                </a:lnTo>
                <a:lnTo>
                  <a:pt x="799049" y="26512"/>
                </a:lnTo>
                <a:lnTo>
                  <a:pt x="752998" y="14504"/>
                </a:lnTo>
                <a:lnTo>
                  <a:pt x="706114" y="6039"/>
                </a:lnTo>
                <a:lnTo>
                  <a:pt x="658613" y="1183"/>
                </a:lnTo>
                <a:lnTo>
                  <a:pt x="610710" y="0"/>
                </a:lnTo>
                <a:close/>
              </a:path>
            </a:pathLst>
          </a:custGeom>
          <a:solidFill>
            <a:srgbClr val="2E91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4342" name="object 9"/>
          <p:cNvSpPr>
            <a:spLocks/>
          </p:cNvSpPr>
          <p:nvPr/>
        </p:nvSpPr>
        <p:spPr bwMode="auto">
          <a:xfrm>
            <a:off x="6324600" y="3302000"/>
            <a:ext cx="1060450" cy="1060450"/>
          </a:xfrm>
          <a:custGeom>
            <a:avLst/>
            <a:gdLst>
              <a:gd name="T0" fmla="*/ 43991 w 1240154"/>
              <a:gd name="T1" fmla="*/ 741437 h 1240789"/>
              <a:gd name="T2" fmla="*/ 16362 w 1240154"/>
              <a:gd name="T3" fmla="*/ 661050 h 1240789"/>
              <a:gd name="T4" fmla="*/ 2184 w 1240154"/>
              <a:gd name="T5" fmla="*/ 579079 h 1240789"/>
              <a:gd name="T6" fmla="*/ 1011 w 1240154"/>
              <a:gd name="T7" fmla="*/ 497003 h 1240789"/>
              <a:gd name="T8" fmla="*/ 12396 w 1240154"/>
              <a:gd name="T9" fmla="*/ 416300 h 1240789"/>
              <a:gd name="T10" fmla="*/ 35896 w 1240154"/>
              <a:gd name="T11" fmla="*/ 338447 h 1240789"/>
              <a:gd name="T12" fmla="*/ 71062 w 1240154"/>
              <a:gd name="T13" fmla="*/ 264921 h 1240789"/>
              <a:gd name="T14" fmla="*/ 117450 w 1240154"/>
              <a:gd name="T15" fmla="*/ 197199 h 1240789"/>
              <a:gd name="T16" fmla="*/ 174613 w 1240154"/>
              <a:gd name="T17" fmla="*/ 136759 h 1240789"/>
              <a:gd name="T18" fmla="*/ 242106 w 1240154"/>
              <a:gd name="T19" fmla="*/ 85079 h 1240789"/>
              <a:gd name="T20" fmla="*/ 318727 w 1240154"/>
              <a:gd name="T21" fmla="*/ 43988 h 1240789"/>
              <a:gd name="T22" fmla="*/ 399120 w 1240154"/>
              <a:gd name="T23" fmla="*/ 16361 h 1240789"/>
              <a:gd name="T24" fmla="*/ 481095 w 1240154"/>
              <a:gd name="T25" fmla="*/ 2184 h 1240789"/>
              <a:gd name="T26" fmla="*/ 563176 w 1240154"/>
              <a:gd name="T27" fmla="*/ 1011 h 1240789"/>
              <a:gd name="T28" fmla="*/ 643885 w 1240154"/>
              <a:gd name="T29" fmla="*/ 12396 h 1240789"/>
              <a:gd name="T30" fmla="*/ 721743 w 1240154"/>
              <a:gd name="T31" fmla="*/ 35893 h 1240789"/>
              <a:gd name="T32" fmla="*/ 795275 w 1240154"/>
              <a:gd name="T33" fmla="*/ 71057 h 1240789"/>
              <a:gd name="T34" fmla="*/ 863001 w 1240154"/>
              <a:gd name="T35" fmla="*/ 117442 h 1240789"/>
              <a:gd name="T36" fmla="*/ 923444 w 1240154"/>
              <a:gd name="T37" fmla="*/ 174601 h 1240789"/>
              <a:gd name="T38" fmla="*/ 975128 w 1240154"/>
              <a:gd name="T39" fmla="*/ 242090 h 1240789"/>
              <a:gd name="T40" fmla="*/ 1016221 w 1240154"/>
              <a:gd name="T41" fmla="*/ 318706 h 1240789"/>
              <a:gd name="T42" fmla="*/ 1043850 w 1240154"/>
              <a:gd name="T43" fmla="*/ 399094 h 1240789"/>
              <a:gd name="T44" fmla="*/ 1058028 w 1240154"/>
              <a:gd name="T45" fmla="*/ 481065 h 1240789"/>
              <a:gd name="T46" fmla="*/ 1059202 w 1240154"/>
              <a:gd name="T47" fmla="*/ 563140 h 1240789"/>
              <a:gd name="T48" fmla="*/ 1047815 w 1240154"/>
              <a:gd name="T49" fmla="*/ 643843 h 1240789"/>
              <a:gd name="T50" fmla="*/ 1024316 w 1240154"/>
              <a:gd name="T51" fmla="*/ 721696 h 1240789"/>
              <a:gd name="T52" fmla="*/ 989150 w 1240154"/>
              <a:gd name="T53" fmla="*/ 795222 h 1240789"/>
              <a:gd name="T54" fmla="*/ 942762 w 1240154"/>
              <a:gd name="T55" fmla="*/ 862945 h 1240789"/>
              <a:gd name="T56" fmla="*/ 885599 w 1240154"/>
              <a:gd name="T57" fmla="*/ 923384 h 1240789"/>
              <a:gd name="T58" fmla="*/ 818107 w 1240154"/>
              <a:gd name="T59" fmla="*/ 975065 h 1240789"/>
              <a:gd name="T60" fmla="*/ 741485 w 1240154"/>
              <a:gd name="T61" fmla="*/ 1016155 h 1240789"/>
              <a:gd name="T62" fmla="*/ 661092 w 1240154"/>
              <a:gd name="T63" fmla="*/ 1043782 h 1240789"/>
              <a:gd name="T64" fmla="*/ 579117 w 1240154"/>
              <a:gd name="T65" fmla="*/ 1057960 h 1240789"/>
              <a:gd name="T66" fmla="*/ 497036 w 1240154"/>
              <a:gd name="T67" fmla="*/ 1059133 h 1240789"/>
              <a:gd name="T68" fmla="*/ 416327 w 1240154"/>
              <a:gd name="T69" fmla="*/ 1047747 h 1240789"/>
              <a:gd name="T70" fmla="*/ 338469 w 1240154"/>
              <a:gd name="T71" fmla="*/ 1024250 h 1240789"/>
              <a:gd name="T72" fmla="*/ 264938 w 1240154"/>
              <a:gd name="T73" fmla="*/ 989086 h 1240789"/>
              <a:gd name="T74" fmla="*/ 197212 w 1240154"/>
              <a:gd name="T75" fmla="*/ 942701 h 1240789"/>
              <a:gd name="T76" fmla="*/ 136768 w 1240154"/>
              <a:gd name="T77" fmla="*/ 885542 h 1240789"/>
              <a:gd name="T78" fmla="*/ 85085 w 1240154"/>
              <a:gd name="T79" fmla="*/ 818054 h 124078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40154" h="1240789">
                <a:moveTo>
                  <a:pt x="73664" y="913320"/>
                </a:moveTo>
                <a:lnTo>
                  <a:pt x="51446" y="867525"/>
                </a:lnTo>
                <a:lnTo>
                  <a:pt x="33292" y="820835"/>
                </a:lnTo>
                <a:lnTo>
                  <a:pt x="19135" y="773467"/>
                </a:lnTo>
                <a:lnTo>
                  <a:pt x="8911" y="725635"/>
                </a:lnTo>
                <a:lnTo>
                  <a:pt x="2554" y="677557"/>
                </a:lnTo>
                <a:lnTo>
                  <a:pt x="0" y="629447"/>
                </a:lnTo>
                <a:lnTo>
                  <a:pt x="1182" y="581523"/>
                </a:lnTo>
                <a:lnTo>
                  <a:pt x="6036" y="534001"/>
                </a:lnTo>
                <a:lnTo>
                  <a:pt x="14497" y="487096"/>
                </a:lnTo>
                <a:lnTo>
                  <a:pt x="26500" y="441024"/>
                </a:lnTo>
                <a:lnTo>
                  <a:pt x="41979" y="396003"/>
                </a:lnTo>
                <a:lnTo>
                  <a:pt x="60869" y="352247"/>
                </a:lnTo>
                <a:lnTo>
                  <a:pt x="83104" y="309973"/>
                </a:lnTo>
                <a:lnTo>
                  <a:pt x="108621" y="269396"/>
                </a:lnTo>
                <a:lnTo>
                  <a:pt x="137353" y="230734"/>
                </a:lnTo>
                <a:lnTo>
                  <a:pt x="169235" y="194202"/>
                </a:lnTo>
                <a:lnTo>
                  <a:pt x="204203" y="160016"/>
                </a:lnTo>
                <a:lnTo>
                  <a:pt x="242190" y="128393"/>
                </a:lnTo>
                <a:lnTo>
                  <a:pt x="283133" y="99547"/>
                </a:lnTo>
                <a:lnTo>
                  <a:pt x="326964" y="73697"/>
                </a:lnTo>
                <a:lnTo>
                  <a:pt x="372739" y="51469"/>
                </a:lnTo>
                <a:lnTo>
                  <a:pt x="419407" y="33307"/>
                </a:lnTo>
                <a:lnTo>
                  <a:pt x="466755" y="19143"/>
                </a:lnTo>
                <a:lnTo>
                  <a:pt x="514565" y="8915"/>
                </a:lnTo>
                <a:lnTo>
                  <a:pt x="562622" y="2555"/>
                </a:lnTo>
                <a:lnTo>
                  <a:pt x="610710" y="0"/>
                </a:lnTo>
                <a:lnTo>
                  <a:pt x="658612" y="1183"/>
                </a:lnTo>
                <a:lnTo>
                  <a:pt x="706114" y="6039"/>
                </a:lnTo>
                <a:lnTo>
                  <a:pt x="752998" y="14504"/>
                </a:lnTo>
                <a:lnTo>
                  <a:pt x="799049" y="26512"/>
                </a:lnTo>
                <a:lnTo>
                  <a:pt x="844050" y="41997"/>
                </a:lnTo>
                <a:lnTo>
                  <a:pt x="887787" y="60896"/>
                </a:lnTo>
                <a:lnTo>
                  <a:pt x="930042" y="83141"/>
                </a:lnTo>
                <a:lnTo>
                  <a:pt x="970600" y="108669"/>
                </a:lnTo>
                <a:lnTo>
                  <a:pt x="1009245" y="137414"/>
                </a:lnTo>
                <a:lnTo>
                  <a:pt x="1045761" y="169311"/>
                </a:lnTo>
                <a:lnTo>
                  <a:pt x="1079931" y="204294"/>
                </a:lnTo>
                <a:lnTo>
                  <a:pt x="1111541" y="242298"/>
                </a:lnTo>
                <a:lnTo>
                  <a:pt x="1140373" y="283259"/>
                </a:lnTo>
                <a:lnTo>
                  <a:pt x="1166212" y="327110"/>
                </a:lnTo>
                <a:lnTo>
                  <a:pt x="1188430" y="372905"/>
                </a:lnTo>
                <a:lnTo>
                  <a:pt x="1206585" y="419595"/>
                </a:lnTo>
                <a:lnTo>
                  <a:pt x="1220741" y="466963"/>
                </a:lnTo>
                <a:lnTo>
                  <a:pt x="1230965" y="514795"/>
                </a:lnTo>
                <a:lnTo>
                  <a:pt x="1237322" y="562874"/>
                </a:lnTo>
                <a:lnTo>
                  <a:pt x="1239877" y="610983"/>
                </a:lnTo>
                <a:lnTo>
                  <a:pt x="1238694" y="658907"/>
                </a:lnTo>
                <a:lnTo>
                  <a:pt x="1233840" y="706429"/>
                </a:lnTo>
                <a:lnTo>
                  <a:pt x="1225378" y="753334"/>
                </a:lnTo>
                <a:lnTo>
                  <a:pt x="1213376" y="799406"/>
                </a:lnTo>
                <a:lnTo>
                  <a:pt x="1197897" y="844427"/>
                </a:lnTo>
                <a:lnTo>
                  <a:pt x="1179007" y="888183"/>
                </a:lnTo>
                <a:lnTo>
                  <a:pt x="1156771" y="930457"/>
                </a:lnTo>
                <a:lnTo>
                  <a:pt x="1131255" y="971034"/>
                </a:lnTo>
                <a:lnTo>
                  <a:pt x="1102523" y="1009696"/>
                </a:lnTo>
                <a:lnTo>
                  <a:pt x="1070640" y="1046228"/>
                </a:lnTo>
                <a:lnTo>
                  <a:pt x="1035673" y="1080414"/>
                </a:lnTo>
                <a:lnTo>
                  <a:pt x="997686" y="1112037"/>
                </a:lnTo>
                <a:lnTo>
                  <a:pt x="956743" y="1140883"/>
                </a:lnTo>
                <a:lnTo>
                  <a:pt x="912912" y="1166734"/>
                </a:lnTo>
                <a:lnTo>
                  <a:pt x="867137" y="1188961"/>
                </a:lnTo>
                <a:lnTo>
                  <a:pt x="820469" y="1207124"/>
                </a:lnTo>
                <a:lnTo>
                  <a:pt x="773121" y="1221287"/>
                </a:lnTo>
                <a:lnTo>
                  <a:pt x="725311" y="1231515"/>
                </a:lnTo>
                <a:lnTo>
                  <a:pt x="677254" y="1237875"/>
                </a:lnTo>
                <a:lnTo>
                  <a:pt x="629166" y="1240431"/>
                </a:lnTo>
                <a:lnTo>
                  <a:pt x="581264" y="1239248"/>
                </a:lnTo>
                <a:lnTo>
                  <a:pt x="533762" y="1234391"/>
                </a:lnTo>
                <a:lnTo>
                  <a:pt x="486878" y="1225926"/>
                </a:lnTo>
                <a:lnTo>
                  <a:pt x="440827" y="1213918"/>
                </a:lnTo>
                <a:lnTo>
                  <a:pt x="395826" y="1198433"/>
                </a:lnTo>
                <a:lnTo>
                  <a:pt x="352089" y="1179534"/>
                </a:lnTo>
                <a:lnTo>
                  <a:pt x="309834" y="1157289"/>
                </a:lnTo>
                <a:lnTo>
                  <a:pt x="269276" y="1131761"/>
                </a:lnTo>
                <a:lnTo>
                  <a:pt x="230631" y="1103016"/>
                </a:lnTo>
                <a:lnTo>
                  <a:pt x="194115" y="1071119"/>
                </a:lnTo>
                <a:lnTo>
                  <a:pt x="159945" y="1036136"/>
                </a:lnTo>
                <a:lnTo>
                  <a:pt x="128335" y="998132"/>
                </a:lnTo>
                <a:lnTo>
                  <a:pt x="99503" y="957171"/>
                </a:lnTo>
                <a:lnTo>
                  <a:pt x="73664" y="913320"/>
                </a:lnTo>
                <a:close/>
              </a:path>
            </a:pathLst>
          </a:custGeom>
          <a:noFill/>
          <a:ln w="26287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4343" name="object 10"/>
          <p:cNvSpPr>
            <a:spLocks/>
          </p:cNvSpPr>
          <p:nvPr/>
        </p:nvSpPr>
        <p:spPr bwMode="auto">
          <a:xfrm>
            <a:off x="6070600" y="2586038"/>
            <a:ext cx="1060450" cy="1062037"/>
          </a:xfrm>
          <a:custGeom>
            <a:avLst/>
            <a:gdLst>
              <a:gd name="T0" fmla="*/ 481096 w 1240154"/>
              <a:gd name="T1" fmla="*/ 2187 h 1240789"/>
              <a:gd name="T2" fmla="*/ 399120 w 1240154"/>
              <a:gd name="T3" fmla="*/ 16385 h 1240789"/>
              <a:gd name="T4" fmla="*/ 318727 w 1240154"/>
              <a:gd name="T5" fmla="*/ 44054 h 1240789"/>
              <a:gd name="T6" fmla="*/ 242106 w 1240154"/>
              <a:gd name="T7" fmla="*/ 85206 h 1240789"/>
              <a:gd name="T8" fmla="*/ 174613 w 1240154"/>
              <a:gd name="T9" fmla="*/ 136964 h 1240789"/>
              <a:gd name="T10" fmla="*/ 117450 w 1240154"/>
              <a:gd name="T11" fmla="*/ 197494 h 1240789"/>
              <a:gd name="T12" fmla="*/ 71063 w 1240154"/>
              <a:gd name="T13" fmla="*/ 265316 h 1240789"/>
              <a:gd name="T14" fmla="*/ 35896 w 1240154"/>
              <a:gd name="T15" fmla="*/ 338953 h 1240789"/>
              <a:gd name="T16" fmla="*/ 12397 w 1240154"/>
              <a:gd name="T17" fmla="*/ 416923 h 1240789"/>
              <a:gd name="T18" fmla="*/ 1011 w 1240154"/>
              <a:gd name="T19" fmla="*/ 497747 h 1240789"/>
              <a:gd name="T20" fmla="*/ 2184 w 1240154"/>
              <a:gd name="T21" fmla="*/ 579945 h 1240789"/>
              <a:gd name="T22" fmla="*/ 16362 w 1240154"/>
              <a:gd name="T23" fmla="*/ 662039 h 1240789"/>
              <a:gd name="T24" fmla="*/ 43991 w 1240154"/>
              <a:gd name="T25" fmla="*/ 742547 h 1240789"/>
              <a:gd name="T26" fmla="*/ 85085 w 1240154"/>
              <a:gd name="T27" fmla="*/ 819278 h 1240789"/>
              <a:gd name="T28" fmla="*/ 136768 w 1240154"/>
              <a:gd name="T29" fmla="*/ 886867 h 1240789"/>
              <a:gd name="T30" fmla="*/ 197212 w 1240154"/>
              <a:gd name="T31" fmla="*/ 944112 h 1240789"/>
              <a:gd name="T32" fmla="*/ 264938 w 1240154"/>
              <a:gd name="T33" fmla="*/ 990566 h 1240789"/>
              <a:gd name="T34" fmla="*/ 338469 w 1240154"/>
              <a:gd name="T35" fmla="*/ 1025783 h 1240789"/>
              <a:gd name="T36" fmla="*/ 416328 w 1240154"/>
              <a:gd name="T37" fmla="*/ 1049315 h 1240789"/>
              <a:gd name="T38" fmla="*/ 497036 w 1240154"/>
              <a:gd name="T39" fmla="*/ 1060718 h 1240789"/>
              <a:gd name="T40" fmla="*/ 579118 w 1240154"/>
              <a:gd name="T41" fmla="*/ 1059543 h 1240789"/>
              <a:gd name="T42" fmla="*/ 661093 w 1240154"/>
              <a:gd name="T43" fmla="*/ 1045345 h 1240789"/>
              <a:gd name="T44" fmla="*/ 741486 w 1240154"/>
              <a:gd name="T45" fmla="*/ 1017676 h 1240789"/>
              <a:gd name="T46" fmla="*/ 818107 w 1240154"/>
              <a:gd name="T47" fmla="*/ 976524 h 1240789"/>
              <a:gd name="T48" fmla="*/ 885600 w 1240154"/>
              <a:gd name="T49" fmla="*/ 924766 h 1240789"/>
              <a:gd name="T50" fmla="*/ 942762 w 1240154"/>
              <a:gd name="T51" fmla="*/ 864236 h 1240789"/>
              <a:gd name="T52" fmla="*/ 989150 w 1240154"/>
              <a:gd name="T53" fmla="*/ 796412 h 1240789"/>
              <a:gd name="T54" fmla="*/ 1024316 w 1240154"/>
              <a:gd name="T55" fmla="*/ 722776 h 1240789"/>
              <a:gd name="T56" fmla="*/ 1047816 w 1240154"/>
              <a:gd name="T57" fmla="*/ 644806 h 1240789"/>
              <a:gd name="T58" fmla="*/ 1059202 w 1240154"/>
              <a:gd name="T59" fmla="*/ 563983 h 1240789"/>
              <a:gd name="T60" fmla="*/ 1058028 w 1240154"/>
              <a:gd name="T61" fmla="*/ 481784 h 1240789"/>
              <a:gd name="T62" fmla="*/ 1043850 w 1240154"/>
              <a:gd name="T63" fmla="*/ 399691 h 1240789"/>
              <a:gd name="T64" fmla="*/ 1016221 w 1240154"/>
              <a:gd name="T65" fmla="*/ 319182 h 1240789"/>
              <a:gd name="T66" fmla="*/ 975128 w 1240154"/>
              <a:gd name="T67" fmla="*/ 242451 h 1240789"/>
              <a:gd name="T68" fmla="*/ 923445 w 1240154"/>
              <a:gd name="T69" fmla="*/ 174863 h 1240789"/>
              <a:gd name="T70" fmla="*/ 863001 w 1240154"/>
              <a:gd name="T71" fmla="*/ 117618 h 1240789"/>
              <a:gd name="T72" fmla="*/ 795275 w 1240154"/>
              <a:gd name="T73" fmla="*/ 71163 h 1240789"/>
              <a:gd name="T74" fmla="*/ 721744 w 1240154"/>
              <a:gd name="T75" fmla="*/ 35947 h 1240789"/>
              <a:gd name="T76" fmla="*/ 643885 w 1240154"/>
              <a:gd name="T77" fmla="*/ 12415 h 1240789"/>
              <a:gd name="T78" fmla="*/ 563177 w 1240154"/>
              <a:gd name="T79" fmla="*/ 1013 h 124078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40154" h="1240789">
                <a:moveTo>
                  <a:pt x="610710" y="0"/>
                </a:moveTo>
                <a:lnTo>
                  <a:pt x="562623" y="2555"/>
                </a:lnTo>
                <a:lnTo>
                  <a:pt x="514566" y="8915"/>
                </a:lnTo>
                <a:lnTo>
                  <a:pt x="466755" y="19143"/>
                </a:lnTo>
                <a:lnTo>
                  <a:pt x="419408" y="33306"/>
                </a:lnTo>
                <a:lnTo>
                  <a:pt x="372739" y="51469"/>
                </a:lnTo>
                <a:lnTo>
                  <a:pt x="326965" y="73696"/>
                </a:lnTo>
                <a:lnTo>
                  <a:pt x="283133" y="99547"/>
                </a:lnTo>
                <a:lnTo>
                  <a:pt x="242191" y="128392"/>
                </a:lnTo>
                <a:lnTo>
                  <a:pt x="204203" y="160016"/>
                </a:lnTo>
                <a:lnTo>
                  <a:pt x="169236" y="194202"/>
                </a:lnTo>
                <a:lnTo>
                  <a:pt x="137353" y="230734"/>
                </a:lnTo>
                <a:lnTo>
                  <a:pt x="108621" y="269396"/>
                </a:lnTo>
                <a:lnTo>
                  <a:pt x="83105" y="309972"/>
                </a:lnTo>
                <a:lnTo>
                  <a:pt x="60869" y="352246"/>
                </a:lnTo>
                <a:lnTo>
                  <a:pt x="41979" y="396002"/>
                </a:lnTo>
                <a:lnTo>
                  <a:pt x="26500" y="441024"/>
                </a:lnTo>
                <a:lnTo>
                  <a:pt x="14498" y="487095"/>
                </a:lnTo>
                <a:lnTo>
                  <a:pt x="6036" y="534000"/>
                </a:lnTo>
                <a:lnTo>
                  <a:pt x="1182" y="581523"/>
                </a:lnTo>
                <a:lnTo>
                  <a:pt x="0" y="629447"/>
                </a:lnTo>
                <a:lnTo>
                  <a:pt x="2554" y="677556"/>
                </a:lnTo>
                <a:lnTo>
                  <a:pt x="8911" y="725635"/>
                </a:lnTo>
                <a:lnTo>
                  <a:pt x="19135" y="773467"/>
                </a:lnTo>
                <a:lnTo>
                  <a:pt x="33291" y="820835"/>
                </a:lnTo>
                <a:lnTo>
                  <a:pt x="51446" y="867525"/>
                </a:lnTo>
                <a:lnTo>
                  <a:pt x="73663" y="913320"/>
                </a:lnTo>
                <a:lnTo>
                  <a:pt x="99503" y="957171"/>
                </a:lnTo>
                <a:lnTo>
                  <a:pt x="128335" y="998132"/>
                </a:lnTo>
                <a:lnTo>
                  <a:pt x="159945" y="1036136"/>
                </a:lnTo>
                <a:lnTo>
                  <a:pt x="194116" y="1071119"/>
                </a:lnTo>
                <a:lnTo>
                  <a:pt x="230631" y="1103016"/>
                </a:lnTo>
                <a:lnTo>
                  <a:pt x="269276" y="1131761"/>
                </a:lnTo>
                <a:lnTo>
                  <a:pt x="309835" y="1157289"/>
                </a:lnTo>
                <a:lnTo>
                  <a:pt x="352090" y="1179534"/>
                </a:lnTo>
                <a:lnTo>
                  <a:pt x="395826" y="1198433"/>
                </a:lnTo>
                <a:lnTo>
                  <a:pt x="440828" y="1213918"/>
                </a:lnTo>
                <a:lnTo>
                  <a:pt x="486879" y="1225926"/>
                </a:lnTo>
                <a:lnTo>
                  <a:pt x="533763" y="1234391"/>
                </a:lnTo>
                <a:lnTo>
                  <a:pt x="581264" y="1239248"/>
                </a:lnTo>
                <a:lnTo>
                  <a:pt x="629167" y="1240431"/>
                </a:lnTo>
                <a:lnTo>
                  <a:pt x="677255" y="1237875"/>
                </a:lnTo>
                <a:lnTo>
                  <a:pt x="725312" y="1231515"/>
                </a:lnTo>
                <a:lnTo>
                  <a:pt x="773122" y="1221287"/>
                </a:lnTo>
                <a:lnTo>
                  <a:pt x="820469" y="1207124"/>
                </a:lnTo>
                <a:lnTo>
                  <a:pt x="867138" y="1188961"/>
                </a:lnTo>
                <a:lnTo>
                  <a:pt x="912912" y="1166733"/>
                </a:lnTo>
                <a:lnTo>
                  <a:pt x="956744" y="1140883"/>
                </a:lnTo>
                <a:lnTo>
                  <a:pt x="997686" y="1112037"/>
                </a:lnTo>
                <a:lnTo>
                  <a:pt x="1035674" y="1080414"/>
                </a:lnTo>
                <a:lnTo>
                  <a:pt x="1070641" y="1046228"/>
                </a:lnTo>
                <a:lnTo>
                  <a:pt x="1102523" y="1009696"/>
                </a:lnTo>
                <a:lnTo>
                  <a:pt x="1131255" y="971034"/>
                </a:lnTo>
                <a:lnTo>
                  <a:pt x="1156772" y="930457"/>
                </a:lnTo>
                <a:lnTo>
                  <a:pt x="1179008" y="888183"/>
                </a:lnTo>
                <a:lnTo>
                  <a:pt x="1197897" y="844427"/>
                </a:lnTo>
                <a:lnTo>
                  <a:pt x="1213376" y="799406"/>
                </a:lnTo>
                <a:lnTo>
                  <a:pt x="1225379" y="753334"/>
                </a:lnTo>
                <a:lnTo>
                  <a:pt x="1233840" y="706429"/>
                </a:lnTo>
                <a:lnTo>
                  <a:pt x="1238694" y="658907"/>
                </a:lnTo>
                <a:lnTo>
                  <a:pt x="1239877" y="610983"/>
                </a:lnTo>
                <a:lnTo>
                  <a:pt x="1237322" y="562873"/>
                </a:lnTo>
                <a:lnTo>
                  <a:pt x="1230965" y="514795"/>
                </a:lnTo>
                <a:lnTo>
                  <a:pt x="1220741" y="466963"/>
                </a:lnTo>
                <a:lnTo>
                  <a:pt x="1206585" y="419594"/>
                </a:lnTo>
                <a:lnTo>
                  <a:pt x="1188430" y="372904"/>
                </a:lnTo>
                <a:lnTo>
                  <a:pt x="1166213" y="327110"/>
                </a:lnTo>
                <a:lnTo>
                  <a:pt x="1140373" y="283258"/>
                </a:lnTo>
                <a:lnTo>
                  <a:pt x="1111541" y="242298"/>
                </a:lnTo>
                <a:lnTo>
                  <a:pt x="1079932" y="204294"/>
                </a:lnTo>
                <a:lnTo>
                  <a:pt x="1045761" y="169311"/>
                </a:lnTo>
                <a:lnTo>
                  <a:pt x="1009245" y="137414"/>
                </a:lnTo>
                <a:lnTo>
                  <a:pt x="970600" y="108669"/>
                </a:lnTo>
                <a:lnTo>
                  <a:pt x="930042" y="83141"/>
                </a:lnTo>
                <a:lnTo>
                  <a:pt x="887787" y="60896"/>
                </a:lnTo>
                <a:lnTo>
                  <a:pt x="844051" y="41997"/>
                </a:lnTo>
                <a:lnTo>
                  <a:pt x="799049" y="26512"/>
                </a:lnTo>
                <a:lnTo>
                  <a:pt x="752998" y="14504"/>
                </a:lnTo>
                <a:lnTo>
                  <a:pt x="706114" y="6039"/>
                </a:lnTo>
                <a:lnTo>
                  <a:pt x="658613" y="1183"/>
                </a:lnTo>
                <a:lnTo>
                  <a:pt x="610710" y="0"/>
                </a:lnTo>
                <a:close/>
              </a:path>
            </a:pathLst>
          </a:custGeom>
          <a:solidFill>
            <a:srgbClr val="8EB4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4344" name="object 11"/>
          <p:cNvSpPr>
            <a:spLocks/>
          </p:cNvSpPr>
          <p:nvPr/>
        </p:nvSpPr>
        <p:spPr bwMode="auto">
          <a:xfrm>
            <a:off x="6070600" y="2586038"/>
            <a:ext cx="1060450" cy="1062037"/>
          </a:xfrm>
          <a:custGeom>
            <a:avLst/>
            <a:gdLst>
              <a:gd name="T0" fmla="*/ 43991 w 1240154"/>
              <a:gd name="T1" fmla="*/ 742547 h 1240789"/>
              <a:gd name="T2" fmla="*/ 16362 w 1240154"/>
              <a:gd name="T3" fmla="*/ 662039 h 1240789"/>
              <a:gd name="T4" fmla="*/ 2184 w 1240154"/>
              <a:gd name="T5" fmla="*/ 579946 h 1240789"/>
              <a:gd name="T6" fmla="*/ 1011 w 1240154"/>
              <a:gd name="T7" fmla="*/ 497747 h 1240789"/>
              <a:gd name="T8" fmla="*/ 12396 w 1240154"/>
              <a:gd name="T9" fmla="*/ 416923 h 1240789"/>
              <a:gd name="T10" fmla="*/ 35896 w 1240154"/>
              <a:gd name="T11" fmla="*/ 338954 h 1240789"/>
              <a:gd name="T12" fmla="*/ 71062 w 1240154"/>
              <a:gd name="T13" fmla="*/ 265317 h 1240789"/>
              <a:gd name="T14" fmla="*/ 117450 w 1240154"/>
              <a:gd name="T15" fmla="*/ 197494 h 1240789"/>
              <a:gd name="T16" fmla="*/ 174613 w 1240154"/>
              <a:gd name="T17" fmla="*/ 136964 h 1240789"/>
              <a:gd name="T18" fmla="*/ 242106 w 1240154"/>
              <a:gd name="T19" fmla="*/ 85206 h 1240789"/>
              <a:gd name="T20" fmla="*/ 318727 w 1240154"/>
              <a:gd name="T21" fmla="*/ 44054 h 1240789"/>
              <a:gd name="T22" fmla="*/ 399120 w 1240154"/>
              <a:gd name="T23" fmla="*/ 16385 h 1240789"/>
              <a:gd name="T24" fmla="*/ 481095 w 1240154"/>
              <a:gd name="T25" fmla="*/ 2187 h 1240789"/>
              <a:gd name="T26" fmla="*/ 563177 w 1240154"/>
              <a:gd name="T27" fmla="*/ 1013 h 1240789"/>
              <a:gd name="T28" fmla="*/ 643885 w 1240154"/>
              <a:gd name="T29" fmla="*/ 12415 h 1240789"/>
              <a:gd name="T30" fmla="*/ 721743 w 1240154"/>
              <a:gd name="T31" fmla="*/ 35947 h 1240789"/>
              <a:gd name="T32" fmla="*/ 795275 w 1240154"/>
              <a:gd name="T33" fmla="*/ 71163 h 1240789"/>
              <a:gd name="T34" fmla="*/ 863001 w 1240154"/>
              <a:gd name="T35" fmla="*/ 117618 h 1240789"/>
              <a:gd name="T36" fmla="*/ 923444 w 1240154"/>
              <a:gd name="T37" fmla="*/ 174863 h 1240789"/>
              <a:gd name="T38" fmla="*/ 975128 w 1240154"/>
              <a:gd name="T39" fmla="*/ 242452 h 1240789"/>
              <a:gd name="T40" fmla="*/ 1016221 w 1240154"/>
              <a:gd name="T41" fmla="*/ 319183 h 1240789"/>
              <a:gd name="T42" fmla="*/ 1043850 w 1240154"/>
              <a:gd name="T43" fmla="*/ 399691 h 1240789"/>
              <a:gd name="T44" fmla="*/ 1058028 w 1240154"/>
              <a:gd name="T45" fmla="*/ 481785 h 1240789"/>
              <a:gd name="T46" fmla="*/ 1059202 w 1240154"/>
              <a:gd name="T47" fmla="*/ 563983 h 1240789"/>
              <a:gd name="T48" fmla="*/ 1047815 w 1240154"/>
              <a:gd name="T49" fmla="*/ 644806 h 1240789"/>
              <a:gd name="T50" fmla="*/ 1024316 w 1240154"/>
              <a:gd name="T51" fmla="*/ 722776 h 1240789"/>
              <a:gd name="T52" fmla="*/ 989150 w 1240154"/>
              <a:gd name="T53" fmla="*/ 796413 h 1240789"/>
              <a:gd name="T54" fmla="*/ 942762 w 1240154"/>
              <a:gd name="T55" fmla="*/ 864236 h 1240789"/>
              <a:gd name="T56" fmla="*/ 885599 w 1240154"/>
              <a:gd name="T57" fmla="*/ 924766 h 1240789"/>
              <a:gd name="T58" fmla="*/ 818107 w 1240154"/>
              <a:gd name="T59" fmla="*/ 976524 h 1240789"/>
              <a:gd name="T60" fmla="*/ 741485 w 1240154"/>
              <a:gd name="T61" fmla="*/ 1017676 h 1240789"/>
              <a:gd name="T62" fmla="*/ 661092 w 1240154"/>
              <a:gd name="T63" fmla="*/ 1045345 h 1240789"/>
              <a:gd name="T64" fmla="*/ 579117 w 1240154"/>
              <a:gd name="T65" fmla="*/ 1059543 h 1240789"/>
              <a:gd name="T66" fmla="*/ 497036 w 1240154"/>
              <a:gd name="T67" fmla="*/ 1060718 h 1240789"/>
              <a:gd name="T68" fmla="*/ 416327 w 1240154"/>
              <a:gd name="T69" fmla="*/ 1049315 h 1240789"/>
              <a:gd name="T70" fmla="*/ 338469 w 1240154"/>
              <a:gd name="T71" fmla="*/ 1025783 h 1240789"/>
              <a:gd name="T72" fmla="*/ 264938 w 1240154"/>
              <a:gd name="T73" fmla="*/ 990566 h 1240789"/>
              <a:gd name="T74" fmla="*/ 197212 w 1240154"/>
              <a:gd name="T75" fmla="*/ 944112 h 1240789"/>
              <a:gd name="T76" fmla="*/ 136768 w 1240154"/>
              <a:gd name="T77" fmla="*/ 886867 h 1240789"/>
              <a:gd name="T78" fmla="*/ 85085 w 1240154"/>
              <a:gd name="T79" fmla="*/ 819278 h 124078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40154" h="1240789">
                <a:moveTo>
                  <a:pt x="73664" y="913320"/>
                </a:moveTo>
                <a:lnTo>
                  <a:pt x="51446" y="867525"/>
                </a:lnTo>
                <a:lnTo>
                  <a:pt x="33292" y="820835"/>
                </a:lnTo>
                <a:lnTo>
                  <a:pt x="19135" y="773467"/>
                </a:lnTo>
                <a:lnTo>
                  <a:pt x="8911" y="725635"/>
                </a:lnTo>
                <a:lnTo>
                  <a:pt x="2554" y="677557"/>
                </a:lnTo>
                <a:lnTo>
                  <a:pt x="0" y="629447"/>
                </a:lnTo>
                <a:lnTo>
                  <a:pt x="1182" y="581523"/>
                </a:lnTo>
                <a:lnTo>
                  <a:pt x="6036" y="534001"/>
                </a:lnTo>
                <a:lnTo>
                  <a:pt x="14497" y="487096"/>
                </a:lnTo>
                <a:lnTo>
                  <a:pt x="26500" y="441024"/>
                </a:lnTo>
                <a:lnTo>
                  <a:pt x="41979" y="396003"/>
                </a:lnTo>
                <a:lnTo>
                  <a:pt x="60869" y="352247"/>
                </a:lnTo>
                <a:lnTo>
                  <a:pt x="83104" y="309973"/>
                </a:lnTo>
                <a:lnTo>
                  <a:pt x="108621" y="269396"/>
                </a:lnTo>
                <a:lnTo>
                  <a:pt x="137353" y="230734"/>
                </a:lnTo>
                <a:lnTo>
                  <a:pt x="169235" y="194202"/>
                </a:lnTo>
                <a:lnTo>
                  <a:pt x="204203" y="160016"/>
                </a:lnTo>
                <a:lnTo>
                  <a:pt x="242190" y="128393"/>
                </a:lnTo>
                <a:lnTo>
                  <a:pt x="283133" y="99547"/>
                </a:lnTo>
                <a:lnTo>
                  <a:pt x="326964" y="73697"/>
                </a:lnTo>
                <a:lnTo>
                  <a:pt x="372739" y="51469"/>
                </a:lnTo>
                <a:lnTo>
                  <a:pt x="419407" y="33307"/>
                </a:lnTo>
                <a:lnTo>
                  <a:pt x="466755" y="19143"/>
                </a:lnTo>
                <a:lnTo>
                  <a:pt x="514565" y="8915"/>
                </a:lnTo>
                <a:lnTo>
                  <a:pt x="562622" y="2555"/>
                </a:lnTo>
                <a:lnTo>
                  <a:pt x="610710" y="0"/>
                </a:lnTo>
                <a:lnTo>
                  <a:pt x="658613" y="1183"/>
                </a:lnTo>
                <a:lnTo>
                  <a:pt x="706114" y="6039"/>
                </a:lnTo>
                <a:lnTo>
                  <a:pt x="752998" y="14504"/>
                </a:lnTo>
                <a:lnTo>
                  <a:pt x="799049" y="26512"/>
                </a:lnTo>
                <a:lnTo>
                  <a:pt x="844050" y="41997"/>
                </a:lnTo>
                <a:lnTo>
                  <a:pt x="887787" y="60896"/>
                </a:lnTo>
                <a:lnTo>
                  <a:pt x="930042" y="83141"/>
                </a:lnTo>
                <a:lnTo>
                  <a:pt x="970600" y="108669"/>
                </a:lnTo>
                <a:lnTo>
                  <a:pt x="1009245" y="137414"/>
                </a:lnTo>
                <a:lnTo>
                  <a:pt x="1045761" y="169311"/>
                </a:lnTo>
                <a:lnTo>
                  <a:pt x="1079931" y="204294"/>
                </a:lnTo>
                <a:lnTo>
                  <a:pt x="1111541" y="242298"/>
                </a:lnTo>
                <a:lnTo>
                  <a:pt x="1140373" y="283259"/>
                </a:lnTo>
                <a:lnTo>
                  <a:pt x="1166212" y="327110"/>
                </a:lnTo>
                <a:lnTo>
                  <a:pt x="1188430" y="372905"/>
                </a:lnTo>
                <a:lnTo>
                  <a:pt x="1206584" y="419595"/>
                </a:lnTo>
                <a:lnTo>
                  <a:pt x="1220741" y="466963"/>
                </a:lnTo>
                <a:lnTo>
                  <a:pt x="1230965" y="514795"/>
                </a:lnTo>
                <a:lnTo>
                  <a:pt x="1237322" y="562874"/>
                </a:lnTo>
                <a:lnTo>
                  <a:pt x="1239876" y="610983"/>
                </a:lnTo>
                <a:lnTo>
                  <a:pt x="1238694" y="658907"/>
                </a:lnTo>
                <a:lnTo>
                  <a:pt x="1233839" y="706429"/>
                </a:lnTo>
                <a:lnTo>
                  <a:pt x="1225378" y="753334"/>
                </a:lnTo>
                <a:lnTo>
                  <a:pt x="1213376" y="799406"/>
                </a:lnTo>
                <a:lnTo>
                  <a:pt x="1197897" y="844427"/>
                </a:lnTo>
                <a:lnTo>
                  <a:pt x="1179007" y="888183"/>
                </a:lnTo>
                <a:lnTo>
                  <a:pt x="1156771" y="930458"/>
                </a:lnTo>
                <a:lnTo>
                  <a:pt x="1131255" y="971034"/>
                </a:lnTo>
                <a:lnTo>
                  <a:pt x="1102523" y="1009696"/>
                </a:lnTo>
                <a:lnTo>
                  <a:pt x="1070640" y="1046228"/>
                </a:lnTo>
                <a:lnTo>
                  <a:pt x="1035673" y="1080414"/>
                </a:lnTo>
                <a:lnTo>
                  <a:pt x="997686" y="1112038"/>
                </a:lnTo>
                <a:lnTo>
                  <a:pt x="956743" y="1140883"/>
                </a:lnTo>
                <a:lnTo>
                  <a:pt x="912912" y="1166734"/>
                </a:lnTo>
                <a:lnTo>
                  <a:pt x="867137" y="1188961"/>
                </a:lnTo>
                <a:lnTo>
                  <a:pt x="820469" y="1207124"/>
                </a:lnTo>
                <a:lnTo>
                  <a:pt x="773121" y="1221287"/>
                </a:lnTo>
                <a:lnTo>
                  <a:pt x="725311" y="1231516"/>
                </a:lnTo>
                <a:lnTo>
                  <a:pt x="677254" y="1237875"/>
                </a:lnTo>
                <a:lnTo>
                  <a:pt x="629166" y="1240431"/>
                </a:lnTo>
                <a:lnTo>
                  <a:pt x="581264" y="1239248"/>
                </a:lnTo>
                <a:lnTo>
                  <a:pt x="533762" y="1234391"/>
                </a:lnTo>
                <a:lnTo>
                  <a:pt x="486878" y="1225926"/>
                </a:lnTo>
                <a:lnTo>
                  <a:pt x="440827" y="1213918"/>
                </a:lnTo>
                <a:lnTo>
                  <a:pt x="395826" y="1198433"/>
                </a:lnTo>
                <a:lnTo>
                  <a:pt x="352089" y="1179534"/>
                </a:lnTo>
                <a:lnTo>
                  <a:pt x="309834" y="1157289"/>
                </a:lnTo>
                <a:lnTo>
                  <a:pt x="269276" y="1131761"/>
                </a:lnTo>
                <a:lnTo>
                  <a:pt x="230631" y="1103016"/>
                </a:lnTo>
                <a:lnTo>
                  <a:pt x="194115" y="1071119"/>
                </a:lnTo>
                <a:lnTo>
                  <a:pt x="159945" y="1036136"/>
                </a:lnTo>
                <a:lnTo>
                  <a:pt x="128335" y="998132"/>
                </a:lnTo>
                <a:lnTo>
                  <a:pt x="99503" y="957171"/>
                </a:lnTo>
                <a:lnTo>
                  <a:pt x="73664" y="913320"/>
                </a:lnTo>
                <a:close/>
              </a:path>
            </a:pathLst>
          </a:custGeom>
          <a:noFill/>
          <a:ln w="26287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4345" name="object 12"/>
          <p:cNvSpPr>
            <a:spLocks/>
          </p:cNvSpPr>
          <p:nvPr/>
        </p:nvSpPr>
        <p:spPr bwMode="auto">
          <a:xfrm>
            <a:off x="5573713" y="3182938"/>
            <a:ext cx="1060450" cy="1060450"/>
          </a:xfrm>
          <a:custGeom>
            <a:avLst/>
            <a:gdLst>
              <a:gd name="T0" fmla="*/ 481095 w 1240154"/>
              <a:gd name="T1" fmla="*/ 2184 h 1240789"/>
              <a:gd name="T2" fmla="*/ 399120 w 1240154"/>
              <a:gd name="T3" fmla="*/ 16361 h 1240789"/>
              <a:gd name="T4" fmla="*/ 318727 w 1240154"/>
              <a:gd name="T5" fmla="*/ 43988 h 1240789"/>
              <a:gd name="T6" fmla="*/ 242105 w 1240154"/>
              <a:gd name="T7" fmla="*/ 85079 h 1240789"/>
              <a:gd name="T8" fmla="*/ 174613 w 1240154"/>
              <a:gd name="T9" fmla="*/ 136759 h 1240789"/>
              <a:gd name="T10" fmla="*/ 117450 w 1240154"/>
              <a:gd name="T11" fmla="*/ 197199 h 1240789"/>
              <a:gd name="T12" fmla="*/ 71062 w 1240154"/>
              <a:gd name="T13" fmla="*/ 264920 h 1240789"/>
              <a:gd name="T14" fmla="*/ 35896 w 1240154"/>
              <a:gd name="T15" fmla="*/ 338446 h 1240789"/>
              <a:gd name="T16" fmla="*/ 12396 w 1240154"/>
              <a:gd name="T17" fmla="*/ 416300 h 1240789"/>
              <a:gd name="T18" fmla="*/ 1011 w 1240154"/>
              <a:gd name="T19" fmla="*/ 497003 h 1240789"/>
              <a:gd name="T20" fmla="*/ 2184 w 1240154"/>
              <a:gd name="T21" fmla="*/ 579079 h 1240789"/>
              <a:gd name="T22" fmla="*/ 16362 w 1240154"/>
              <a:gd name="T23" fmla="*/ 661050 h 1240789"/>
              <a:gd name="T24" fmla="*/ 43991 w 1240154"/>
              <a:gd name="T25" fmla="*/ 741437 h 1240789"/>
              <a:gd name="T26" fmla="*/ 85085 w 1240154"/>
              <a:gd name="T27" fmla="*/ 818054 h 1240789"/>
              <a:gd name="T28" fmla="*/ 136768 w 1240154"/>
              <a:gd name="T29" fmla="*/ 885542 h 1240789"/>
              <a:gd name="T30" fmla="*/ 197212 w 1240154"/>
              <a:gd name="T31" fmla="*/ 942701 h 1240789"/>
              <a:gd name="T32" fmla="*/ 264938 w 1240154"/>
              <a:gd name="T33" fmla="*/ 989086 h 1240789"/>
              <a:gd name="T34" fmla="*/ 338468 w 1240154"/>
              <a:gd name="T35" fmla="*/ 1024250 h 1240789"/>
              <a:gd name="T36" fmla="*/ 416327 w 1240154"/>
              <a:gd name="T37" fmla="*/ 1047747 h 1240789"/>
              <a:gd name="T38" fmla="*/ 497035 w 1240154"/>
              <a:gd name="T39" fmla="*/ 1059133 h 1240789"/>
              <a:gd name="T40" fmla="*/ 579116 w 1240154"/>
              <a:gd name="T41" fmla="*/ 1057960 h 1240789"/>
              <a:gd name="T42" fmla="*/ 661091 w 1240154"/>
              <a:gd name="T43" fmla="*/ 1043782 h 1240789"/>
              <a:gd name="T44" fmla="*/ 741484 w 1240154"/>
              <a:gd name="T45" fmla="*/ 1016155 h 1240789"/>
              <a:gd name="T46" fmla="*/ 818106 w 1240154"/>
              <a:gd name="T47" fmla="*/ 975065 h 1240789"/>
              <a:gd name="T48" fmla="*/ 885598 w 1240154"/>
              <a:gd name="T49" fmla="*/ 923384 h 1240789"/>
              <a:gd name="T50" fmla="*/ 942762 w 1240154"/>
              <a:gd name="T51" fmla="*/ 862945 h 1240789"/>
              <a:gd name="T52" fmla="*/ 989150 w 1240154"/>
              <a:gd name="T53" fmla="*/ 795222 h 1240789"/>
              <a:gd name="T54" fmla="*/ 1024316 w 1240154"/>
              <a:gd name="T55" fmla="*/ 721696 h 1240789"/>
              <a:gd name="T56" fmla="*/ 1047815 w 1240154"/>
              <a:gd name="T57" fmla="*/ 643843 h 1240789"/>
              <a:gd name="T58" fmla="*/ 1059201 w 1240154"/>
              <a:gd name="T59" fmla="*/ 563140 h 1240789"/>
              <a:gd name="T60" fmla="*/ 1058028 w 1240154"/>
              <a:gd name="T61" fmla="*/ 481064 h 1240789"/>
              <a:gd name="T62" fmla="*/ 1043850 w 1240154"/>
              <a:gd name="T63" fmla="*/ 399094 h 1240789"/>
              <a:gd name="T64" fmla="*/ 1016220 w 1240154"/>
              <a:gd name="T65" fmla="*/ 318705 h 1240789"/>
              <a:gd name="T66" fmla="*/ 975128 w 1240154"/>
              <a:gd name="T67" fmla="*/ 242089 h 1240789"/>
              <a:gd name="T68" fmla="*/ 923444 w 1240154"/>
              <a:gd name="T69" fmla="*/ 174601 h 1240789"/>
              <a:gd name="T70" fmla="*/ 863000 w 1240154"/>
              <a:gd name="T71" fmla="*/ 117442 h 1240789"/>
              <a:gd name="T72" fmla="*/ 795274 w 1240154"/>
              <a:gd name="T73" fmla="*/ 71057 h 1240789"/>
              <a:gd name="T74" fmla="*/ 721743 w 1240154"/>
              <a:gd name="T75" fmla="*/ 35893 h 1240789"/>
              <a:gd name="T76" fmla="*/ 643884 w 1240154"/>
              <a:gd name="T77" fmla="*/ 12396 h 1240789"/>
              <a:gd name="T78" fmla="*/ 563176 w 1240154"/>
              <a:gd name="T79" fmla="*/ 1011 h 124078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40154" h="1240789">
                <a:moveTo>
                  <a:pt x="610710" y="0"/>
                </a:moveTo>
                <a:lnTo>
                  <a:pt x="562622" y="2555"/>
                </a:lnTo>
                <a:lnTo>
                  <a:pt x="514565" y="8915"/>
                </a:lnTo>
                <a:lnTo>
                  <a:pt x="466755" y="19143"/>
                </a:lnTo>
                <a:lnTo>
                  <a:pt x="419407" y="33306"/>
                </a:lnTo>
                <a:lnTo>
                  <a:pt x="372738" y="51469"/>
                </a:lnTo>
                <a:lnTo>
                  <a:pt x="326964" y="73696"/>
                </a:lnTo>
                <a:lnTo>
                  <a:pt x="283132" y="99547"/>
                </a:lnTo>
                <a:lnTo>
                  <a:pt x="242190" y="128392"/>
                </a:lnTo>
                <a:lnTo>
                  <a:pt x="204203" y="160016"/>
                </a:lnTo>
                <a:lnTo>
                  <a:pt x="169235" y="194202"/>
                </a:lnTo>
                <a:lnTo>
                  <a:pt x="137353" y="230734"/>
                </a:lnTo>
                <a:lnTo>
                  <a:pt x="108621" y="269396"/>
                </a:lnTo>
                <a:lnTo>
                  <a:pt x="83104" y="309972"/>
                </a:lnTo>
                <a:lnTo>
                  <a:pt x="60869" y="352246"/>
                </a:lnTo>
                <a:lnTo>
                  <a:pt x="41979" y="396002"/>
                </a:lnTo>
                <a:lnTo>
                  <a:pt x="26500" y="441024"/>
                </a:lnTo>
                <a:lnTo>
                  <a:pt x="14497" y="487095"/>
                </a:lnTo>
                <a:lnTo>
                  <a:pt x="6036" y="534000"/>
                </a:lnTo>
                <a:lnTo>
                  <a:pt x="1182" y="581523"/>
                </a:lnTo>
                <a:lnTo>
                  <a:pt x="0" y="629447"/>
                </a:lnTo>
                <a:lnTo>
                  <a:pt x="2554" y="677556"/>
                </a:lnTo>
                <a:lnTo>
                  <a:pt x="8911" y="725635"/>
                </a:lnTo>
                <a:lnTo>
                  <a:pt x="19135" y="773467"/>
                </a:lnTo>
                <a:lnTo>
                  <a:pt x="33292" y="820835"/>
                </a:lnTo>
                <a:lnTo>
                  <a:pt x="51446" y="867525"/>
                </a:lnTo>
                <a:lnTo>
                  <a:pt x="73664" y="913320"/>
                </a:lnTo>
                <a:lnTo>
                  <a:pt x="99503" y="957171"/>
                </a:lnTo>
                <a:lnTo>
                  <a:pt x="128335" y="998132"/>
                </a:lnTo>
                <a:lnTo>
                  <a:pt x="159945" y="1036136"/>
                </a:lnTo>
                <a:lnTo>
                  <a:pt x="194115" y="1071119"/>
                </a:lnTo>
                <a:lnTo>
                  <a:pt x="230631" y="1103016"/>
                </a:lnTo>
                <a:lnTo>
                  <a:pt x="269276" y="1131761"/>
                </a:lnTo>
                <a:lnTo>
                  <a:pt x="309834" y="1157289"/>
                </a:lnTo>
                <a:lnTo>
                  <a:pt x="352089" y="1179534"/>
                </a:lnTo>
                <a:lnTo>
                  <a:pt x="395825" y="1198433"/>
                </a:lnTo>
                <a:lnTo>
                  <a:pt x="440827" y="1213918"/>
                </a:lnTo>
                <a:lnTo>
                  <a:pt x="486878" y="1225926"/>
                </a:lnTo>
                <a:lnTo>
                  <a:pt x="533762" y="1234391"/>
                </a:lnTo>
                <a:lnTo>
                  <a:pt x="581263" y="1239248"/>
                </a:lnTo>
                <a:lnTo>
                  <a:pt x="629165" y="1240431"/>
                </a:lnTo>
                <a:lnTo>
                  <a:pt x="677253" y="1237875"/>
                </a:lnTo>
                <a:lnTo>
                  <a:pt x="725310" y="1231515"/>
                </a:lnTo>
                <a:lnTo>
                  <a:pt x="773120" y="1221287"/>
                </a:lnTo>
                <a:lnTo>
                  <a:pt x="820467" y="1207124"/>
                </a:lnTo>
                <a:lnTo>
                  <a:pt x="867136" y="1188961"/>
                </a:lnTo>
                <a:lnTo>
                  <a:pt x="912910" y="1166733"/>
                </a:lnTo>
                <a:lnTo>
                  <a:pt x="956742" y="1140883"/>
                </a:lnTo>
                <a:lnTo>
                  <a:pt x="997685" y="1112037"/>
                </a:lnTo>
                <a:lnTo>
                  <a:pt x="1035672" y="1080414"/>
                </a:lnTo>
                <a:lnTo>
                  <a:pt x="1070640" y="1046228"/>
                </a:lnTo>
                <a:lnTo>
                  <a:pt x="1102522" y="1009696"/>
                </a:lnTo>
                <a:lnTo>
                  <a:pt x="1131254" y="971034"/>
                </a:lnTo>
                <a:lnTo>
                  <a:pt x="1156771" y="930457"/>
                </a:lnTo>
                <a:lnTo>
                  <a:pt x="1179007" y="888183"/>
                </a:lnTo>
                <a:lnTo>
                  <a:pt x="1197897" y="844427"/>
                </a:lnTo>
                <a:lnTo>
                  <a:pt x="1213375" y="799406"/>
                </a:lnTo>
                <a:lnTo>
                  <a:pt x="1225378" y="753334"/>
                </a:lnTo>
                <a:lnTo>
                  <a:pt x="1233839" y="706429"/>
                </a:lnTo>
                <a:lnTo>
                  <a:pt x="1238693" y="658907"/>
                </a:lnTo>
                <a:lnTo>
                  <a:pt x="1239876" y="610983"/>
                </a:lnTo>
                <a:lnTo>
                  <a:pt x="1237321" y="562873"/>
                </a:lnTo>
                <a:lnTo>
                  <a:pt x="1230965" y="514795"/>
                </a:lnTo>
                <a:lnTo>
                  <a:pt x="1220741" y="466963"/>
                </a:lnTo>
                <a:lnTo>
                  <a:pt x="1206584" y="419594"/>
                </a:lnTo>
                <a:lnTo>
                  <a:pt x="1188429" y="372904"/>
                </a:lnTo>
                <a:lnTo>
                  <a:pt x="1166212" y="327110"/>
                </a:lnTo>
                <a:lnTo>
                  <a:pt x="1140373" y="283258"/>
                </a:lnTo>
                <a:lnTo>
                  <a:pt x="1111540" y="242298"/>
                </a:lnTo>
                <a:lnTo>
                  <a:pt x="1079931" y="204294"/>
                </a:lnTo>
                <a:lnTo>
                  <a:pt x="1045760" y="169311"/>
                </a:lnTo>
                <a:lnTo>
                  <a:pt x="1009244" y="137414"/>
                </a:lnTo>
                <a:lnTo>
                  <a:pt x="970599" y="108669"/>
                </a:lnTo>
                <a:lnTo>
                  <a:pt x="930041" y="83141"/>
                </a:lnTo>
                <a:lnTo>
                  <a:pt x="887786" y="60896"/>
                </a:lnTo>
                <a:lnTo>
                  <a:pt x="844050" y="41997"/>
                </a:lnTo>
                <a:lnTo>
                  <a:pt x="799048" y="26512"/>
                </a:lnTo>
                <a:lnTo>
                  <a:pt x="752997" y="14504"/>
                </a:lnTo>
                <a:lnTo>
                  <a:pt x="706113" y="6039"/>
                </a:lnTo>
                <a:lnTo>
                  <a:pt x="658612" y="1183"/>
                </a:lnTo>
                <a:lnTo>
                  <a:pt x="610710" y="0"/>
                </a:lnTo>
                <a:close/>
              </a:path>
            </a:pathLst>
          </a:custGeom>
          <a:solidFill>
            <a:srgbClr val="E46C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4346" name="object 13"/>
          <p:cNvSpPr>
            <a:spLocks/>
          </p:cNvSpPr>
          <p:nvPr/>
        </p:nvSpPr>
        <p:spPr bwMode="auto">
          <a:xfrm>
            <a:off x="5573713" y="3182938"/>
            <a:ext cx="1060450" cy="1060450"/>
          </a:xfrm>
          <a:custGeom>
            <a:avLst/>
            <a:gdLst>
              <a:gd name="T0" fmla="*/ 43991 w 1240154"/>
              <a:gd name="T1" fmla="*/ 741437 h 1240789"/>
              <a:gd name="T2" fmla="*/ 16362 w 1240154"/>
              <a:gd name="T3" fmla="*/ 661050 h 1240789"/>
              <a:gd name="T4" fmla="*/ 2184 w 1240154"/>
              <a:gd name="T5" fmla="*/ 579079 h 1240789"/>
              <a:gd name="T6" fmla="*/ 1011 w 1240154"/>
              <a:gd name="T7" fmla="*/ 497003 h 1240789"/>
              <a:gd name="T8" fmla="*/ 12396 w 1240154"/>
              <a:gd name="T9" fmla="*/ 416300 h 1240789"/>
              <a:gd name="T10" fmla="*/ 35896 w 1240154"/>
              <a:gd name="T11" fmla="*/ 338447 h 1240789"/>
              <a:gd name="T12" fmla="*/ 71062 w 1240154"/>
              <a:gd name="T13" fmla="*/ 264921 h 1240789"/>
              <a:gd name="T14" fmla="*/ 117450 w 1240154"/>
              <a:gd name="T15" fmla="*/ 197199 h 1240789"/>
              <a:gd name="T16" fmla="*/ 174613 w 1240154"/>
              <a:gd name="T17" fmla="*/ 136759 h 1240789"/>
              <a:gd name="T18" fmla="*/ 242105 w 1240154"/>
              <a:gd name="T19" fmla="*/ 85079 h 1240789"/>
              <a:gd name="T20" fmla="*/ 318727 w 1240154"/>
              <a:gd name="T21" fmla="*/ 43988 h 1240789"/>
              <a:gd name="T22" fmla="*/ 399120 w 1240154"/>
              <a:gd name="T23" fmla="*/ 16361 h 1240789"/>
              <a:gd name="T24" fmla="*/ 481095 w 1240154"/>
              <a:gd name="T25" fmla="*/ 2184 h 1240789"/>
              <a:gd name="T26" fmla="*/ 563176 w 1240154"/>
              <a:gd name="T27" fmla="*/ 1011 h 1240789"/>
              <a:gd name="T28" fmla="*/ 643885 w 1240154"/>
              <a:gd name="T29" fmla="*/ 12396 h 1240789"/>
              <a:gd name="T30" fmla="*/ 721743 w 1240154"/>
              <a:gd name="T31" fmla="*/ 35893 h 1240789"/>
              <a:gd name="T32" fmla="*/ 795275 w 1240154"/>
              <a:gd name="T33" fmla="*/ 71057 h 1240789"/>
              <a:gd name="T34" fmla="*/ 863001 w 1240154"/>
              <a:gd name="T35" fmla="*/ 117442 h 1240789"/>
              <a:gd name="T36" fmla="*/ 923444 w 1240154"/>
              <a:gd name="T37" fmla="*/ 174601 h 1240789"/>
              <a:gd name="T38" fmla="*/ 975128 w 1240154"/>
              <a:gd name="T39" fmla="*/ 242090 h 1240789"/>
              <a:gd name="T40" fmla="*/ 1016221 w 1240154"/>
              <a:gd name="T41" fmla="*/ 318706 h 1240789"/>
              <a:gd name="T42" fmla="*/ 1043850 w 1240154"/>
              <a:gd name="T43" fmla="*/ 399094 h 1240789"/>
              <a:gd name="T44" fmla="*/ 1058028 w 1240154"/>
              <a:gd name="T45" fmla="*/ 481065 h 1240789"/>
              <a:gd name="T46" fmla="*/ 1059202 w 1240154"/>
              <a:gd name="T47" fmla="*/ 563140 h 1240789"/>
              <a:gd name="T48" fmla="*/ 1047815 w 1240154"/>
              <a:gd name="T49" fmla="*/ 643843 h 1240789"/>
              <a:gd name="T50" fmla="*/ 1024316 w 1240154"/>
              <a:gd name="T51" fmla="*/ 721696 h 1240789"/>
              <a:gd name="T52" fmla="*/ 989150 w 1240154"/>
              <a:gd name="T53" fmla="*/ 795222 h 1240789"/>
              <a:gd name="T54" fmla="*/ 942762 w 1240154"/>
              <a:gd name="T55" fmla="*/ 862945 h 1240789"/>
              <a:gd name="T56" fmla="*/ 885599 w 1240154"/>
              <a:gd name="T57" fmla="*/ 923384 h 1240789"/>
              <a:gd name="T58" fmla="*/ 818107 w 1240154"/>
              <a:gd name="T59" fmla="*/ 975065 h 1240789"/>
              <a:gd name="T60" fmla="*/ 741485 w 1240154"/>
              <a:gd name="T61" fmla="*/ 1016155 h 1240789"/>
              <a:gd name="T62" fmla="*/ 661092 w 1240154"/>
              <a:gd name="T63" fmla="*/ 1043782 h 1240789"/>
              <a:gd name="T64" fmla="*/ 579116 w 1240154"/>
              <a:gd name="T65" fmla="*/ 1057960 h 1240789"/>
              <a:gd name="T66" fmla="*/ 497035 w 1240154"/>
              <a:gd name="T67" fmla="*/ 1059133 h 1240789"/>
              <a:gd name="T68" fmla="*/ 416327 w 1240154"/>
              <a:gd name="T69" fmla="*/ 1047747 h 1240789"/>
              <a:gd name="T70" fmla="*/ 338469 w 1240154"/>
              <a:gd name="T71" fmla="*/ 1024250 h 1240789"/>
              <a:gd name="T72" fmla="*/ 264938 w 1240154"/>
              <a:gd name="T73" fmla="*/ 989086 h 1240789"/>
              <a:gd name="T74" fmla="*/ 197212 w 1240154"/>
              <a:gd name="T75" fmla="*/ 942701 h 1240789"/>
              <a:gd name="T76" fmla="*/ 136768 w 1240154"/>
              <a:gd name="T77" fmla="*/ 885542 h 1240789"/>
              <a:gd name="T78" fmla="*/ 85085 w 1240154"/>
              <a:gd name="T79" fmla="*/ 818054 h 124078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40154" h="1240789">
                <a:moveTo>
                  <a:pt x="73664" y="913320"/>
                </a:moveTo>
                <a:lnTo>
                  <a:pt x="51446" y="867525"/>
                </a:lnTo>
                <a:lnTo>
                  <a:pt x="33292" y="820835"/>
                </a:lnTo>
                <a:lnTo>
                  <a:pt x="19135" y="773467"/>
                </a:lnTo>
                <a:lnTo>
                  <a:pt x="8911" y="725635"/>
                </a:lnTo>
                <a:lnTo>
                  <a:pt x="2554" y="677557"/>
                </a:lnTo>
                <a:lnTo>
                  <a:pt x="0" y="629447"/>
                </a:lnTo>
                <a:lnTo>
                  <a:pt x="1182" y="581523"/>
                </a:lnTo>
                <a:lnTo>
                  <a:pt x="6036" y="534001"/>
                </a:lnTo>
                <a:lnTo>
                  <a:pt x="14497" y="487096"/>
                </a:lnTo>
                <a:lnTo>
                  <a:pt x="26500" y="441024"/>
                </a:lnTo>
                <a:lnTo>
                  <a:pt x="41979" y="396003"/>
                </a:lnTo>
                <a:lnTo>
                  <a:pt x="60869" y="352247"/>
                </a:lnTo>
                <a:lnTo>
                  <a:pt x="83104" y="309973"/>
                </a:lnTo>
                <a:lnTo>
                  <a:pt x="108621" y="269396"/>
                </a:lnTo>
                <a:lnTo>
                  <a:pt x="137353" y="230734"/>
                </a:lnTo>
                <a:lnTo>
                  <a:pt x="169235" y="194202"/>
                </a:lnTo>
                <a:lnTo>
                  <a:pt x="204203" y="160016"/>
                </a:lnTo>
                <a:lnTo>
                  <a:pt x="242190" y="128393"/>
                </a:lnTo>
                <a:lnTo>
                  <a:pt x="283132" y="99547"/>
                </a:lnTo>
                <a:lnTo>
                  <a:pt x="326964" y="73697"/>
                </a:lnTo>
                <a:lnTo>
                  <a:pt x="372738" y="51469"/>
                </a:lnTo>
                <a:lnTo>
                  <a:pt x="419407" y="33307"/>
                </a:lnTo>
                <a:lnTo>
                  <a:pt x="466755" y="19143"/>
                </a:lnTo>
                <a:lnTo>
                  <a:pt x="514565" y="8915"/>
                </a:lnTo>
                <a:lnTo>
                  <a:pt x="562622" y="2555"/>
                </a:lnTo>
                <a:lnTo>
                  <a:pt x="610710" y="0"/>
                </a:lnTo>
                <a:lnTo>
                  <a:pt x="658612" y="1183"/>
                </a:lnTo>
                <a:lnTo>
                  <a:pt x="706114" y="6039"/>
                </a:lnTo>
                <a:lnTo>
                  <a:pt x="752998" y="14504"/>
                </a:lnTo>
                <a:lnTo>
                  <a:pt x="799048" y="26512"/>
                </a:lnTo>
                <a:lnTo>
                  <a:pt x="844050" y="41997"/>
                </a:lnTo>
                <a:lnTo>
                  <a:pt x="887786" y="60896"/>
                </a:lnTo>
                <a:lnTo>
                  <a:pt x="930042" y="83141"/>
                </a:lnTo>
                <a:lnTo>
                  <a:pt x="970600" y="108669"/>
                </a:lnTo>
                <a:lnTo>
                  <a:pt x="1009245" y="137414"/>
                </a:lnTo>
                <a:lnTo>
                  <a:pt x="1045760" y="169311"/>
                </a:lnTo>
                <a:lnTo>
                  <a:pt x="1079931" y="204294"/>
                </a:lnTo>
                <a:lnTo>
                  <a:pt x="1111540" y="242298"/>
                </a:lnTo>
                <a:lnTo>
                  <a:pt x="1140373" y="283259"/>
                </a:lnTo>
                <a:lnTo>
                  <a:pt x="1166212" y="327110"/>
                </a:lnTo>
                <a:lnTo>
                  <a:pt x="1188430" y="372905"/>
                </a:lnTo>
                <a:lnTo>
                  <a:pt x="1206584" y="419595"/>
                </a:lnTo>
                <a:lnTo>
                  <a:pt x="1220741" y="466963"/>
                </a:lnTo>
                <a:lnTo>
                  <a:pt x="1230965" y="514795"/>
                </a:lnTo>
                <a:lnTo>
                  <a:pt x="1237322" y="562874"/>
                </a:lnTo>
                <a:lnTo>
                  <a:pt x="1239876" y="610983"/>
                </a:lnTo>
                <a:lnTo>
                  <a:pt x="1238694" y="658907"/>
                </a:lnTo>
                <a:lnTo>
                  <a:pt x="1233839" y="706429"/>
                </a:lnTo>
                <a:lnTo>
                  <a:pt x="1225378" y="753334"/>
                </a:lnTo>
                <a:lnTo>
                  <a:pt x="1213376" y="799406"/>
                </a:lnTo>
                <a:lnTo>
                  <a:pt x="1197897" y="844427"/>
                </a:lnTo>
                <a:lnTo>
                  <a:pt x="1179007" y="888183"/>
                </a:lnTo>
                <a:lnTo>
                  <a:pt x="1156771" y="930457"/>
                </a:lnTo>
                <a:lnTo>
                  <a:pt x="1131255" y="971034"/>
                </a:lnTo>
                <a:lnTo>
                  <a:pt x="1102523" y="1009696"/>
                </a:lnTo>
                <a:lnTo>
                  <a:pt x="1070640" y="1046228"/>
                </a:lnTo>
                <a:lnTo>
                  <a:pt x="1035673" y="1080414"/>
                </a:lnTo>
                <a:lnTo>
                  <a:pt x="997685" y="1112038"/>
                </a:lnTo>
                <a:lnTo>
                  <a:pt x="956743" y="1140883"/>
                </a:lnTo>
                <a:lnTo>
                  <a:pt x="912911" y="1166734"/>
                </a:lnTo>
                <a:lnTo>
                  <a:pt x="867137" y="1188961"/>
                </a:lnTo>
                <a:lnTo>
                  <a:pt x="820468" y="1207124"/>
                </a:lnTo>
                <a:lnTo>
                  <a:pt x="773121" y="1221287"/>
                </a:lnTo>
                <a:lnTo>
                  <a:pt x="725310" y="1231516"/>
                </a:lnTo>
                <a:lnTo>
                  <a:pt x="677253" y="1237875"/>
                </a:lnTo>
                <a:lnTo>
                  <a:pt x="629166" y="1240431"/>
                </a:lnTo>
                <a:lnTo>
                  <a:pt x="581263" y="1239248"/>
                </a:lnTo>
                <a:lnTo>
                  <a:pt x="533762" y="1234391"/>
                </a:lnTo>
                <a:lnTo>
                  <a:pt x="486878" y="1225926"/>
                </a:lnTo>
                <a:lnTo>
                  <a:pt x="440827" y="1213918"/>
                </a:lnTo>
                <a:lnTo>
                  <a:pt x="395826" y="1198433"/>
                </a:lnTo>
                <a:lnTo>
                  <a:pt x="352089" y="1179534"/>
                </a:lnTo>
                <a:lnTo>
                  <a:pt x="309834" y="1157289"/>
                </a:lnTo>
                <a:lnTo>
                  <a:pt x="269276" y="1131761"/>
                </a:lnTo>
                <a:lnTo>
                  <a:pt x="230631" y="1103016"/>
                </a:lnTo>
                <a:lnTo>
                  <a:pt x="194116" y="1071119"/>
                </a:lnTo>
                <a:lnTo>
                  <a:pt x="159945" y="1036136"/>
                </a:lnTo>
                <a:lnTo>
                  <a:pt x="128336" y="998132"/>
                </a:lnTo>
                <a:lnTo>
                  <a:pt x="99503" y="957171"/>
                </a:lnTo>
                <a:lnTo>
                  <a:pt x="73664" y="913320"/>
                </a:lnTo>
                <a:close/>
              </a:path>
            </a:pathLst>
          </a:custGeom>
          <a:noFill/>
          <a:ln w="26287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4347" name="object 14"/>
          <p:cNvSpPr txBox="1">
            <a:spLocks noChangeArrowheads="1"/>
          </p:cNvSpPr>
          <p:nvPr/>
        </p:nvSpPr>
        <p:spPr bwMode="auto">
          <a:xfrm>
            <a:off x="6299200" y="2908300"/>
            <a:ext cx="6508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/>
            <a:r>
              <a:rPr lang="ko-KR" altLang="ko-KR" sz="10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BUSINESS</a:t>
            </a:r>
            <a:endParaRPr lang="ko-KR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spcBef>
                <a:spcPts val="50"/>
              </a:spcBef>
            </a:pPr>
            <a:r>
              <a:rPr lang="ko-KR" altLang="ko-KR" sz="7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(viability)</a:t>
            </a:r>
            <a:endParaRPr lang="ko-KR" altLang="ko-KR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48" name="object 15"/>
          <p:cNvSpPr txBox="1">
            <a:spLocks noChangeArrowheads="1"/>
          </p:cNvSpPr>
          <p:nvPr/>
        </p:nvSpPr>
        <p:spPr bwMode="auto">
          <a:xfrm>
            <a:off x="5735638" y="3598863"/>
            <a:ext cx="647700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5397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PEOPLE</a:t>
            </a:r>
            <a:endParaRPr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50"/>
              </a:spcBef>
            </a:pPr>
            <a:r>
              <a:rPr lang="ko-KR" altLang="ko-KR" sz="7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700" dirty="0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desirability</a:t>
            </a:r>
            <a:r>
              <a:rPr lang="ko-KR" altLang="ko-KR" sz="7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49" name="object 16"/>
          <p:cNvSpPr txBox="1">
            <a:spLocks noChangeArrowheads="1"/>
          </p:cNvSpPr>
          <p:nvPr/>
        </p:nvSpPr>
        <p:spPr bwMode="auto">
          <a:xfrm>
            <a:off x="6664325" y="3662363"/>
            <a:ext cx="5683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 indent="74613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ct val="104000"/>
              </a:lnSpc>
            </a:pPr>
            <a:r>
              <a:rPr lang="ko-KR" altLang="ko-KR" sz="10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TECH- NOLOGY</a:t>
            </a:r>
            <a:endParaRPr lang="ko-KR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50"/>
              </a:spcBef>
            </a:pPr>
            <a:r>
              <a:rPr lang="ko-KR" altLang="ko-KR" sz="7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(feasibility)</a:t>
            </a:r>
            <a:endParaRPr lang="ko-KR" altLang="ko-KR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50" name="object 17"/>
          <p:cNvSpPr>
            <a:spLocks/>
          </p:cNvSpPr>
          <p:nvPr/>
        </p:nvSpPr>
        <p:spPr bwMode="auto">
          <a:xfrm>
            <a:off x="6483350" y="3502025"/>
            <a:ext cx="74613" cy="73025"/>
          </a:xfrm>
          <a:custGeom>
            <a:avLst/>
            <a:gdLst>
              <a:gd name="T0" fmla="*/ 26343 w 87629"/>
              <a:gd name="T1" fmla="*/ 0 h 86360"/>
              <a:gd name="T2" fmla="*/ 15782 w 87629"/>
              <a:gd name="T3" fmla="*/ 5277 h 86360"/>
              <a:gd name="T4" fmla="*/ 7443 w 87629"/>
              <a:gd name="T5" fmla="*/ 13431 h 86360"/>
              <a:gd name="T6" fmla="*/ 1968 w 87629"/>
              <a:gd name="T7" fmla="*/ 23824 h 86360"/>
              <a:gd name="T8" fmla="*/ 0 w 87629"/>
              <a:gd name="T9" fmla="*/ 35818 h 86360"/>
              <a:gd name="T10" fmla="*/ 339 w 87629"/>
              <a:gd name="T11" fmla="*/ 40845 h 86360"/>
              <a:gd name="T12" fmla="*/ 30498 w 87629"/>
              <a:gd name="T13" fmla="*/ 71451 h 86360"/>
              <a:gd name="T14" fmla="*/ 44613 w 87629"/>
              <a:gd name="T15" fmla="*/ 72795 h 86360"/>
              <a:gd name="T16" fmla="*/ 54608 w 87629"/>
              <a:gd name="T17" fmla="*/ 69305 h 86360"/>
              <a:gd name="T18" fmla="*/ 63081 w 87629"/>
              <a:gd name="T19" fmla="*/ 62846 h 86360"/>
              <a:gd name="T20" fmla="*/ 69557 w 87629"/>
              <a:gd name="T21" fmla="*/ 53555 h 86360"/>
              <a:gd name="T22" fmla="*/ 73561 w 87629"/>
              <a:gd name="T23" fmla="*/ 41573 h 86360"/>
              <a:gd name="T24" fmla="*/ 74620 w 87629"/>
              <a:gd name="T25" fmla="*/ 27039 h 86360"/>
              <a:gd name="T26" fmla="*/ 70647 w 87629"/>
              <a:gd name="T27" fmla="*/ 17750 h 86360"/>
              <a:gd name="T28" fmla="*/ 63788 w 87629"/>
              <a:gd name="T29" fmla="*/ 9963 h 86360"/>
              <a:gd name="T30" fmla="*/ 54088 w 87629"/>
              <a:gd name="T31" fmla="*/ 4116 h 86360"/>
              <a:gd name="T32" fmla="*/ 41592 w 87629"/>
              <a:gd name="T33" fmla="*/ 649 h 86360"/>
              <a:gd name="T34" fmla="*/ 26343 w 87629"/>
              <a:gd name="T35" fmla="*/ 0 h 8636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87629" h="86360">
                <a:moveTo>
                  <a:pt x="30939" y="0"/>
                </a:moveTo>
                <a:lnTo>
                  <a:pt x="18535" y="6241"/>
                </a:lnTo>
                <a:lnTo>
                  <a:pt x="8741" y="15884"/>
                </a:lnTo>
                <a:lnTo>
                  <a:pt x="2311" y="28175"/>
                </a:lnTo>
                <a:lnTo>
                  <a:pt x="0" y="42359"/>
                </a:lnTo>
                <a:lnTo>
                  <a:pt x="398" y="48304"/>
                </a:lnTo>
                <a:lnTo>
                  <a:pt x="35818" y="84499"/>
                </a:lnTo>
                <a:lnTo>
                  <a:pt x="52396" y="86088"/>
                </a:lnTo>
                <a:lnTo>
                  <a:pt x="64134" y="81961"/>
                </a:lnTo>
                <a:lnTo>
                  <a:pt x="74085" y="74322"/>
                </a:lnTo>
                <a:lnTo>
                  <a:pt x="81691" y="63335"/>
                </a:lnTo>
                <a:lnTo>
                  <a:pt x="86394" y="49165"/>
                </a:lnTo>
                <a:lnTo>
                  <a:pt x="87637" y="31976"/>
                </a:lnTo>
                <a:lnTo>
                  <a:pt x="82971" y="20991"/>
                </a:lnTo>
                <a:lnTo>
                  <a:pt x="74916" y="11782"/>
                </a:lnTo>
                <a:lnTo>
                  <a:pt x="63524" y="4868"/>
                </a:lnTo>
                <a:lnTo>
                  <a:pt x="48848" y="767"/>
                </a:lnTo>
                <a:lnTo>
                  <a:pt x="309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4351" name="object 18"/>
          <p:cNvSpPr>
            <a:spLocks/>
          </p:cNvSpPr>
          <p:nvPr/>
        </p:nvSpPr>
        <p:spPr bwMode="auto">
          <a:xfrm>
            <a:off x="6564313" y="3548063"/>
            <a:ext cx="877887" cy="1587"/>
          </a:xfrm>
          <a:custGeom>
            <a:avLst/>
            <a:gdLst>
              <a:gd name="T0" fmla="*/ 0 w 1026795"/>
              <a:gd name="T1" fmla="*/ 1507 h 635"/>
              <a:gd name="T2" fmla="*/ 877841 w 1026795"/>
              <a:gd name="T3" fmla="*/ 0 h 63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026795" h="635">
                <a:moveTo>
                  <a:pt x="0" y="603"/>
                </a:moveTo>
                <a:lnTo>
                  <a:pt x="1026741" y="0"/>
                </a:lnTo>
              </a:path>
            </a:pathLst>
          </a:custGeom>
          <a:noFill/>
          <a:ln w="12705">
            <a:solidFill>
              <a:srgbClr val="D9D9D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4352" name="object 19"/>
          <p:cNvSpPr>
            <a:spLocks/>
          </p:cNvSpPr>
          <p:nvPr/>
        </p:nvSpPr>
        <p:spPr bwMode="auto">
          <a:xfrm>
            <a:off x="5738813" y="2755900"/>
            <a:ext cx="581025" cy="622300"/>
          </a:xfrm>
          <a:custGeom>
            <a:avLst/>
            <a:gdLst>
              <a:gd name="T0" fmla="*/ 0 w 678179"/>
              <a:gd name="T1" fmla="*/ 0 h 727075"/>
              <a:gd name="T2" fmla="*/ 43502 w 678179"/>
              <a:gd name="T3" fmla="*/ 2294 h 727075"/>
              <a:gd name="T4" fmla="*/ 86786 w 678179"/>
              <a:gd name="T5" fmla="*/ 9020 h 727075"/>
              <a:gd name="T6" fmla="*/ 129636 w 678179"/>
              <a:gd name="T7" fmla="*/ 19946 h 727075"/>
              <a:gd name="T8" fmla="*/ 171833 w 678179"/>
              <a:gd name="T9" fmla="*/ 34838 h 727075"/>
              <a:gd name="T10" fmla="*/ 213158 w 678179"/>
              <a:gd name="T11" fmla="*/ 53461 h 727075"/>
              <a:gd name="T12" fmla="*/ 253395 w 678179"/>
              <a:gd name="T13" fmla="*/ 75585 h 727075"/>
              <a:gd name="T14" fmla="*/ 292326 w 678179"/>
              <a:gd name="T15" fmla="*/ 100974 h 727075"/>
              <a:gd name="T16" fmla="*/ 329733 w 678179"/>
              <a:gd name="T17" fmla="*/ 129396 h 727075"/>
              <a:gd name="T18" fmla="*/ 365398 w 678179"/>
              <a:gd name="T19" fmla="*/ 160617 h 727075"/>
              <a:gd name="T20" fmla="*/ 399104 w 678179"/>
              <a:gd name="T21" fmla="*/ 194405 h 727075"/>
              <a:gd name="T22" fmla="*/ 430634 w 678179"/>
              <a:gd name="T23" fmla="*/ 230526 h 727075"/>
              <a:gd name="T24" fmla="*/ 459768 w 678179"/>
              <a:gd name="T25" fmla="*/ 268746 h 727075"/>
              <a:gd name="T26" fmla="*/ 486291 w 678179"/>
              <a:gd name="T27" fmla="*/ 308833 h 727075"/>
              <a:gd name="T28" fmla="*/ 509983 w 678179"/>
              <a:gd name="T29" fmla="*/ 350552 h 727075"/>
              <a:gd name="T30" fmla="*/ 530628 w 678179"/>
              <a:gd name="T31" fmla="*/ 393672 h 727075"/>
              <a:gd name="T32" fmla="*/ 548007 w 678179"/>
              <a:gd name="T33" fmla="*/ 437957 h 727075"/>
              <a:gd name="T34" fmla="*/ 561902 w 678179"/>
              <a:gd name="T35" fmla="*/ 483176 h 727075"/>
              <a:gd name="T36" fmla="*/ 572099 w 678179"/>
              <a:gd name="T37" fmla="*/ 529095 h 727075"/>
              <a:gd name="T38" fmla="*/ 578375 w 678179"/>
              <a:gd name="T39" fmla="*/ 575480 h 727075"/>
              <a:gd name="T40" fmla="*/ 580516 w 678179"/>
              <a:gd name="T41" fmla="*/ 622098 h 72707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678179" h="727075">
                <a:moveTo>
                  <a:pt x="0" y="0"/>
                </a:moveTo>
                <a:lnTo>
                  <a:pt x="50776" y="2680"/>
                </a:lnTo>
                <a:lnTo>
                  <a:pt x="101298" y="10539"/>
                </a:lnTo>
                <a:lnTo>
                  <a:pt x="151313" y="23304"/>
                </a:lnTo>
                <a:lnTo>
                  <a:pt x="200565" y="40703"/>
                </a:lnTo>
                <a:lnTo>
                  <a:pt x="248800" y="62462"/>
                </a:lnTo>
                <a:lnTo>
                  <a:pt x="295765" y="88311"/>
                </a:lnTo>
                <a:lnTo>
                  <a:pt x="341206" y="117975"/>
                </a:lnTo>
                <a:lnTo>
                  <a:pt x="384868" y="151182"/>
                </a:lnTo>
                <a:lnTo>
                  <a:pt x="426497" y="187660"/>
                </a:lnTo>
                <a:lnTo>
                  <a:pt x="465839" y="227137"/>
                </a:lnTo>
                <a:lnTo>
                  <a:pt x="502641" y="269339"/>
                </a:lnTo>
                <a:lnTo>
                  <a:pt x="536647" y="313994"/>
                </a:lnTo>
                <a:lnTo>
                  <a:pt x="567604" y="360830"/>
                </a:lnTo>
                <a:lnTo>
                  <a:pt x="595258" y="409574"/>
                </a:lnTo>
                <a:lnTo>
                  <a:pt x="619355" y="459953"/>
                </a:lnTo>
                <a:lnTo>
                  <a:pt x="639640" y="511695"/>
                </a:lnTo>
                <a:lnTo>
                  <a:pt x="655859" y="564527"/>
                </a:lnTo>
                <a:lnTo>
                  <a:pt x="667760" y="618177"/>
                </a:lnTo>
                <a:lnTo>
                  <a:pt x="675086" y="672372"/>
                </a:lnTo>
                <a:lnTo>
                  <a:pt x="677585" y="726839"/>
                </a:lnTo>
              </a:path>
            </a:pathLst>
          </a:custGeom>
          <a:noFill/>
          <a:ln w="12702">
            <a:solidFill>
              <a:srgbClr val="D9D9D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4353" name="object 20"/>
          <p:cNvSpPr>
            <a:spLocks/>
          </p:cNvSpPr>
          <p:nvPr/>
        </p:nvSpPr>
        <p:spPr bwMode="auto">
          <a:xfrm>
            <a:off x="6021388" y="3906838"/>
            <a:ext cx="438150" cy="484187"/>
          </a:xfrm>
          <a:custGeom>
            <a:avLst/>
            <a:gdLst>
              <a:gd name="T0" fmla="*/ 0 w 512445"/>
              <a:gd name="T1" fmla="*/ 484180 h 567054"/>
              <a:gd name="T2" fmla="*/ 1615 w 512445"/>
              <a:gd name="T3" fmla="*/ 447897 h 567054"/>
              <a:gd name="T4" fmla="*/ 6353 w 512445"/>
              <a:gd name="T5" fmla="*/ 411796 h 567054"/>
              <a:gd name="T6" fmla="*/ 14047 w 512445"/>
              <a:gd name="T7" fmla="*/ 376057 h 567054"/>
              <a:gd name="T8" fmla="*/ 24535 w 512445"/>
              <a:gd name="T9" fmla="*/ 340863 h 567054"/>
              <a:gd name="T10" fmla="*/ 37651 w 512445"/>
              <a:gd name="T11" fmla="*/ 306395 h 567054"/>
              <a:gd name="T12" fmla="*/ 53232 w 512445"/>
              <a:gd name="T13" fmla="*/ 272835 h 567054"/>
              <a:gd name="T14" fmla="*/ 71113 w 512445"/>
              <a:gd name="T15" fmla="*/ 240365 h 567054"/>
              <a:gd name="T16" fmla="*/ 91130 w 512445"/>
              <a:gd name="T17" fmla="*/ 209166 h 567054"/>
              <a:gd name="T18" fmla="*/ 113118 w 512445"/>
              <a:gd name="T19" fmla="*/ 179419 h 567054"/>
              <a:gd name="T20" fmla="*/ 136913 w 512445"/>
              <a:gd name="T21" fmla="*/ 151306 h 567054"/>
              <a:gd name="T22" fmla="*/ 162352 w 512445"/>
              <a:gd name="T23" fmla="*/ 125009 h 567054"/>
              <a:gd name="T24" fmla="*/ 189269 w 512445"/>
              <a:gd name="T25" fmla="*/ 100709 h 567054"/>
              <a:gd name="T26" fmla="*/ 217500 w 512445"/>
              <a:gd name="T27" fmla="*/ 78588 h 567054"/>
              <a:gd name="T28" fmla="*/ 246882 w 512445"/>
              <a:gd name="T29" fmla="*/ 58828 h 567054"/>
              <a:gd name="T30" fmla="*/ 277250 w 512445"/>
              <a:gd name="T31" fmla="*/ 41609 h 567054"/>
              <a:gd name="T32" fmla="*/ 308439 w 512445"/>
              <a:gd name="T33" fmla="*/ 27114 h 567054"/>
              <a:gd name="T34" fmla="*/ 340285 w 512445"/>
              <a:gd name="T35" fmla="*/ 15523 h 567054"/>
              <a:gd name="T36" fmla="*/ 372624 w 512445"/>
              <a:gd name="T37" fmla="*/ 7020 h 567054"/>
              <a:gd name="T38" fmla="*/ 405292 w 512445"/>
              <a:gd name="T39" fmla="*/ 1785 h 567054"/>
              <a:gd name="T40" fmla="*/ 438123 w 512445"/>
              <a:gd name="T41" fmla="*/ 0 h 56705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12445" h="567054">
                <a:moveTo>
                  <a:pt x="0" y="567046"/>
                </a:moveTo>
                <a:lnTo>
                  <a:pt x="1889" y="524553"/>
                </a:lnTo>
                <a:lnTo>
                  <a:pt x="7430" y="482273"/>
                </a:lnTo>
                <a:lnTo>
                  <a:pt x="16429" y="440418"/>
                </a:lnTo>
                <a:lnTo>
                  <a:pt x="28695" y="399200"/>
                </a:lnTo>
                <a:lnTo>
                  <a:pt x="44035" y="358834"/>
                </a:lnTo>
                <a:lnTo>
                  <a:pt x="62258" y="319530"/>
                </a:lnTo>
                <a:lnTo>
                  <a:pt x="83171" y="281503"/>
                </a:lnTo>
                <a:lnTo>
                  <a:pt x="106582" y="244964"/>
                </a:lnTo>
                <a:lnTo>
                  <a:pt x="132299" y="210126"/>
                </a:lnTo>
                <a:lnTo>
                  <a:pt x="160129" y="177202"/>
                </a:lnTo>
                <a:lnTo>
                  <a:pt x="189881" y="146404"/>
                </a:lnTo>
                <a:lnTo>
                  <a:pt x="221363" y="117945"/>
                </a:lnTo>
                <a:lnTo>
                  <a:pt x="254381" y="92038"/>
                </a:lnTo>
                <a:lnTo>
                  <a:pt x="288745" y="68896"/>
                </a:lnTo>
                <a:lnTo>
                  <a:pt x="324262" y="48730"/>
                </a:lnTo>
                <a:lnTo>
                  <a:pt x="360739" y="31754"/>
                </a:lnTo>
                <a:lnTo>
                  <a:pt x="397985" y="18180"/>
                </a:lnTo>
                <a:lnTo>
                  <a:pt x="435808" y="8222"/>
                </a:lnTo>
                <a:lnTo>
                  <a:pt x="474015" y="2090"/>
                </a:lnTo>
                <a:lnTo>
                  <a:pt x="512414" y="0"/>
                </a:lnTo>
              </a:path>
            </a:pathLst>
          </a:custGeom>
          <a:noFill/>
          <a:ln w="12703">
            <a:solidFill>
              <a:srgbClr val="D9D9D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4354" name="object 21"/>
          <p:cNvSpPr>
            <a:spLocks/>
          </p:cNvSpPr>
          <p:nvPr/>
        </p:nvSpPr>
        <p:spPr bwMode="auto">
          <a:xfrm>
            <a:off x="6299200" y="3368675"/>
            <a:ext cx="31750" cy="33338"/>
          </a:xfrm>
          <a:custGeom>
            <a:avLst/>
            <a:gdLst>
              <a:gd name="T0" fmla="*/ 14388 w 38100"/>
              <a:gd name="T1" fmla="*/ 0 h 38100"/>
              <a:gd name="T2" fmla="*/ 4168 w 38100"/>
              <a:gd name="T3" fmla="*/ 5338 h 38100"/>
              <a:gd name="T4" fmla="*/ 0 w 38100"/>
              <a:gd name="T5" fmla="*/ 16596 h 38100"/>
              <a:gd name="T6" fmla="*/ 558 w 38100"/>
              <a:gd name="T7" fmla="*/ 20935 h 38100"/>
              <a:gd name="T8" fmla="*/ 6826 w 38100"/>
              <a:gd name="T9" fmla="*/ 29683 h 38100"/>
              <a:gd name="T10" fmla="*/ 19366 w 38100"/>
              <a:gd name="T11" fmla="*/ 32854 h 38100"/>
              <a:gd name="T12" fmla="*/ 28177 w 38100"/>
              <a:gd name="T13" fmla="*/ 26575 h 38100"/>
              <a:gd name="T14" fmla="*/ 31533 w 38100"/>
              <a:gd name="T15" fmla="*/ 13838 h 38100"/>
              <a:gd name="T16" fmla="*/ 25938 w 38100"/>
              <a:gd name="T17" fmla="*/ 3935 h 38100"/>
              <a:gd name="T18" fmla="*/ 14388 w 38100"/>
              <a:gd name="T19" fmla="*/ 0 h 381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8100" h="38100">
                <a:moveTo>
                  <a:pt x="17265" y="0"/>
                </a:moveTo>
                <a:lnTo>
                  <a:pt x="5001" y="6101"/>
                </a:lnTo>
                <a:lnTo>
                  <a:pt x="0" y="18967"/>
                </a:lnTo>
                <a:lnTo>
                  <a:pt x="670" y="23925"/>
                </a:lnTo>
                <a:lnTo>
                  <a:pt x="8191" y="33923"/>
                </a:lnTo>
                <a:lnTo>
                  <a:pt x="23239" y="37547"/>
                </a:lnTo>
                <a:lnTo>
                  <a:pt x="33812" y="30371"/>
                </a:lnTo>
                <a:lnTo>
                  <a:pt x="37839" y="15815"/>
                </a:lnTo>
                <a:lnTo>
                  <a:pt x="31126" y="4497"/>
                </a:lnTo>
                <a:lnTo>
                  <a:pt x="17265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4355" name="object 22"/>
          <p:cNvSpPr>
            <a:spLocks/>
          </p:cNvSpPr>
          <p:nvPr/>
        </p:nvSpPr>
        <p:spPr bwMode="auto">
          <a:xfrm>
            <a:off x="6440488" y="3890963"/>
            <a:ext cx="31750" cy="31750"/>
          </a:xfrm>
          <a:custGeom>
            <a:avLst/>
            <a:gdLst>
              <a:gd name="T0" fmla="*/ 14388 w 38100"/>
              <a:gd name="T1" fmla="*/ 0 h 38100"/>
              <a:gd name="T2" fmla="*/ 4168 w 38100"/>
              <a:gd name="T3" fmla="*/ 5084 h 38100"/>
              <a:gd name="T4" fmla="*/ 0 w 38100"/>
              <a:gd name="T5" fmla="*/ 15806 h 38100"/>
              <a:gd name="T6" fmla="*/ 558 w 38100"/>
              <a:gd name="T7" fmla="*/ 19936 h 38100"/>
              <a:gd name="T8" fmla="*/ 6825 w 38100"/>
              <a:gd name="T9" fmla="*/ 28269 h 38100"/>
              <a:gd name="T10" fmla="*/ 19363 w 38100"/>
              <a:gd name="T11" fmla="*/ 31289 h 38100"/>
              <a:gd name="T12" fmla="*/ 28174 w 38100"/>
              <a:gd name="T13" fmla="*/ 25311 h 38100"/>
              <a:gd name="T14" fmla="*/ 31531 w 38100"/>
              <a:gd name="T15" fmla="*/ 13180 h 38100"/>
              <a:gd name="T16" fmla="*/ 25938 w 38100"/>
              <a:gd name="T17" fmla="*/ 3748 h 38100"/>
              <a:gd name="T18" fmla="*/ 14388 w 38100"/>
              <a:gd name="T19" fmla="*/ 0 h 381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8100" h="38100">
                <a:moveTo>
                  <a:pt x="17265" y="0"/>
                </a:moveTo>
                <a:lnTo>
                  <a:pt x="5001" y="6101"/>
                </a:lnTo>
                <a:lnTo>
                  <a:pt x="0" y="18967"/>
                </a:lnTo>
                <a:lnTo>
                  <a:pt x="669" y="23923"/>
                </a:lnTo>
                <a:lnTo>
                  <a:pt x="8190" y="33923"/>
                </a:lnTo>
                <a:lnTo>
                  <a:pt x="23236" y="37547"/>
                </a:lnTo>
                <a:lnTo>
                  <a:pt x="33809" y="30373"/>
                </a:lnTo>
                <a:lnTo>
                  <a:pt x="37837" y="15816"/>
                </a:lnTo>
                <a:lnTo>
                  <a:pt x="31126" y="4497"/>
                </a:lnTo>
                <a:lnTo>
                  <a:pt x="17265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4356" name="object 23"/>
          <p:cNvSpPr>
            <a:spLocks/>
          </p:cNvSpPr>
          <p:nvPr/>
        </p:nvSpPr>
        <p:spPr bwMode="auto">
          <a:xfrm>
            <a:off x="6853238" y="3390900"/>
            <a:ext cx="31750" cy="33338"/>
          </a:xfrm>
          <a:custGeom>
            <a:avLst/>
            <a:gdLst>
              <a:gd name="T0" fmla="*/ 14388 w 38100"/>
              <a:gd name="T1" fmla="*/ 0 h 38100"/>
              <a:gd name="T2" fmla="*/ 4168 w 38100"/>
              <a:gd name="T3" fmla="*/ 5338 h 38100"/>
              <a:gd name="T4" fmla="*/ 0 w 38100"/>
              <a:gd name="T5" fmla="*/ 16596 h 38100"/>
              <a:gd name="T6" fmla="*/ 558 w 38100"/>
              <a:gd name="T7" fmla="*/ 20935 h 38100"/>
              <a:gd name="T8" fmla="*/ 6826 w 38100"/>
              <a:gd name="T9" fmla="*/ 29683 h 38100"/>
              <a:gd name="T10" fmla="*/ 19366 w 38100"/>
              <a:gd name="T11" fmla="*/ 32854 h 38100"/>
              <a:gd name="T12" fmla="*/ 28177 w 38100"/>
              <a:gd name="T13" fmla="*/ 26575 h 38100"/>
              <a:gd name="T14" fmla="*/ 31533 w 38100"/>
              <a:gd name="T15" fmla="*/ 13838 h 38100"/>
              <a:gd name="T16" fmla="*/ 25938 w 38100"/>
              <a:gd name="T17" fmla="*/ 3935 h 38100"/>
              <a:gd name="T18" fmla="*/ 14388 w 38100"/>
              <a:gd name="T19" fmla="*/ 0 h 381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8100" h="38100">
                <a:moveTo>
                  <a:pt x="17265" y="0"/>
                </a:moveTo>
                <a:lnTo>
                  <a:pt x="5001" y="6101"/>
                </a:lnTo>
                <a:lnTo>
                  <a:pt x="0" y="18967"/>
                </a:lnTo>
                <a:lnTo>
                  <a:pt x="670" y="23925"/>
                </a:lnTo>
                <a:lnTo>
                  <a:pt x="8191" y="33923"/>
                </a:lnTo>
                <a:lnTo>
                  <a:pt x="23239" y="37547"/>
                </a:lnTo>
                <a:lnTo>
                  <a:pt x="33812" y="30371"/>
                </a:lnTo>
                <a:lnTo>
                  <a:pt x="37839" y="15815"/>
                </a:lnTo>
                <a:lnTo>
                  <a:pt x="31126" y="4497"/>
                </a:lnTo>
                <a:lnTo>
                  <a:pt x="17265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4357" name="object 24"/>
          <p:cNvSpPr>
            <a:spLocks/>
          </p:cNvSpPr>
          <p:nvPr/>
        </p:nvSpPr>
        <p:spPr bwMode="auto">
          <a:xfrm>
            <a:off x="6880225" y="2973388"/>
            <a:ext cx="420688" cy="431800"/>
          </a:xfrm>
          <a:custGeom>
            <a:avLst/>
            <a:gdLst>
              <a:gd name="T0" fmla="*/ 420170 w 493395"/>
              <a:gd name="T1" fmla="*/ 0 h 506095"/>
              <a:gd name="T2" fmla="*/ 357355 w 493395"/>
              <a:gd name="T3" fmla="*/ 6256 h 506095"/>
              <a:gd name="T4" fmla="*/ 295800 w 493395"/>
              <a:gd name="T5" fmla="*/ 24161 h 506095"/>
              <a:gd name="T6" fmla="*/ 265889 w 493395"/>
              <a:gd name="T7" fmla="*/ 37077 h 506095"/>
              <a:gd name="T8" fmla="*/ 236766 w 493395"/>
              <a:gd name="T9" fmla="*/ 52421 h 506095"/>
              <a:gd name="T10" fmla="*/ 208588 w 493395"/>
              <a:gd name="T11" fmla="*/ 70029 h 506095"/>
              <a:gd name="T12" fmla="*/ 181513 w 493395"/>
              <a:gd name="T13" fmla="*/ 89740 h 506095"/>
              <a:gd name="T14" fmla="*/ 155699 w 493395"/>
              <a:gd name="T15" fmla="*/ 111394 h 506095"/>
              <a:gd name="T16" fmla="*/ 131303 w 493395"/>
              <a:gd name="T17" fmla="*/ 134827 h 506095"/>
              <a:gd name="T18" fmla="*/ 108482 w 493395"/>
              <a:gd name="T19" fmla="*/ 159878 h 506095"/>
              <a:gd name="T20" fmla="*/ 87396 w 493395"/>
              <a:gd name="T21" fmla="*/ 186385 h 506095"/>
              <a:gd name="T22" fmla="*/ 68198 w 493395"/>
              <a:gd name="T23" fmla="*/ 214186 h 506095"/>
              <a:gd name="T24" fmla="*/ 51050 w 493395"/>
              <a:gd name="T25" fmla="*/ 243120 h 506095"/>
              <a:gd name="T26" fmla="*/ 36108 w 493395"/>
              <a:gd name="T27" fmla="*/ 273025 h 506095"/>
              <a:gd name="T28" fmla="*/ 23529 w 493395"/>
              <a:gd name="T29" fmla="*/ 303738 h 506095"/>
              <a:gd name="T30" fmla="*/ 13472 w 493395"/>
              <a:gd name="T31" fmla="*/ 335099 h 506095"/>
              <a:gd name="T32" fmla="*/ 6092 w 493395"/>
              <a:gd name="T33" fmla="*/ 366946 h 506095"/>
              <a:gd name="T34" fmla="*/ 1549 w 493395"/>
              <a:gd name="T35" fmla="*/ 399116 h 506095"/>
              <a:gd name="T36" fmla="*/ 0 w 493395"/>
              <a:gd name="T37" fmla="*/ 431447 h 50609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93395" h="506095">
                <a:moveTo>
                  <a:pt x="492788" y="0"/>
                </a:moveTo>
                <a:lnTo>
                  <a:pt x="419116" y="7332"/>
                </a:lnTo>
                <a:lnTo>
                  <a:pt x="346923" y="28318"/>
                </a:lnTo>
                <a:lnTo>
                  <a:pt x="311842" y="43457"/>
                </a:lnTo>
                <a:lnTo>
                  <a:pt x="277686" y="61440"/>
                </a:lnTo>
                <a:lnTo>
                  <a:pt x="244638" y="82078"/>
                </a:lnTo>
                <a:lnTo>
                  <a:pt x="212884" y="105181"/>
                </a:lnTo>
                <a:lnTo>
                  <a:pt x="182608" y="130560"/>
                </a:lnTo>
                <a:lnTo>
                  <a:pt x="153996" y="158025"/>
                </a:lnTo>
                <a:lnTo>
                  <a:pt x="127231" y="187386"/>
                </a:lnTo>
                <a:lnTo>
                  <a:pt x="102500" y="218454"/>
                </a:lnTo>
                <a:lnTo>
                  <a:pt x="79985" y="251039"/>
                </a:lnTo>
                <a:lnTo>
                  <a:pt x="59873" y="284951"/>
                </a:lnTo>
                <a:lnTo>
                  <a:pt x="42349" y="320001"/>
                </a:lnTo>
                <a:lnTo>
                  <a:pt x="27596" y="355999"/>
                </a:lnTo>
                <a:lnTo>
                  <a:pt x="15800" y="392756"/>
                </a:lnTo>
                <a:lnTo>
                  <a:pt x="7145" y="430082"/>
                </a:lnTo>
                <a:lnTo>
                  <a:pt x="1817" y="467787"/>
                </a:lnTo>
                <a:lnTo>
                  <a:pt x="0" y="505681"/>
                </a:lnTo>
              </a:path>
            </a:pathLst>
          </a:custGeom>
          <a:noFill/>
          <a:ln w="12702">
            <a:solidFill>
              <a:srgbClr val="D9D9D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4358" name="object 25"/>
          <p:cNvSpPr txBox="1">
            <a:spLocks noChangeArrowheads="1"/>
          </p:cNvSpPr>
          <p:nvPr/>
        </p:nvSpPr>
        <p:spPr bwMode="auto">
          <a:xfrm>
            <a:off x="4838700" y="2384425"/>
            <a:ext cx="1227137" cy="49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/>
            <a:r>
              <a:rPr lang="ko-KR" altLang="ko-KR" sz="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조직행동</a:t>
            </a:r>
            <a:endParaRPr lang="ko-KR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spcBef>
                <a:spcPts val="88"/>
              </a:spcBef>
            </a:pPr>
            <a:r>
              <a:rPr lang="ko-KR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&amp;팀  / 인적자원 </a:t>
            </a:r>
            <a:r>
              <a:rPr lang="ko-KR" altLang="ko-KR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조직역동성</a:t>
            </a:r>
            <a:r>
              <a:rPr lang="ko-KR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/ 협상</a:t>
            </a:r>
          </a:p>
          <a:p>
            <a:pPr algn="ctr">
              <a:lnSpc>
                <a:spcPts val="900"/>
              </a:lnSpc>
            </a:pPr>
            <a:r>
              <a:rPr lang="en-US" altLang="ko-KR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</a:t>
            </a:r>
            <a:r>
              <a:rPr lang="ko-KR" altLang="ko-KR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tional</a:t>
            </a:r>
            <a:r>
              <a:rPr lang="en-US" altLang="ko-KR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Inn</a:t>
            </a:r>
            <a:r>
              <a:rPr lang="ko-KR" altLang="ko-KR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ovation</a:t>
            </a:r>
            <a:endParaRPr lang="ko-KR" altLang="ko-KR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59" name="object 26"/>
          <p:cNvSpPr txBox="1">
            <a:spLocks noChangeArrowheads="1"/>
          </p:cNvSpPr>
          <p:nvPr/>
        </p:nvSpPr>
        <p:spPr bwMode="auto">
          <a:xfrm>
            <a:off x="5508625" y="4389438"/>
            <a:ext cx="1020763" cy="941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85725" indent="-444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>
              <a:lnSpc>
                <a:spcPct val="102000"/>
              </a:lnSpc>
            </a:pPr>
            <a:r>
              <a:rPr lang="ko-KR" altLang="ko-KR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r>
              <a:rPr lang="ko-KR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Innovation</a:t>
            </a:r>
            <a:endParaRPr lang="ko-KR" altLang="ko-KR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338"/>
              </a:spcBef>
            </a:pPr>
            <a:r>
              <a:rPr lang="ko-KR" altLang="ko-KR" sz="8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디자인&amp;상호작용</a:t>
            </a:r>
            <a:endParaRPr lang="ko-KR" altLang="ko-KR" sz="8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spcBef>
                <a:spcPts val="88"/>
              </a:spcBef>
            </a:pP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인간-컴퓨터  상호작용  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spcBef>
                <a:spcPts val="88"/>
              </a:spcBef>
            </a:pPr>
            <a:r>
              <a:rPr lang="ko-KR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 </a:t>
            </a:r>
            <a:r>
              <a:rPr lang="ko-KR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Visual</a:t>
            </a: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Thinking</a:t>
            </a: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지속가능디자인  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spcBef>
                <a:spcPts val="88"/>
              </a:spcBef>
            </a:pPr>
            <a:r>
              <a:rPr lang="ko-KR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 </a:t>
            </a:r>
            <a:r>
              <a:rPr lang="ko-KR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미학&amp;형상</a:t>
            </a:r>
            <a:endParaRPr lang="ko-KR" altLang="ko-KR" sz="8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360" name="object 27"/>
          <p:cNvSpPr txBox="1">
            <a:spLocks noChangeArrowheads="1"/>
          </p:cNvSpPr>
          <p:nvPr/>
        </p:nvSpPr>
        <p:spPr bwMode="auto">
          <a:xfrm>
            <a:off x="7324724" y="2847975"/>
            <a:ext cx="919683" cy="11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9525" indent="74613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ct val="102000"/>
              </a:lnSpc>
            </a:pPr>
            <a:r>
              <a:rPr lang="ko-KR" altLang="ko-KR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ko-KR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Innovation</a:t>
            </a:r>
            <a:endParaRPr lang="ko-KR" altLang="ko-KR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61" name="object 28"/>
          <p:cNvSpPr txBox="1">
            <a:spLocks noChangeArrowheads="1"/>
          </p:cNvSpPr>
          <p:nvPr/>
        </p:nvSpPr>
        <p:spPr bwMode="auto">
          <a:xfrm>
            <a:off x="7580313" y="3427413"/>
            <a:ext cx="1096143" cy="11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9525" indent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ct val="102000"/>
              </a:lnSpc>
            </a:pPr>
            <a:r>
              <a:rPr lang="ko-KR" altLang="ko-KR" sz="8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r>
              <a:rPr lang="ko-KR" altLang="ko-KR" sz="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8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Innovation</a:t>
            </a:r>
            <a:endParaRPr lang="ko-KR" altLang="ko-KR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62" name="object 29"/>
          <p:cNvSpPr txBox="1">
            <a:spLocks noChangeArrowheads="1"/>
          </p:cNvSpPr>
          <p:nvPr/>
        </p:nvSpPr>
        <p:spPr bwMode="auto">
          <a:xfrm>
            <a:off x="6162675" y="1988840"/>
            <a:ext cx="879475" cy="62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/>
            <a:r>
              <a:rPr lang="ko-KR" altLang="ko-KR" sz="800" b="1" dirty="0">
                <a:solidFill>
                  <a:srgbClr val="8EB41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비즈니스</a:t>
            </a:r>
            <a:endParaRPr lang="ko-KR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spcBef>
                <a:spcPts val="88"/>
              </a:spcBef>
            </a:pP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회계 / 재무 / </a:t>
            </a:r>
            <a:r>
              <a:rPr lang="ko-KR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경제성분석</a:t>
            </a: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/ 마케팅 생산관리  / IT / 경쟁전략</a:t>
            </a:r>
          </a:p>
        </p:txBody>
      </p:sp>
      <p:sp>
        <p:nvSpPr>
          <p:cNvPr id="14363" name="object 30"/>
          <p:cNvSpPr txBox="1">
            <a:spLocks noChangeArrowheads="1"/>
          </p:cNvSpPr>
          <p:nvPr/>
        </p:nvSpPr>
        <p:spPr bwMode="auto">
          <a:xfrm>
            <a:off x="6962775" y="4238625"/>
            <a:ext cx="868363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/>
            <a:r>
              <a:rPr lang="ko-KR" altLang="ko-KR" sz="800" b="1" dirty="0">
                <a:solidFill>
                  <a:srgbClr val="2E91B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endParaRPr lang="ko-KR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spcBef>
                <a:spcPts val="88"/>
              </a:spcBef>
            </a:pP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엔지니어링분석 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spcBef>
                <a:spcPts val="88"/>
              </a:spcBef>
            </a:pPr>
            <a:r>
              <a:rPr lang="ko-KR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정역학&amp;동역학</a:t>
            </a: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전자공학&amp;기계공학</a:t>
            </a: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/ 프로그래밍 생명공학  / 화학공학 / 재료공학  / 열역학</a:t>
            </a:r>
          </a:p>
        </p:txBody>
      </p:sp>
      <p:sp>
        <p:nvSpPr>
          <p:cNvPr id="14364" name="object 31"/>
          <p:cNvSpPr txBox="1">
            <a:spLocks noChangeArrowheads="1"/>
          </p:cNvSpPr>
          <p:nvPr/>
        </p:nvSpPr>
        <p:spPr bwMode="auto">
          <a:xfrm>
            <a:off x="5102225" y="3903663"/>
            <a:ext cx="554038" cy="38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800" b="1" dirty="0" err="1">
                <a:solidFill>
                  <a:srgbClr val="E46C0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인간가치</a:t>
            </a:r>
            <a:endParaRPr lang="ko-KR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88"/>
              </a:spcBef>
            </a:pP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사회학 </a:t>
            </a:r>
            <a:r>
              <a:rPr lang="ko-KR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니즈탐색</a:t>
            </a:r>
            <a:endParaRPr lang="ko-KR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65" name="object 32"/>
          <p:cNvSpPr txBox="1">
            <a:spLocks noChangeArrowheads="1"/>
          </p:cNvSpPr>
          <p:nvPr/>
        </p:nvSpPr>
        <p:spPr bwMode="auto">
          <a:xfrm>
            <a:off x="7288288" y="2412855"/>
            <a:ext cx="1422401" cy="38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/>
            <a:r>
              <a:rPr lang="ko-KR" altLang="ko-KR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제조생산</a:t>
            </a:r>
            <a:endParaRPr lang="ko-KR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spcBef>
                <a:spcPts val="88"/>
              </a:spcBef>
            </a:pP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생산기술  / 생산프로세스 </a:t>
            </a:r>
            <a:r>
              <a:rPr lang="ko-KR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공급망관리</a:t>
            </a: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/ </a:t>
            </a:r>
            <a:r>
              <a:rPr lang="ko-KR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속성Prototyping</a:t>
            </a:r>
            <a:endParaRPr lang="ko-KR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66" name="object 33"/>
          <p:cNvSpPr txBox="1">
            <a:spLocks noChangeArrowheads="1"/>
          </p:cNvSpPr>
          <p:nvPr/>
        </p:nvSpPr>
        <p:spPr bwMode="auto">
          <a:xfrm>
            <a:off x="946150" y="1655763"/>
            <a:ext cx="249237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900" b="1">
                <a:latin typeface="맑은 고딕" panose="020B0503020000020004" pitchFamily="50" charset="-127"/>
                <a:ea typeface="맑은 고딕" panose="020B0503020000020004" pitchFamily="50" charset="-127"/>
              </a:rPr>
              <a:t>&lt;DESIGN MINDSET&gt;</a:t>
            </a:r>
            <a:endParaRPr lang="ko-KR" altLang="ko-KR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67" name="object 34"/>
          <p:cNvSpPr txBox="1">
            <a:spLocks noChangeArrowheads="1"/>
          </p:cNvSpPr>
          <p:nvPr/>
        </p:nvSpPr>
        <p:spPr bwMode="auto">
          <a:xfrm>
            <a:off x="5670550" y="1655763"/>
            <a:ext cx="1960563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900" b="1">
                <a:latin typeface="맑은 고딕" panose="020B0503020000020004" pitchFamily="50" charset="-127"/>
                <a:ea typeface="맑은 고딕" panose="020B0503020000020004" pitchFamily="50" charset="-127"/>
              </a:rPr>
              <a:t>&lt;INNOVATION&gt;</a:t>
            </a:r>
            <a:endParaRPr lang="ko-KR" altLang="ko-KR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68" name="object 35"/>
          <p:cNvSpPr txBox="1">
            <a:spLocks noChangeArrowheads="1"/>
          </p:cNvSpPr>
          <p:nvPr/>
        </p:nvSpPr>
        <p:spPr bwMode="auto">
          <a:xfrm>
            <a:off x="3775075" y="3298825"/>
            <a:ext cx="10636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>
              <a:lnSpc>
                <a:spcPct val="104000"/>
              </a:lnSpc>
            </a:pPr>
            <a:r>
              <a:rPr lang="ko-KR" altLang="ko-KR" sz="100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디자인사고방식이 이노베이션을 만든다</a:t>
            </a:r>
            <a:r>
              <a:rPr lang="ko-KR" altLang="ko-KR" sz="100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ko-KR" altLang="ko-KR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69" name="object 36"/>
          <p:cNvSpPr>
            <a:spLocks/>
          </p:cNvSpPr>
          <p:nvPr/>
        </p:nvSpPr>
        <p:spPr bwMode="auto">
          <a:xfrm>
            <a:off x="1812925" y="2336800"/>
            <a:ext cx="619125" cy="544513"/>
          </a:xfrm>
          <a:custGeom>
            <a:avLst/>
            <a:gdLst>
              <a:gd name="T0" fmla="*/ 483413 w 723900"/>
              <a:gd name="T1" fmla="*/ 0 h 635000"/>
              <a:gd name="T2" fmla="*/ 135711 w 723900"/>
              <a:gd name="T3" fmla="*/ 0 h 635000"/>
              <a:gd name="T4" fmla="*/ 0 w 723900"/>
              <a:gd name="T5" fmla="*/ 272257 h 635000"/>
              <a:gd name="T6" fmla="*/ 135711 w 723900"/>
              <a:gd name="T7" fmla="*/ 544513 h 635000"/>
              <a:gd name="T8" fmla="*/ 483413 w 723900"/>
              <a:gd name="T9" fmla="*/ 544513 h 635000"/>
              <a:gd name="T10" fmla="*/ 619125 w 723900"/>
              <a:gd name="T11" fmla="*/ 272257 h 635000"/>
              <a:gd name="T12" fmla="*/ 483413 w 723900"/>
              <a:gd name="T13" fmla="*/ 0 h 635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3900" h="635000">
                <a:moveTo>
                  <a:pt x="565221" y="0"/>
                </a:moveTo>
                <a:lnTo>
                  <a:pt x="158678" y="0"/>
                </a:lnTo>
                <a:lnTo>
                  <a:pt x="0" y="317500"/>
                </a:lnTo>
                <a:lnTo>
                  <a:pt x="158678" y="635000"/>
                </a:lnTo>
                <a:lnTo>
                  <a:pt x="565221" y="635000"/>
                </a:lnTo>
                <a:lnTo>
                  <a:pt x="723900" y="317500"/>
                </a:lnTo>
                <a:lnTo>
                  <a:pt x="565221" y="0"/>
                </a:lnTo>
                <a:close/>
              </a:path>
            </a:pathLst>
          </a:custGeom>
          <a:solidFill>
            <a:srgbClr val="8EB4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4370" name="object 37"/>
          <p:cNvSpPr txBox="1">
            <a:spLocks noChangeArrowheads="1"/>
          </p:cNvSpPr>
          <p:nvPr/>
        </p:nvSpPr>
        <p:spPr bwMode="auto">
          <a:xfrm>
            <a:off x="2005013" y="2571750"/>
            <a:ext cx="241300" cy="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DEFINE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71" name="object 38"/>
          <p:cNvSpPr>
            <a:spLocks/>
          </p:cNvSpPr>
          <p:nvPr/>
        </p:nvSpPr>
        <p:spPr bwMode="auto">
          <a:xfrm>
            <a:off x="2324100" y="2619375"/>
            <a:ext cx="630238" cy="542925"/>
          </a:xfrm>
          <a:custGeom>
            <a:avLst/>
            <a:gdLst>
              <a:gd name="T0" fmla="*/ 494472 w 736600"/>
              <a:gd name="T1" fmla="*/ 0 h 635000"/>
              <a:gd name="T2" fmla="*/ 135766 w 736600"/>
              <a:gd name="T3" fmla="*/ 0 h 635000"/>
              <a:gd name="T4" fmla="*/ 0 w 736600"/>
              <a:gd name="T5" fmla="*/ 271463 h 635000"/>
              <a:gd name="T6" fmla="*/ 135766 w 736600"/>
              <a:gd name="T7" fmla="*/ 542925 h 635000"/>
              <a:gd name="T8" fmla="*/ 494472 w 736600"/>
              <a:gd name="T9" fmla="*/ 542925 h 635000"/>
              <a:gd name="T10" fmla="*/ 630238 w 736600"/>
              <a:gd name="T11" fmla="*/ 271463 h 635000"/>
              <a:gd name="T12" fmla="*/ 494472 w 736600"/>
              <a:gd name="T13" fmla="*/ 0 h 635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36600" h="635000">
                <a:moveTo>
                  <a:pt x="577921" y="0"/>
                </a:moveTo>
                <a:lnTo>
                  <a:pt x="158678" y="0"/>
                </a:lnTo>
                <a:lnTo>
                  <a:pt x="0" y="317500"/>
                </a:lnTo>
                <a:lnTo>
                  <a:pt x="158678" y="635000"/>
                </a:lnTo>
                <a:lnTo>
                  <a:pt x="577921" y="635000"/>
                </a:lnTo>
                <a:lnTo>
                  <a:pt x="736600" y="317500"/>
                </a:lnTo>
                <a:lnTo>
                  <a:pt x="577921" y="0"/>
                </a:lnTo>
                <a:close/>
              </a:path>
            </a:pathLst>
          </a:custGeom>
          <a:solidFill>
            <a:srgbClr val="F79D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4372" name="object 39"/>
          <p:cNvSpPr txBox="1">
            <a:spLocks noChangeArrowheads="1"/>
          </p:cNvSpPr>
          <p:nvPr/>
        </p:nvSpPr>
        <p:spPr bwMode="auto">
          <a:xfrm>
            <a:off x="2520950" y="2852738"/>
            <a:ext cx="231775" cy="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IDEATE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73" name="object 40"/>
          <p:cNvSpPr>
            <a:spLocks/>
          </p:cNvSpPr>
          <p:nvPr/>
        </p:nvSpPr>
        <p:spPr bwMode="auto">
          <a:xfrm>
            <a:off x="1292225" y="2619375"/>
            <a:ext cx="630238" cy="542925"/>
          </a:xfrm>
          <a:custGeom>
            <a:avLst/>
            <a:gdLst>
              <a:gd name="T0" fmla="*/ 494472 w 736600"/>
              <a:gd name="T1" fmla="*/ 0 h 635000"/>
              <a:gd name="T2" fmla="*/ 135766 w 736600"/>
              <a:gd name="T3" fmla="*/ 0 h 635000"/>
              <a:gd name="T4" fmla="*/ 0 w 736600"/>
              <a:gd name="T5" fmla="*/ 271463 h 635000"/>
              <a:gd name="T6" fmla="*/ 135766 w 736600"/>
              <a:gd name="T7" fmla="*/ 542923 h 635000"/>
              <a:gd name="T8" fmla="*/ 494472 w 736600"/>
              <a:gd name="T9" fmla="*/ 542923 h 635000"/>
              <a:gd name="T10" fmla="*/ 630238 w 736600"/>
              <a:gd name="T11" fmla="*/ 271463 h 635000"/>
              <a:gd name="T12" fmla="*/ 494472 w 736600"/>
              <a:gd name="T13" fmla="*/ 0 h 635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36600" h="635000">
                <a:moveTo>
                  <a:pt x="577921" y="0"/>
                </a:moveTo>
                <a:lnTo>
                  <a:pt x="158678" y="0"/>
                </a:lnTo>
                <a:lnTo>
                  <a:pt x="0" y="317500"/>
                </a:lnTo>
                <a:lnTo>
                  <a:pt x="158678" y="634998"/>
                </a:lnTo>
                <a:lnTo>
                  <a:pt x="577921" y="634998"/>
                </a:lnTo>
                <a:lnTo>
                  <a:pt x="736600" y="317500"/>
                </a:lnTo>
                <a:lnTo>
                  <a:pt x="577921" y="0"/>
                </a:lnTo>
                <a:close/>
              </a:path>
            </a:pathLst>
          </a:custGeom>
          <a:solidFill>
            <a:srgbClr val="3FA8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4374" name="object 41"/>
          <p:cNvSpPr txBox="1">
            <a:spLocks noChangeArrowheads="1"/>
          </p:cNvSpPr>
          <p:nvPr/>
        </p:nvSpPr>
        <p:spPr bwMode="auto">
          <a:xfrm>
            <a:off x="1416050" y="2854325"/>
            <a:ext cx="393700" cy="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EMPATHIZE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75" name="object 42"/>
          <p:cNvSpPr>
            <a:spLocks/>
          </p:cNvSpPr>
          <p:nvPr/>
        </p:nvSpPr>
        <p:spPr bwMode="auto">
          <a:xfrm>
            <a:off x="2324100" y="3184525"/>
            <a:ext cx="630238" cy="542925"/>
          </a:xfrm>
          <a:custGeom>
            <a:avLst/>
            <a:gdLst>
              <a:gd name="T0" fmla="*/ 494472 w 736600"/>
              <a:gd name="T1" fmla="*/ 0 h 635000"/>
              <a:gd name="T2" fmla="*/ 135766 w 736600"/>
              <a:gd name="T3" fmla="*/ 0 h 635000"/>
              <a:gd name="T4" fmla="*/ 0 w 736600"/>
              <a:gd name="T5" fmla="*/ 271463 h 635000"/>
              <a:gd name="T6" fmla="*/ 135766 w 736600"/>
              <a:gd name="T7" fmla="*/ 542925 h 635000"/>
              <a:gd name="T8" fmla="*/ 494472 w 736600"/>
              <a:gd name="T9" fmla="*/ 542925 h 635000"/>
              <a:gd name="T10" fmla="*/ 630238 w 736600"/>
              <a:gd name="T11" fmla="*/ 271463 h 635000"/>
              <a:gd name="T12" fmla="*/ 494472 w 736600"/>
              <a:gd name="T13" fmla="*/ 0 h 635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36600" h="635000">
                <a:moveTo>
                  <a:pt x="577921" y="0"/>
                </a:moveTo>
                <a:lnTo>
                  <a:pt x="158678" y="0"/>
                </a:lnTo>
                <a:lnTo>
                  <a:pt x="0" y="317500"/>
                </a:lnTo>
                <a:lnTo>
                  <a:pt x="158678" y="635000"/>
                </a:lnTo>
                <a:lnTo>
                  <a:pt x="577921" y="635000"/>
                </a:lnTo>
                <a:lnTo>
                  <a:pt x="736600" y="317500"/>
                </a:lnTo>
                <a:lnTo>
                  <a:pt x="577921" y="0"/>
                </a:lnTo>
                <a:close/>
              </a:path>
            </a:pathLst>
          </a:custGeom>
          <a:solidFill>
            <a:srgbClr val="E46C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4376" name="object 43"/>
          <p:cNvSpPr txBox="1">
            <a:spLocks noChangeArrowheads="1"/>
          </p:cNvSpPr>
          <p:nvPr/>
        </p:nvSpPr>
        <p:spPr bwMode="auto">
          <a:xfrm>
            <a:off x="2435225" y="3414713"/>
            <a:ext cx="407988" cy="7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PROTOTYPE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77" name="object 44"/>
          <p:cNvSpPr>
            <a:spLocks/>
          </p:cNvSpPr>
          <p:nvPr/>
        </p:nvSpPr>
        <p:spPr bwMode="auto">
          <a:xfrm>
            <a:off x="1292225" y="3184525"/>
            <a:ext cx="630238" cy="542925"/>
          </a:xfrm>
          <a:custGeom>
            <a:avLst/>
            <a:gdLst>
              <a:gd name="T0" fmla="*/ 494472 w 736600"/>
              <a:gd name="T1" fmla="*/ 0 h 635000"/>
              <a:gd name="T2" fmla="*/ 135766 w 736600"/>
              <a:gd name="T3" fmla="*/ 0 h 635000"/>
              <a:gd name="T4" fmla="*/ 0 w 736600"/>
              <a:gd name="T5" fmla="*/ 271463 h 635000"/>
              <a:gd name="T6" fmla="*/ 135766 w 736600"/>
              <a:gd name="T7" fmla="*/ 542923 h 635000"/>
              <a:gd name="T8" fmla="*/ 494472 w 736600"/>
              <a:gd name="T9" fmla="*/ 542923 h 635000"/>
              <a:gd name="T10" fmla="*/ 630238 w 736600"/>
              <a:gd name="T11" fmla="*/ 271463 h 635000"/>
              <a:gd name="T12" fmla="*/ 494472 w 736600"/>
              <a:gd name="T13" fmla="*/ 0 h 635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36600" h="635000">
                <a:moveTo>
                  <a:pt x="577921" y="0"/>
                </a:moveTo>
                <a:lnTo>
                  <a:pt x="158678" y="0"/>
                </a:lnTo>
                <a:lnTo>
                  <a:pt x="0" y="317500"/>
                </a:lnTo>
                <a:lnTo>
                  <a:pt x="158678" y="634998"/>
                </a:lnTo>
                <a:lnTo>
                  <a:pt x="577921" y="634998"/>
                </a:lnTo>
                <a:lnTo>
                  <a:pt x="736600" y="317500"/>
                </a:lnTo>
                <a:lnTo>
                  <a:pt x="577921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4378" name="object 45"/>
          <p:cNvSpPr>
            <a:spLocks/>
          </p:cNvSpPr>
          <p:nvPr/>
        </p:nvSpPr>
        <p:spPr bwMode="auto">
          <a:xfrm>
            <a:off x="1812925" y="3467100"/>
            <a:ext cx="619125" cy="542925"/>
          </a:xfrm>
          <a:custGeom>
            <a:avLst/>
            <a:gdLst>
              <a:gd name="T0" fmla="*/ 483413 w 723900"/>
              <a:gd name="T1" fmla="*/ 0 h 635000"/>
              <a:gd name="T2" fmla="*/ 135711 w 723900"/>
              <a:gd name="T3" fmla="*/ 0 h 635000"/>
              <a:gd name="T4" fmla="*/ 0 w 723900"/>
              <a:gd name="T5" fmla="*/ 271463 h 635000"/>
              <a:gd name="T6" fmla="*/ 135711 w 723900"/>
              <a:gd name="T7" fmla="*/ 542925 h 635000"/>
              <a:gd name="T8" fmla="*/ 483413 w 723900"/>
              <a:gd name="T9" fmla="*/ 542925 h 635000"/>
              <a:gd name="T10" fmla="*/ 619125 w 723900"/>
              <a:gd name="T11" fmla="*/ 271463 h 635000"/>
              <a:gd name="T12" fmla="*/ 483413 w 723900"/>
              <a:gd name="T13" fmla="*/ 0 h 635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3900" h="635000">
                <a:moveTo>
                  <a:pt x="565221" y="0"/>
                </a:moveTo>
                <a:lnTo>
                  <a:pt x="158678" y="0"/>
                </a:lnTo>
                <a:lnTo>
                  <a:pt x="0" y="317500"/>
                </a:lnTo>
                <a:lnTo>
                  <a:pt x="158678" y="635000"/>
                </a:lnTo>
                <a:lnTo>
                  <a:pt x="565221" y="635000"/>
                </a:lnTo>
                <a:lnTo>
                  <a:pt x="723900" y="317500"/>
                </a:lnTo>
                <a:lnTo>
                  <a:pt x="565221" y="0"/>
                </a:lnTo>
                <a:close/>
              </a:path>
            </a:pathLst>
          </a:custGeom>
          <a:solidFill>
            <a:srgbClr val="9C00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4379" name="object 46"/>
          <p:cNvSpPr txBox="1">
            <a:spLocks noChangeArrowheads="1"/>
          </p:cNvSpPr>
          <p:nvPr/>
        </p:nvSpPr>
        <p:spPr bwMode="auto">
          <a:xfrm>
            <a:off x="2047875" y="3698875"/>
            <a:ext cx="158750" cy="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80" name="object 47"/>
          <p:cNvSpPr txBox="1">
            <a:spLocks noChangeArrowheads="1"/>
          </p:cNvSpPr>
          <p:nvPr/>
        </p:nvSpPr>
        <p:spPr bwMode="auto">
          <a:xfrm>
            <a:off x="1187624" y="2149406"/>
            <a:ext cx="56673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/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WHO</a:t>
            </a:r>
            <a:endParaRPr lang="ko-KR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spcBef>
                <a:spcPts val="38"/>
              </a:spcBef>
            </a:pPr>
            <a:r>
              <a:rPr lang="ko-KR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you’re</a:t>
            </a: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solving</a:t>
            </a: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endParaRPr lang="ko-KR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81" name="object 48"/>
          <p:cNvSpPr txBox="1">
            <a:spLocks noChangeArrowheads="1"/>
          </p:cNvSpPr>
          <p:nvPr/>
        </p:nvSpPr>
        <p:spPr bwMode="auto">
          <a:xfrm>
            <a:off x="2555776" y="2204864"/>
            <a:ext cx="69056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0638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WHAT</a:t>
            </a:r>
            <a:endParaRPr lang="ko-KR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8"/>
              </a:spcBef>
            </a:pPr>
            <a:r>
              <a:rPr lang="ko-KR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their</a:t>
            </a: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needs</a:t>
            </a: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are</a:t>
            </a:r>
            <a:endParaRPr lang="ko-KR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82" name="object 49"/>
          <p:cNvSpPr txBox="1">
            <a:spLocks noChangeArrowheads="1"/>
          </p:cNvSpPr>
          <p:nvPr/>
        </p:nvSpPr>
        <p:spPr bwMode="auto">
          <a:xfrm>
            <a:off x="2903538" y="2998788"/>
            <a:ext cx="61118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52388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/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HOW</a:t>
            </a:r>
            <a:endParaRPr lang="ko-KR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spcBef>
                <a:spcPts val="38"/>
              </a:spcBef>
            </a:pPr>
            <a:r>
              <a:rPr lang="ko-KR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You’ll</a:t>
            </a: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solve</a:t>
            </a: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the</a:t>
            </a:r>
            <a:endParaRPr lang="ko-KR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83" name="object 50"/>
          <p:cNvSpPr>
            <a:spLocks/>
          </p:cNvSpPr>
          <p:nvPr/>
        </p:nvSpPr>
        <p:spPr bwMode="auto">
          <a:xfrm>
            <a:off x="1457325" y="3257550"/>
            <a:ext cx="312738" cy="361950"/>
          </a:xfrm>
          <a:custGeom>
            <a:avLst/>
            <a:gdLst>
              <a:gd name="T0" fmla="*/ 131372 w 367030"/>
              <a:gd name="T1" fmla="*/ 0 h 423545"/>
              <a:gd name="T2" fmla="*/ 0 w 367030"/>
              <a:gd name="T3" fmla="*/ 95704 h 423545"/>
              <a:gd name="T4" fmla="*/ 74493 w 367030"/>
              <a:gd name="T5" fmla="*/ 119837 h 423545"/>
              <a:gd name="T6" fmla="*/ 75427 w 367030"/>
              <a:gd name="T7" fmla="*/ 141063 h 423545"/>
              <a:gd name="T8" fmla="*/ 81443 w 367030"/>
              <a:gd name="T9" fmla="*/ 181482 h 423545"/>
              <a:gd name="T10" fmla="*/ 92670 w 367030"/>
              <a:gd name="T11" fmla="*/ 218853 h 423545"/>
              <a:gd name="T12" fmla="*/ 108727 w 367030"/>
              <a:gd name="T13" fmla="*/ 252775 h 423545"/>
              <a:gd name="T14" fmla="*/ 129230 w 367030"/>
              <a:gd name="T15" fmla="*/ 282846 h 423545"/>
              <a:gd name="T16" fmla="*/ 153798 w 367030"/>
              <a:gd name="T17" fmla="*/ 308664 h 423545"/>
              <a:gd name="T18" fmla="*/ 182048 w 367030"/>
              <a:gd name="T19" fmla="*/ 329828 h 423545"/>
              <a:gd name="T20" fmla="*/ 213599 w 367030"/>
              <a:gd name="T21" fmla="*/ 345937 h 423545"/>
              <a:gd name="T22" fmla="*/ 248068 w 367030"/>
              <a:gd name="T23" fmla="*/ 356588 h 423545"/>
              <a:gd name="T24" fmla="*/ 285072 w 367030"/>
              <a:gd name="T25" fmla="*/ 361379 h 423545"/>
              <a:gd name="T26" fmla="*/ 304405 w 367030"/>
              <a:gd name="T27" fmla="*/ 361453 h 423545"/>
              <a:gd name="T28" fmla="*/ 312524 w 367030"/>
              <a:gd name="T29" fmla="*/ 294389 h 423545"/>
              <a:gd name="T30" fmla="*/ 299298 w 367030"/>
              <a:gd name="T31" fmla="*/ 294389 h 423545"/>
              <a:gd name="T32" fmla="*/ 286308 w 367030"/>
              <a:gd name="T33" fmla="*/ 294107 h 423545"/>
              <a:gd name="T34" fmla="*/ 249606 w 367030"/>
              <a:gd name="T35" fmla="*/ 287299 h 423545"/>
              <a:gd name="T36" fmla="*/ 216930 w 367030"/>
              <a:gd name="T37" fmla="*/ 272108 h 423545"/>
              <a:gd name="T38" fmla="*/ 189090 w 367030"/>
              <a:gd name="T39" fmla="*/ 249252 h 423545"/>
              <a:gd name="T40" fmla="*/ 166891 w 367030"/>
              <a:gd name="T41" fmla="*/ 219456 h 423545"/>
              <a:gd name="T42" fmla="*/ 151142 w 367030"/>
              <a:gd name="T43" fmla="*/ 183437 h 423545"/>
              <a:gd name="T44" fmla="*/ 142648 w 367030"/>
              <a:gd name="T45" fmla="*/ 141916 h 423545"/>
              <a:gd name="T46" fmla="*/ 204292 w 367030"/>
              <a:gd name="T47" fmla="*/ 141916 h 423545"/>
              <a:gd name="T48" fmla="*/ 131372 w 367030"/>
              <a:gd name="T49" fmla="*/ 0 h 423545"/>
              <a:gd name="T50" fmla="*/ 312615 w 367030"/>
              <a:gd name="T51" fmla="*/ 293633 h 423545"/>
              <a:gd name="T52" fmla="*/ 299298 w 367030"/>
              <a:gd name="T53" fmla="*/ 294389 h 423545"/>
              <a:gd name="T54" fmla="*/ 312524 w 367030"/>
              <a:gd name="T55" fmla="*/ 294389 h 423545"/>
              <a:gd name="T56" fmla="*/ 312615 w 367030"/>
              <a:gd name="T57" fmla="*/ 293633 h 423545"/>
              <a:gd name="T58" fmla="*/ 204292 w 367030"/>
              <a:gd name="T59" fmla="*/ 141916 h 423545"/>
              <a:gd name="T60" fmla="*/ 142648 w 367030"/>
              <a:gd name="T61" fmla="*/ 141916 h 423545"/>
              <a:gd name="T62" fmla="*/ 216602 w 367030"/>
              <a:gd name="T63" fmla="*/ 165874 h 423545"/>
              <a:gd name="T64" fmla="*/ 204292 w 367030"/>
              <a:gd name="T65" fmla="*/ 141916 h 42354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67030" h="423545">
                <a:moveTo>
                  <a:pt x="154179" y="0"/>
                </a:moveTo>
                <a:lnTo>
                  <a:pt x="0" y="111991"/>
                </a:lnTo>
                <a:lnTo>
                  <a:pt x="87425" y="140230"/>
                </a:lnTo>
                <a:lnTo>
                  <a:pt x="88521" y="165069"/>
                </a:lnTo>
                <a:lnTo>
                  <a:pt x="95582" y="212366"/>
                </a:lnTo>
                <a:lnTo>
                  <a:pt x="108758" y="256096"/>
                </a:lnTo>
                <a:lnTo>
                  <a:pt x="127602" y="295791"/>
                </a:lnTo>
                <a:lnTo>
                  <a:pt x="151665" y="330979"/>
                </a:lnTo>
                <a:lnTo>
                  <a:pt x="180498" y="361191"/>
                </a:lnTo>
                <a:lnTo>
                  <a:pt x="213652" y="385957"/>
                </a:lnTo>
                <a:lnTo>
                  <a:pt x="250680" y="404807"/>
                </a:lnTo>
                <a:lnTo>
                  <a:pt x="291133" y="417271"/>
                </a:lnTo>
                <a:lnTo>
                  <a:pt x="334561" y="422877"/>
                </a:lnTo>
                <a:lnTo>
                  <a:pt x="357250" y="422963"/>
                </a:lnTo>
                <a:lnTo>
                  <a:pt x="366779" y="344487"/>
                </a:lnTo>
                <a:lnTo>
                  <a:pt x="351257" y="344487"/>
                </a:lnTo>
                <a:lnTo>
                  <a:pt x="336012" y="344157"/>
                </a:lnTo>
                <a:lnTo>
                  <a:pt x="292938" y="336190"/>
                </a:lnTo>
                <a:lnTo>
                  <a:pt x="254590" y="318414"/>
                </a:lnTo>
                <a:lnTo>
                  <a:pt x="221916" y="291669"/>
                </a:lnTo>
                <a:lnTo>
                  <a:pt x="195864" y="256802"/>
                </a:lnTo>
                <a:lnTo>
                  <a:pt x="177380" y="214653"/>
                </a:lnTo>
                <a:lnTo>
                  <a:pt x="167412" y="166067"/>
                </a:lnTo>
                <a:lnTo>
                  <a:pt x="239757" y="166067"/>
                </a:lnTo>
                <a:lnTo>
                  <a:pt x="154179" y="0"/>
                </a:lnTo>
                <a:close/>
              </a:path>
              <a:path w="367030" h="423545">
                <a:moveTo>
                  <a:pt x="366886" y="343602"/>
                </a:moveTo>
                <a:lnTo>
                  <a:pt x="351257" y="344487"/>
                </a:lnTo>
                <a:lnTo>
                  <a:pt x="366779" y="344487"/>
                </a:lnTo>
                <a:lnTo>
                  <a:pt x="366886" y="343602"/>
                </a:lnTo>
                <a:close/>
              </a:path>
              <a:path w="367030" h="423545">
                <a:moveTo>
                  <a:pt x="239757" y="166067"/>
                </a:moveTo>
                <a:lnTo>
                  <a:pt x="167412" y="166067"/>
                </a:lnTo>
                <a:lnTo>
                  <a:pt x="254204" y="194102"/>
                </a:lnTo>
                <a:lnTo>
                  <a:pt x="239757" y="1660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4384" name="object 51"/>
          <p:cNvSpPr txBox="1">
            <a:spLocks noChangeArrowheads="1"/>
          </p:cNvSpPr>
          <p:nvPr/>
        </p:nvSpPr>
        <p:spPr bwMode="auto">
          <a:xfrm>
            <a:off x="1285875" y="3790950"/>
            <a:ext cx="5715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588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/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WHY</a:t>
            </a:r>
            <a:endParaRPr lang="ko-KR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spcBef>
                <a:spcPts val="38"/>
              </a:spcBef>
            </a:pPr>
            <a:r>
              <a:rPr lang="ko-KR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Your</a:t>
            </a: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work</a:t>
            </a: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matters</a:t>
            </a:r>
            <a:endParaRPr lang="ko-KR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85" name="object 52"/>
          <p:cNvSpPr txBox="1">
            <a:spLocks noChangeArrowheads="1"/>
          </p:cNvSpPr>
          <p:nvPr/>
        </p:nvSpPr>
        <p:spPr bwMode="auto">
          <a:xfrm>
            <a:off x="1906588" y="3016250"/>
            <a:ext cx="4445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85725" indent="-74613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ct val="103000"/>
              </a:lnSpc>
            </a:pPr>
            <a:r>
              <a:rPr lang="ko-KR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디자인 씽킹</a:t>
            </a:r>
            <a:endParaRPr lang="ko-KR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86" name="object 54"/>
          <p:cNvSpPr>
            <a:spLocks/>
          </p:cNvSpPr>
          <p:nvPr/>
        </p:nvSpPr>
        <p:spPr bwMode="auto">
          <a:xfrm>
            <a:off x="874713" y="5470525"/>
            <a:ext cx="7454900" cy="0"/>
          </a:xfrm>
          <a:custGeom>
            <a:avLst/>
            <a:gdLst>
              <a:gd name="T0" fmla="*/ 0 w 8717915"/>
              <a:gd name="T1" fmla="*/ 7454518 w 871791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717915">
                <a:moveTo>
                  <a:pt x="0" y="0"/>
                </a:moveTo>
                <a:lnTo>
                  <a:pt x="8717468" y="1"/>
                </a:lnTo>
              </a:path>
            </a:pathLst>
          </a:custGeom>
          <a:noFill/>
          <a:ln w="12705">
            <a:solidFill>
              <a:srgbClr val="0D0D0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4387" name="object 55"/>
          <p:cNvSpPr txBox="1">
            <a:spLocks noChangeArrowheads="1"/>
          </p:cNvSpPr>
          <p:nvPr/>
        </p:nvSpPr>
        <p:spPr bwMode="auto">
          <a:xfrm>
            <a:off x="958850" y="5561013"/>
            <a:ext cx="7275513" cy="782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000" b="1" dirty="0" err="1">
                <a:solidFill>
                  <a:srgbClr val="31859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디자인씽킹이란</a:t>
            </a:r>
            <a:r>
              <a:rPr lang="ko-KR" altLang="ko-KR" sz="1000" b="1" dirty="0">
                <a:solidFill>
                  <a:srgbClr val="31859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4000"/>
              </a:lnSpc>
              <a:spcBef>
                <a:spcPts val="38"/>
              </a:spcBef>
            </a:pP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디자인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싱킹은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독일 소프트웨어 기업인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SAP의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하소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플레트너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회장이 만들고,  미국 스탠퍼드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디스쿨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Hasso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Plattner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Institute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of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Design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at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Stanford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Stanford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D.School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)이 확산시키 고 있는 교육 프로그램이다.  인간의 필요에 공감하고  대중이 모르는 잠재적 욕구를 발굴해서 시제품(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프로토타입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)까지   만들어보는 과정을 말한다.  사람들이 겪는 불편함을 인간 중심 관점으로 찾아내 해결하기  때문에 창의적 문제해결 방법론으로  불린다.(매일경제)</a:t>
            </a:r>
          </a:p>
        </p:txBody>
      </p:sp>
      <p:sp>
        <p:nvSpPr>
          <p:cNvPr id="14388" name="제목 6"/>
          <p:cNvSpPr>
            <a:spLocks noGrp="1" noChangeArrowheads="1"/>
          </p:cNvSpPr>
          <p:nvPr>
            <p:ph type="title"/>
          </p:nvPr>
        </p:nvSpPr>
        <p:spPr>
          <a:xfrm>
            <a:off x="468313" y="109538"/>
            <a:ext cx="8702675" cy="1143000"/>
          </a:xfrm>
        </p:spPr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디자인 씽킹이란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sp>
        <p:nvSpPr>
          <p:cNvPr id="14389" name="object 6"/>
          <p:cNvSpPr txBox="1">
            <a:spLocks noChangeArrowheads="1"/>
          </p:cNvSpPr>
          <p:nvPr/>
        </p:nvSpPr>
        <p:spPr bwMode="auto">
          <a:xfrm>
            <a:off x="591343" y="1143794"/>
            <a:ext cx="3062287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en-US" sz="1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디자인씽킹</a:t>
            </a:r>
            <a:r>
              <a: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마음가짐</a:t>
            </a:r>
            <a:endParaRPr lang="ko-KR" altLang="ko-KR" sz="1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4957-D51E-4DA1-A084-C80F11B138A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object 6"/>
          <p:cNvSpPr txBox="1">
            <a:spLocks noChangeArrowheads="1"/>
          </p:cNvSpPr>
          <p:nvPr/>
        </p:nvSpPr>
        <p:spPr bwMode="auto">
          <a:xfrm>
            <a:off x="550863" y="1080481"/>
            <a:ext cx="3062287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인간중심의 문제해결</a:t>
            </a:r>
          </a:p>
        </p:txBody>
      </p:sp>
      <p:sp>
        <p:nvSpPr>
          <p:cNvPr id="16388" name="object 7"/>
          <p:cNvSpPr>
            <a:spLocks noChangeArrowheads="1"/>
          </p:cNvSpPr>
          <p:nvPr/>
        </p:nvSpPr>
        <p:spPr bwMode="auto">
          <a:xfrm>
            <a:off x="901700" y="2087563"/>
            <a:ext cx="1770063" cy="128111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16389" name="object 8"/>
          <p:cNvSpPr>
            <a:spLocks noChangeArrowheads="1"/>
          </p:cNvSpPr>
          <p:nvPr/>
        </p:nvSpPr>
        <p:spPr bwMode="auto">
          <a:xfrm>
            <a:off x="2693988" y="2087563"/>
            <a:ext cx="1758950" cy="1281112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16390" name="object 9"/>
          <p:cNvSpPr txBox="1">
            <a:spLocks noChangeArrowheads="1"/>
          </p:cNvSpPr>
          <p:nvPr/>
        </p:nvSpPr>
        <p:spPr bwMode="auto">
          <a:xfrm>
            <a:off x="1044575" y="1606550"/>
            <a:ext cx="4823569" cy="474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ISSUE</a:t>
            </a:r>
            <a:endParaRPr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50"/>
              </a:spcBef>
            </a:pPr>
            <a:r>
              <a:rPr lang="ko-KR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인도의 아낙네들이  멀리까지 </a:t>
            </a:r>
            <a:r>
              <a:rPr lang="ko-KR" altLang="ko-KR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물길러</a:t>
            </a:r>
            <a:r>
              <a:rPr lang="ko-KR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다니는게 너무 </a:t>
            </a:r>
            <a:r>
              <a:rPr lang="ko-KR" altLang="ko-KR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힘들어보인다</a:t>
            </a:r>
            <a:r>
              <a:rPr lang="ko-KR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Bef>
                <a:spcPts val="38"/>
              </a:spcBef>
            </a:pPr>
            <a:r>
              <a:rPr lang="ko-KR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 수도관을 연결해서  마을에 우물을 만들어주자.</a:t>
            </a:r>
            <a:endParaRPr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91" name="object 10"/>
          <p:cNvSpPr>
            <a:spLocks/>
          </p:cNvSpPr>
          <p:nvPr/>
        </p:nvSpPr>
        <p:spPr bwMode="auto">
          <a:xfrm>
            <a:off x="912813" y="1598613"/>
            <a:ext cx="76200" cy="392112"/>
          </a:xfrm>
          <a:custGeom>
            <a:avLst/>
            <a:gdLst>
              <a:gd name="T0" fmla="*/ 0 w 88900"/>
              <a:gd name="T1" fmla="*/ 0 h 457200"/>
              <a:gd name="T2" fmla="*/ 76199 w 88900"/>
              <a:gd name="T3" fmla="*/ 0 h 457200"/>
              <a:gd name="T4" fmla="*/ 76199 w 88900"/>
              <a:gd name="T5" fmla="*/ 392112 h 457200"/>
              <a:gd name="T6" fmla="*/ 0 w 88900"/>
              <a:gd name="T7" fmla="*/ 392112 h 457200"/>
              <a:gd name="T8" fmla="*/ 0 w 88900"/>
              <a:gd name="T9" fmla="*/ 0 h 457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900" h="457200">
                <a:moveTo>
                  <a:pt x="0" y="0"/>
                </a:moveTo>
                <a:lnTo>
                  <a:pt x="88899" y="0"/>
                </a:lnTo>
                <a:lnTo>
                  <a:pt x="88899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E46C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6392" name="object 11"/>
          <p:cNvSpPr txBox="1">
            <a:spLocks noChangeArrowheads="1"/>
          </p:cNvSpPr>
          <p:nvPr/>
        </p:nvSpPr>
        <p:spPr bwMode="auto">
          <a:xfrm>
            <a:off x="4659313" y="2309813"/>
            <a:ext cx="4100512" cy="126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endParaRPr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50"/>
              </a:spcBef>
            </a:pP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인도의 아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낙네들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 마을 의 우물 을 사용 하지 않 고 여전 히 멀리 가서 물을 길러 다닌다.</a:t>
            </a:r>
          </a:p>
          <a:p>
            <a:endParaRPr lang="ko-KR" altLang="ko-KR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75"/>
              </a:spcBef>
            </a:pPr>
            <a:r>
              <a:rPr lang="ko-KR" altLang="ko-KR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Why</a:t>
            </a:r>
            <a:endParaRPr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4000"/>
              </a:lnSpc>
              <a:spcBef>
                <a:spcPts val="13"/>
              </a:spcBef>
            </a:pP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인도의 물긷는 아낙네들에게  멀리까지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물길러가는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시간은 그들의 친목모임이자,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얼마안되는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그들의 자유시간이기  때문에 굳이 멀리까지  가서 물을 길러 다니는 것</a:t>
            </a:r>
          </a:p>
        </p:txBody>
      </p:sp>
      <p:sp>
        <p:nvSpPr>
          <p:cNvPr id="16393" name="object 12"/>
          <p:cNvSpPr>
            <a:spLocks/>
          </p:cNvSpPr>
          <p:nvPr/>
        </p:nvSpPr>
        <p:spPr bwMode="auto">
          <a:xfrm>
            <a:off x="874713" y="3624263"/>
            <a:ext cx="7356475" cy="0"/>
          </a:xfrm>
          <a:custGeom>
            <a:avLst/>
            <a:gdLst>
              <a:gd name="T0" fmla="*/ 7356042 w 8604250"/>
              <a:gd name="T1" fmla="*/ 0 w 86042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604250">
                <a:moveTo>
                  <a:pt x="8603744" y="0"/>
                </a:moveTo>
                <a:lnTo>
                  <a:pt x="0" y="1"/>
                </a:lnTo>
              </a:path>
            </a:pathLst>
          </a:custGeom>
          <a:noFill/>
          <a:ln w="12705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6394" name="object 13"/>
          <p:cNvSpPr txBox="1">
            <a:spLocks noChangeArrowheads="1"/>
          </p:cNvSpPr>
          <p:nvPr/>
        </p:nvSpPr>
        <p:spPr bwMode="auto">
          <a:xfrm>
            <a:off x="1042988" y="3863975"/>
            <a:ext cx="3409950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고전적인  문제해결  과정</a:t>
            </a:r>
            <a:endParaRPr lang="ko-KR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3"/>
              </a:spcBef>
            </a:pP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논리성과 합리성을  최우선적 </a:t>
            </a:r>
            <a:r>
              <a:rPr lang="ko-KR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가치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목표에  </a:t>
            </a: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두고 문제를 해결한다.</a:t>
            </a:r>
          </a:p>
        </p:txBody>
      </p:sp>
      <p:sp>
        <p:nvSpPr>
          <p:cNvPr id="16395" name="object 14"/>
          <p:cNvSpPr>
            <a:spLocks/>
          </p:cNvSpPr>
          <p:nvPr/>
        </p:nvSpPr>
        <p:spPr bwMode="auto">
          <a:xfrm>
            <a:off x="928688" y="4395788"/>
            <a:ext cx="596900" cy="619125"/>
          </a:xfrm>
          <a:custGeom>
            <a:avLst/>
            <a:gdLst>
              <a:gd name="T0" fmla="*/ 401862 w 698500"/>
              <a:gd name="T1" fmla="*/ 0 h 723900"/>
              <a:gd name="T2" fmla="*/ 0 w 698500"/>
              <a:gd name="T3" fmla="*/ 0 h 723900"/>
              <a:gd name="T4" fmla="*/ 0 w 698500"/>
              <a:gd name="T5" fmla="*/ 619125 h 723900"/>
              <a:gd name="T6" fmla="*/ 401862 w 698500"/>
              <a:gd name="T7" fmla="*/ 619125 h 723900"/>
              <a:gd name="T8" fmla="*/ 596900 w 698500"/>
              <a:gd name="T9" fmla="*/ 309563 h 723900"/>
              <a:gd name="T10" fmla="*/ 401862 w 698500"/>
              <a:gd name="T11" fmla="*/ 0 h 7239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8500" h="723900">
                <a:moveTo>
                  <a:pt x="470264" y="0"/>
                </a:moveTo>
                <a:lnTo>
                  <a:pt x="0" y="0"/>
                </a:lnTo>
                <a:lnTo>
                  <a:pt x="0" y="723900"/>
                </a:lnTo>
                <a:lnTo>
                  <a:pt x="470264" y="723900"/>
                </a:lnTo>
                <a:lnTo>
                  <a:pt x="698500" y="361950"/>
                </a:lnTo>
                <a:lnTo>
                  <a:pt x="470264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 sz="700"/>
          </a:p>
        </p:txBody>
      </p:sp>
      <p:sp>
        <p:nvSpPr>
          <p:cNvPr id="16396" name="object 15"/>
          <p:cNvSpPr>
            <a:spLocks/>
          </p:cNvSpPr>
          <p:nvPr/>
        </p:nvSpPr>
        <p:spPr bwMode="auto">
          <a:xfrm>
            <a:off x="928688" y="4395788"/>
            <a:ext cx="596900" cy="619125"/>
          </a:xfrm>
          <a:custGeom>
            <a:avLst/>
            <a:gdLst>
              <a:gd name="T0" fmla="*/ 0 w 698500"/>
              <a:gd name="T1" fmla="*/ 0 h 723900"/>
              <a:gd name="T2" fmla="*/ 401863 w 698500"/>
              <a:gd name="T3" fmla="*/ 0 h 723900"/>
              <a:gd name="T4" fmla="*/ 596900 w 698500"/>
              <a:gd name="T5" fmla="*/ 309562 h 723900"/>
              <a:gd name="T6" fmla="*/ 401863 w 698500"/>
              <a:gd name="T7" fmla="*/ 619124 h 723900"/>
              <a:gd name="T8" fmla="*/ 0 w 698500"/>
              <a:gd name="T9" fmla="*/ 619124 h 723900"/>
              <a:gd name="T10" fmla="*/ 0 w 698500"/>
              <a:gd name="T11" fmla="*/ 0 h 7239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8500" h="723900">
                <a:moveTo>
                  <a:pt x="0" y="0"/>
                </a:moveTo>
                <a:lnTo>
                  <a:pt x="470265" y="0"/>
                </a:lnTo>
                <a:lnTo>
                  <a:pt x="698500" y="361949"/>
                </a:lnTo>
                <a:lnTo>
                  <a:pt x="470265" y="723899"/>
                </a:lnTo>
                <a:lnTo>
                  <a:pt x="0" y="723899"/>
                </a:lnTo>
                <a:lnTo>
                  <a:pt x="0" y="0"/>
                </a:lnTo>
                <a:close/>
              </a:path>
            </a:pathLst>
          </a:custGeom>
          <a:noFill/>
          <a:ln w="12702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 sz="700"/>
          </a:p>
        </p:txBody>
      </p:sp>
      <p:sp>
        <p:nvSpPr>
          <p:cNvPr id="16397" name="object 16"/>
          <p:cNvSpPr txBox="1">
            <a:spLocks noChangeArrowheads="1"/>
          </p:cNvSpPr>
          <p:nvPr/>
        </p:nvSpPr>
        <p:spPr bwMode="auto">
          <a:xfrm>
            <a:off x="1005013" y="4652963"/>
            <a:ext cx="39149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700" b="1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과제선정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98" name="object 17"/>
          <p:cNvSpPr>
            <a:spLocks/>
          </p:cNvSpPr>
          <p:nvPr/>
        </p:nvSpPr>
        <p:spPr bwMode="auto">
          <a:xfrm>
            <a:off x="1547813" y="4395788"/>
            <a:ext cx="585787" cy="619125"/>
          </a:xfrm>
          <a:custGeom>
            <a:avLst/>
            <a:gdLst>
              <a:gd name="T0" fmla="*/ 394380 w 685800"/>
              <a:gd name="T1" fmla="*/ 0 h 723900"/>
              <a:gd name="T2" fmla="*/ 0 w 685800"/>
              <a:gd name="T3" fmla="*/ 0 h 723900"/>
              <a:gd name="T4" fmla="*/ 0 w 685800"/>
              <a:gd name="T5" fmla="*/ 619125 h 723900"/>
              <a:gd name="T6" fmla="*/ 394380 w 685800"/>
              <a:gd name="T7" fmla="*/ 619125 h 723900"/>
              <a:gd name="T8" fmla="*/ 585787 w 685800"/>
              <a:gd name="T9" fmla="*/ 309563 h 723900"/>
              <a:gd name="T10" fmla="*/ 394380 w 685800"/>
              <a:gd name="T11" fmla="*/ 0 h 7239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85800" h="723900">
                <a:moveTo>
                  <a:pt x="461714" y="0"/>
                </a:moveTo>
                <a:lnTo>
                  <a:pt x="0" y="0"/>
                </a:lnTo>
                <a:lnTo>
                  <a:pt x="0" y="723900"/>
                </a:lnTo>
                <a:lnTo>
                  <a:pt x="461714" y="723900"/>
                </a:lnTo>
                <a:lnTo>
                  <a:pt x="685800" y="361950"/>
                </a:lnTo>
                <a:lnTo>
                  <a:pt x="461714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 sz="700"/>
          </a:p>
        </p:txBody>
      </p:sp>
      <p:sp>
        <p:nvSpPr>
          <p:cNvPr id="16399" name="object 18"/>
          <p:cNvSpPr>
            <a:spLocks/>
          </p:cNvSpPr>
          <p:nvPr/>
        </p:nvSpPr>
        <p:spPr bwMode="auto">
          <a:xfrm>
            <a:off x="1547813" y="4395788"/>
            <a:ext cx="585787" cy="619125"/>
          </a:xfrm>
          <a:custGeom>
            <a:avLst/>
            <a:gdLst>
              <a:gd name="T0" fmla="*/ 0 w 685800"/>
              <a:gd name="T1" fmla="*/ 0 h 723900"/>
              <a:gd name="T2" fmla="*/ 394380 w 685800"/>
              <a:gd name="T3" fmla="*/ 0 h 723900"/>
              <a:gd name="T4" fmla="*/ 585786 w 685800"/>
              <a:gd name="T5" fmla="*/ 309562 h 723900"/>
              <a:gd name="T6" fmla="*/ 394380 w 685800"/>
              <a:gd name="T7" fmla="*/ 619124 h 723900"/>
              <a:gd name="T8" fmla="*/ 0 w 685800"/>
              <a:gd name="T9" fmla="*/ 619124 h 723900"/>
              <a:gd name="T10" fmla="*/ 0 w 685800"/>
              <a:gd name="T11" fmla="*/ 0 h 7239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85800" h="723900">
                <a:moveTo>
                  <a:pt x="0" y="0"/>
                </a:moveTo>
                <a:lnTo>
                  <a:pt x="461714" y="0"/>
                </a:lnTo>
                <a:lnTo>
                  <a:pt x="685799" y="361949"/>
                </a:lnTo>
                <a:lnTo>
                  <a:pt x="461714" y="723899"/>
                </a:lnTo>
                <a:lnTo>
                  <a:pt x="0" y="723899"/>
                </a:lnTo>
                <a:lnTo>
                  <a:pt x="0" y="0"/>
                </a:lnTo>
                <a:close/>
              </a:path>
            </a:pathLst>
          </a:custGeom>
          <a:noFill/>
          <a:ln w="12702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 sz="700"/>
          </a:p>
        </p:txBody>
      </p:sp>
      <p:sp>
        <p:nvSpPr>
          <p:cNvPr id="16400" name="object 19"/>
          <p:cNvSpPr txBox="1">
            <a:spLocks noChangeArrowheads="1"/>
          </p:cNvSpPr>
          <p:nvPr/>
        </p:nvSpPr>
        <p:spPr bwMode="auto">
          <a:xfrm>
            <a:off x="1622424" y="4605338"/>
            <a:ext cx="393701" cy="23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9525" indent="42863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ct val="107000"/>
              </a:lnSpc>
            </a:pPr>
            <a:r>
              <a:rPr lang="ko-KR" altLang="ko-KR" sz="700" b="1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문제의 </a:t>
            </a:r>
            <a:r>
              <a:rPr lang="ko-KR" altLang="ko-KR" sz="700" b="1" dirty="0" err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구조파악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01" name="object 20"/>
          <p:cNvSpPr>
            <a:spLocks/>
          </p:cNvSpPr>
          <p:nvPr/>
        </p:nvSpPr>
        <p:spPr bwMode="auto">
          <a:xfrm>
            <a:off x="2166938" y="4395788"/>
            <a:ext cx="585787" cy="619125"/>
          </a:xfrm>
          <a:custGeom>
            <a:avLst/>
            <a:gdLst>
              <a:gd name="T0" fmla="*/ 394380 w 685800"/>
              <a:gd name="T1" fmla="*/ 0 h 723900"/>
              <a:gd name="T2" fmla="*/ 0 w 685800"/>
              <a:gd name="T3" fmla="*/ 0 h 723900"/>
              <a:gd name="T4" fmla="*/ 0 w 685800"/>
              <a:gd name="T5" fmla="*/ 619125 h 723900"/>
              <a:gd name="T6" fmla="*/ 394380 w 685800"/>
              <a:gd name="T7" fmla="*/ 619125 h 723900"/>
              <a:gd name="T8" fmla="*/ 585787 w 685800"/>
              <a:gd name="T9" fmla="*/ 309563 h 723900"/>
              <a:gd name="T10" fmla="*/ 394380 w 685800"/>
              <a:gd name="T11" fmla="*/ 0 h 7239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85800" h="723900">
                <a:moveTo>
                  <a:pt x="461714" y="0"/>
                </a:moveTo>
                <a:lnTo>
                  <a:pt x="0" y="0"/>
                </a:lnTo>
                <a:lnTo>
                  <a:pt x="0" y="723900"/>
                </a:lnTo>
                <a:lnTo>
                  <a:pt x="461714" y="723900"/>
                </a:lnTo>
                <a:lnTo>
                  <a:pt x="685800" y="361950"/>
                </a:lnTo>
                <a:lnTo>
                  <a:pt x="461714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 sz="700"/>
          </a:p>
        </p:txBody>
      </p:sp>
      <p:sp>
        <p:nvSpPr>
          <p:cNvPr id="16402" name="object 21"/>
          <p:cNvSpPr>
            <a:spLocks/>
          </p:cNvSpPr>
          <p:nvPr/>
        </p:nvSpPr>
        <p:spPr bwMode="auto">
          <a:xfrm>
            <a:off x="2166938" y="4395788"/>
            <a:ext cx="585787" cy="619125"/>
          </a:xfrm>
          <a:custGeom>
            <a:avLst/>
            <a:gdLst>
              <a:gd name="T0" fmla="*/ 0 w 685800"/>
              <a:gd name="T1" fmla="*/ 0 h 723900"/>
              <a:gd name="T2" fmla="*/ 394380 w 685800"/>
              <a:gd name="T3" fmla="*/ 0 h 723900"/>
              <a:gd name="T4" fmla="*/ 585786 w 685800"/>
              <a:gd name="T5" fmla="*/ 309562 h 723900"/>
              <a:gd name="T6" fmla="*/ 394380 w 685800"/>
              <a:gd name="T7" fmla="*/ 619124 h 723900"/>
              <a:gd name="T8" fmla="*/ 0 w 685800"/>
              <a:gd name="T9" fmla="*/ 619124 h 723900"/>
              <a:gd name="T10" fmla="*/ 0 w 685800"/>
              <a:gd name="T11" fmla="*/ 0 h 7239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85800" h="723900">
                <a:moveTo>
                  <a:pt x="0" y="0"/>
                </a:moveTo>
                <a:lnTo>
                  <a:pt x="461714" y="0"/>
                </a:lnTo>
                <a:lnTo>
                  <a:pt x="685799" y="361949"/>
                </a:lnTo>
                <a:lnTo>
                  <a:pt x="461714" y="723899"/>
                </a:lnTo>
                <a:lnTo>
                  <a:pt x="0" y="723899"/>
                </a:lnTo>
                <a:lnTo>
                  <a:pt x="0" y="0"/>
                </a:lnTo>
                <a:close/>
              </a:path>
            </a:pathLst>
          </a:custGeom>
          <a:noFill/>
          <a:ln w="12702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 sz="700"/>
          </a:p>
        </p:txBody>
      </p:sp>
      <p:sp>
        <p:nvSpPr>
          <p:cNvPr id="16403" name="object 22"/>
          <p:cNvSpPr txBox="1">
            <a:spLocks noChangeArrowheads="1"/>
          </p:cNvSpPr>
          <p:nvPr/>
        </p:nvSpPr>
        <p:spPr bwMode="auto">
          <a:xfrm>
            <a:off x="2239963" y="4605338"/>
            <a:ext cx="412750" cy="23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9525" indent="42863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ct val="107000"/>
              </a:lnSpc>
            </a:pPr>
            <a:r>
              <a:rPr lang="ko-KR" altLang="ko-KR" sz="700" b="1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문제의 </a:t>
            </a:r>
            <a:r>
              <a:rPr lang="ko-KR" altLang="ko-KR" sz="700" b="1" dirty="0" err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원인파악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04" name="object 23"/>
          <p:cNvSpPr>
            <a:spLocks/>
          </p:cNvSpPr>
          <p:nvPr/>
        </p:nvSpPr>
        <p:spPr bwMode="auto">
          <a:xfrm>
            <a:off x="2786063" y="4395788"/>
            <a:ext cx="585787" cy="619125"/>
          </a:xfrm>
          <a:custGeom>
            <a:avLst/>
            <a:gdLst>
              <a:gd name="T0" fmla="*/ 394380 w 685800"/>
              <a:gd name="T1" fmla="*/ 0 h 723900"/>
              <a:gd name="T2" fmla="*/ 0 w 685800"/>
              <a:gd name="T3" fmla="*/ 0 h 723900"/>
              <a:gd name="T4" fmla="*/ 0 w 685800"/>
              <a:gd name="T5" fmla="*/ 619125 h 723900"/>
              <a:gd name="T6" fmla="*/ 394380 w 685800"/>
              <a:gd name="T7" fmla="*/ 619125 h 723900"/>
              <a:gd name="T8" fmla="*/ 585787 w 685800"/>
              <a:gd name="T9" fmla="*/ 309563 h 723900"/>
              <a:gd name="T10" fmla="*/ 394380 w 685800"/>
              <a:gd name="T11" fmla="*/ 0 h 7239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85800" h="723900">
                <a:moveTo>
                  <a:pt x="461714" y="0"/>
                </a:moveTo>
                <a:lnTo>
                  <a:pt x="0" y="0"/>
                </a:lnTo>
                <a:lnTo>
                  <a:pt x="0" y="723900"/>
                </a:lnTo>
                <a:lnTo>
                  <a:pt x="461714" y="723900"/>
                </a:lnTo>
                <a:lnTo>
                  <a:pt x="685800" y="361950"/>
                </a:lnTo>
                <a:lnTo>
                  <a:pt x="461714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 sz="700"/>
          </a:p>
        </p:txBody>
      </p:sp>
      <p:sp>
        <p:nvSpPr>
          <p:cNvPr id="16405" name="object 24"/>
          <p:cNvSpPr>
            <a:spLocks/>
          </p:cNvSpPr>
          <p:nvPr/>
        </p:nvSpPr>
        <p:spPr bwMode="auto">
          <a:xfrm>
            <a:off x="2786063" y="4395788"/>
            <a:ext cx="585787" cy="619125"/>
          </a:xfrm>
          <a:custGeom>
            <a:avLst/>
            <a:gdLst>
              <a:gd name="T0" fmla="*/ 0 w 685800"/>
              <a:gd name="T1" fmla="*/ 0 h 723900"/>
              <a:gd name="T2" fmla="*/ 394380 w 685800"/>
              <a:gd name="T3" fmla="*/ 0 h 723900"/>
              <a:gd name="T4" fmla="*/ 585786 w 685800"/>
              <a:gd name="T5" fmla="*/ 309562 h 723900"/>
              <a:gd name="T6" fmla="*/ 394380 w 685800"/>
              <a:gd name="T7" fmla="*/ 619124 h 723900"/>
              <a:gd name="T8" fmla="*/ 0 w 685800"/>
              <a:gd name="T9" fmla="*/ 619124 h 723900"/>
              <a:gd name="T10" fmla="*/ 0 w 685800"/>
              <a:gd name="T11" fmla="*/ 0 h 7239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85800" h="723900">
                <a:moveTo>
                  <a:pt x="0" y="0"/>
                </a:moveTo>
                <a:lnTo>
                  <a:pt x="461714" y="0"/>
                </a:lnTo>
                <a:lnTo>
                  <a:pt x="685799" y="361949"/>
                </a:lnTo>
                <a:lnTo>
                  <a:pt x="461714" y="723899"/>
                </a:lnTo>
                <a:lnTo>
                  <a:pt x="0" y="723899"/>
                </a:lnTo>
                <a:lnTo>
                  <a:pt x="0" y="0"/>
                </a:lnTo>
                <a:close/>
              </a:path>
            </a:pathLst>
          </a:custGeom>
          <a:noFill/>
          <a:ln w="12702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 sz="700"/>
          </a:p>
        </p:txBody>
      </p:sp>
      <p:sp>
        <p:nvSpPr>
          <p:cNvPr id="16406" name="object 25"/>
          <p:cNvSpPr txBox="1">
            <a:spLocks noChangeArrowheads="1"/>
          </p:cNvSpPr>
          <p:nvPr/>
        </p:nvSpPr>
        <p:spPr bwMode="auto">
          <a:xfrm>
            <a:off x="2824163" y="4555251"/>
            <a:ext cx="395287" cy="345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9525" indent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>
              <a:lnSpc>
                <a:spcPct val="107000"/>
              </a:lnSpc>
            </a:pPr>
            <a:r>
              <a:rPr lang="ko-KR" altLang="ko-KR" sz="700" b="1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해결안 개발 및 선정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07" name="object 26"/>
          <p:cNvSpPr>
            <a:spLocks/>
          </p:cNvSpPr>
          <p:nvPr/>
        </p:nvSpPr>
        <p:spPr bwMode="auto">
          <a:xfrm>
            <a:off x="3394075" y="4395788"/>
            <a:ext cx="596900" cy="619125"/>
          </a:xfrm>
          <a:custGeom>
            <a:avLst/>
            <a:gdLst>
              <a:gd name="T0" fmla="*/ 401862 w 698500"/>
              <a:gd name="T1" fmla="*/ 0 h 723900"/>
              <a:gd name="T2" fmla="*/ 0 w 698500"/>
              <a:gd name="T3" fmla="*/ 0 h 723900"/>
              <a:gd name="T4" fmla="*/ 0 w 698500"/>
              <a:gd name="T5" fmla="*/ 619125 h 723900"/>
              <a:gd name="T6" fmla="*/ 401862 w 698500"/>
              <a:gd name="T7" fmla="*/ 619125 h 723900"/>
              <a:gd name="T8" fmla="*/ 596900 w 698500"/>
              <a:gd name="T9" fmla="*/ 309563 h 723900"/>
              <a:gd name="T10" fmla="*/ 401862 w 698500"/>
              <a:gd name="T11" fmla="*/ 0 h 7239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8500" h="723900">
                <a:moveTo>
                  <a:pt x="470264" y="0"/>
                </a:moveTo>
                <a:lnTo>
                  <a:pt x="0" y="0"/>
                </a:lnTo>
                <a:lnTo>
                  <a:pt x="0" y="723900"/>
                </a:lnTo>
                <a:lnTo>
                  <a:pt x="470264" y="723900"/>
                </a:lnTo>
                <a:lnTo>
                  <a:pt x="698500" y="361950"/>
                </a:lnTo>
                <a:lnTo>
                  <a:pt x="470264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 sz="700"/>
          </a:p>
        </p:txBody>
      </p:sp>
      <p:sp>
        <p:nvSpPr>
          <p:cNvPr id="16408" name="object 27"/>
          <p:cNvSpPr>
            <a:spLocks/>
          </p:cNvSpPr>
          <p:nvPr/>
        </p:nvSpPr>
        <p:spPr bwMode="auto">
          <a:xfrm>
            <a:off x="3394075" y="4395788"/>
            <a:ext cx="596900" cy="619125"/>
          </a:xfrm>
          <a:custGeom>
            <a:avLst/>
            <a:gdLst>
              <a:gd name="T0" fmla="*/ 0 w 698500"/>
              <a:gd name="T1" fmla="*/ 0 h 723900"/>
              <a:gd name="T2" fmla="*/ 401863 w 698500"/>
              <a:gd name="T3" fmla="*/ 0 h 723900"/>
              <a:gd name="T4" fmla="*/ 596900 w 698500"/>
              <a:gd name="T5" fmla="*/ 309562 h 723900"/>
              <a:gd name="T6" fmla="*/ 401863 w 698500"/>
              <a:gd name="T7" fmla="*/ 619124 h 723900"/>
              <a:gd name="T8" fmla="*/ 0 w 698500"/>
              <a:gd name="T9" fmla="*/ 619124 h 723900"/>
              <a:gd name="T10" fmla="*/ 0 w 698500"/>
              <a:gd name="T11" fmla="*/ 0 h 7239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8500" h="723900">
                <a:moveTo>
                  <a:pt x="0" y="0"/>
                </a:moveTo>
                <a:lnTo>
                  <a:pt x="470265" y="0"/>
                </a:lnTo>
                <a:lnTo>
                  <a:pt x="698500" y="361949"/>
                </a:lnTo>
                <a:lnTo>
                  <a:pt x="470265" y="723899"/>
                </a:lnTo>
                <a:lnTo>
                  <a:pt x="0" y="723899"/>
                </a:lnTo>
                <a:lnTo>
                  <a:pt x="0" y="0"/>
                </a:lnTo>
                <a:close/>
              </a:path>
            </a:pathLst>
          </a:custGeom>
          <a:noFill/>
          <a:ln w="12702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 sz="700"/>
          </a:p>
        </p:txBody>
      </p:sp>
      <p:sp>
        <p:nvSpPr>
          <p:cNvPr id="16409" name="object 28"/>
          <p:cNvSpPr txBox="1">
            <a:spLocks noChangeArrowheads="1"/>
          </p:cNvSpPr>
          <p:nvPr/>
        </p:nvSpPr>
        <p:spPr bwMode="auto">
          <a:xfrm>
            <a:off x="3473450" y="4605338"/>
            <a:ext cx="378470" cy="23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85725" indent="-74613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ct val="107000"/>
              </a:lnSpc>
            </a:pPr>
            <a:r>
              <a:rPr lang="ko-KR" altLang="ko-KR" sz="700" b="1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실행계획 입안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10" name="object 29"/>
          <p:cNvSpPr>
            <a:spLocks/>
          </p:cNvSpPr>
          <p:nvPr/>
        </p:nvSpPr>
        <p:spPr bwMode="auto">
          <a:xfrm>
            <a:off x="4013200" y="4395788"/>
            <a:ext cx="596900" cy="619125"/>
          </a:xfrm>
          <a:custGeom>
            <a:avLst/>
            <a:gdLst>
              <a:gd name="T0" fmla="*/ 401862 w 698500"/>
              <a:gd name="T1" fmla="*/ 0 h 723900"/>
              <a:gd name="T2" fmla="*/ 0 w 698500"/>
              <a:gd name="T3" fmla="*/ 0 h 723900"/>
              <a:gd name="T4" fmla="*/ 0 w 698500"/>
              <a:gd name="T5" fmla="*/ 619125 h 723900"/>
              <a:gd name="T6" fmla="*/ 401862 w 698500"/>
              <a:gd name="T7" fmla="*/ 619125 h 723900"/>
              <a:gd name="T8" fmla="*/ 596900 w 698500"/>
              <a:gd name="T9" fmla="*/ 309563 h 723900"/>
              <a:gd name="T10" fmla="*/ 401862 w 698500"/>
              <a:gd name="T11" fmla="*/ 0 h 7239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8500" h="723900">
                <a:moveTo>
                  <a:pt x="470264" y="0"/>
                </a:moveTo>
                <a:lnTo>
                  <a:pt x="0" y="0"/>
                </a:lnTo>
                <a:lnTo>
                  <a:pt x="0" y="723900"/>
                </a:lnTo>
                <a:lnTo>
                  <a:pt x="470264" y="723900"/>
                </a:lnTo>
                <a:lnTo>
                  <a:pt x="698500" y="361950"/>
                </a:lnTo>
                <a:lnTo>
                  <a:pt x="470264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 sz="700"/>
          </a:p>
        </p:txBody>
      </p:sp>
      <p:sp>
        <p:nvSpPr>
          <p:cNvPr id="16411" name="object 30"/>
          <p:cNvSpPr>
            <a:spLocks/>
          </p:cNvSpPr>
          <p:nvPr/>
        </p:nvSpPr>
        <p:spPr bwMode="auto">
          <a:xfrm>
            <a:off x="4013200" y="4395788"/>
            <a:ext cx="596900" cy="619125"/>
          </a:xfrm>
          <a:custGeom>
            <a:avLst/>
            <a:gdLst>
              <a:gd name="T0" fmla="*/ 0 w 698500"/>
              <a:gd name="T1" fmla="*/ 0 h 723900"/>
              <a:gd name="T2" fmla="*/ 401863 w 698500"/>
              <a:gd name="T3" fmla="*/ 0 h 723900"/>
              <a:gd name="T4" fmla="*/ 596900 w 698500"/>
              <a:gd name="T5" fmla="*/ 309562 h 723900"/>
              <a:gd name="T6" fmla="*/ 401863 w 698500"/>
              <a:gd name="T7" fmla="*/ 619124 h 723900"/>
              <a:gd name="T8" fmla="*/ 0 w 698500"/>
              <a:gd name="T9" fmla="*/ 619124 h 723900"/>
              <a:gd name="T10" fmla="*/ 0 w 698500"/>
              <a:gd name="T11" fmla="*/ 0 h 7239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8500" h="723900">
                <a:moveTo>
                  <a:pt x="0" y="0"/>
                </a:moveTo>
                <a:lnTo>
                  <a:pt x="470265" y="0"/>
                </a:lnTo>
                <a:lnTo>
                  <a:pt x="698500" y="361949"/>
                </a:lnTo>
                <a:lnTo>
                  <a:pt x="470265" y="723899"/>
                </a:lnTo>
                <a:lnTo>
                  <a:pt x="0" y="723899"/>
                </a:lnTo>
                <a:lnTo>
                  <a:pt x="0" y="0"/>
                </a:lnTo>
                <a:close/>
              </a:path>
            </a:pathLst>
          </a:custGeom>
          <a:noFill/>
          <a:ln w="12702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 sz="700"/>
          </a:p>
        </p:txBody>
      </p:sp>
      <p:sp>
        <p:nvSpPr>
          <p:cNvPr id="16412" name="object 31"/>
          <p:cNvSpPr txBox="1">
            <a:spLocks noChangeArrowheads="1"/>
          </p:cNvSpPr>
          <p:nvPr/>
        </p:nvSpPr>
        <p:spPr bwMode="auto">
          <a:xfrm>
            <a:off x="4156075" y="4605338"/>
            <a:ext cx="343917" cy="23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0638" indent="-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ct val="107000"/>
              </a:lnSpc>
            </a:pPr>
            <a:r>
              <a:rPr lang="ko-KR" altLang="ko-KR" sz="700" b="1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실행/ 평가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13" name="object 32"/>
          <p:cNvSpPr txBox="1">
            <a:spLocks noChangeArrowheads="1"/>
          </p:cNvSpPr>
          <p:nvPr/>
        </p:nvSpPr>
        <p:spPr bwMode="auto">
          <a:xfrm>
            <a:off x="923926" y="5086350"/>
            <a:ext cx="569116" cy="1185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ct val="107000"/>
              </a:lnSpc>
            </a:pPr>
            <a:r>
              <a:rPr lang="ko-KR" altLang="ko-KR" sz="800" dirty="0" smtClean="0">
                <a:latin typeface="+mj-ea"/>
                <a:ea typeface="+mj-ea"/>
              </a:rPr>
              <a:t>도전과제  문제</a:t>
            </a:r>
            <a:r>
              <a:rPr lang="ko-KR" altLang="en-US" sz="800" dirty="0" smtClean="0">
                <a:latin typeface="+mj-ea"/>
                <a:ea typeface="+mj-ea"/>
              </a:rPr>
              <a:t>점</a:t>
            </a:r>
            <a:r>
              <a:rPr lang="ko-KR" altLang="ko-KR" sz="800" dirty="0" smtClean="0">
                <a:latin typeface="+mj-ea"/>
                <a:ea typeface="+mj-ea"/>
              </a:rPr>
              <a:t> 파악하여</a:t>
            </a:r>
            <a:endParaRPr lang="en-US" altLang="ko-KR" sz="800" dirty="0" smtClean="0">
              <a:latin typeface="+mj-ea"/>
              <a:ea typeface="+mj-ea"/>
            </a:endParaRPr>
          </a:p>
          <a:p>
            <a:pPr>
              <a:lnSpc>
                <a:spcPct val="107000"/>
              </a:lnSpc>
            </a:pPr>
            <a:r>
              <a:rPr lang="ko-KR" altLang="en-US" sz="800" spc="-10" dirty="0" smtClean="0">
                <a:latin typeface="+mj-ea"/>
                <a:ea typeface="+mj-ea"/>
                <a:cs typeface="맑은 고딕"/>
              </a:rPr>
              <a:t>우선순위</a:t>
            </a:r>
            <a:r>
              <a:rPr lang="ko-KR" altLang="en-US" sz="800" spc="50" dirty="0" smtClean="0">
                <a:latin typeface="+mj-ea"/>
                <a:ea typeface="+mj-ea"/>
                <a:cs typeface="맑은 고딕"/>
              </a:rPr>
              <a:t> </a:t>
            </a:r>
            <a:r>
              <a:rPr lang="ko-KR" altLang="en-US" sz="800" spc="-10" dirty="0">
                <a:latin typeface="+mj-ea"/>
                <a:ea typeface="+mj-ea"/>
                <a:cs typeface="맑은 고딕"/>
              </a:rPr>
              <a:t>선</a:t>
            </a:r>
            <a:r>
              <a:rPr lang="ko-KR" altLang="en-US" sz="800" spc="-5" dirty="0">
                <a:latin typeface="+mj-ea"/>
                <a:ea typeface="+mj-ea"/>
                <a:cs typeface="맑은 고딕"/>
              </a:rPr>
              <a:t>정 </a:t>
            </a:r>
            <a:endParaRPr lang="en-US" altLang="ko-KR" sz="800" spc="-5" dirty="0" smtClean="0">
              <a:latin typeface="+mj-ea"/>
              <a:ea typeface="+mj-ea"/>
              <a:cs typeface="맑은 고딕"/>
            </a:endParaRPr>
          </a:p>
          <a:p>
            <a:pPr>
              <a:lnSpc>
                <a:spcPct val="107000"/>
              </a:lnSpc>
            </a:pPr>
            <a:r>
              <a:rPr lang="en-US" altLang="ko-KR" sz="800" spc="-55" dirty="0" smtClean="0">
                <a:latin typeface="+mj-ea"/>
                <a:ea typeface="+mj-ea"/>
                <a:cs typeface="맑은 고딕"/>
              </a:rPr>
              <a:t>O</a:t>
            </a:r>
            <a:r>
              <a:rPr lang="en-US" altLang="ko-KR" sz="800" spc="-10" dirty="0" smtClean="0">
                <a:latin typeface="+mj-ea"/>
                <a:ea typeface="+mj-ea"/>
                <a:cs typeface="맑은 고딕"/>
              </a:rPr>
              <a:t>u</a:t>
            </a:r>
            <a:r>
              <a:rPr lang="en-US" altLang="ko-KR" sz="800" spc="-50" dirty="0" smtClean="0">
                <a:latin typeface="+mj-ea"/>
                <a:ea typeface="+mj-ea"/>
                <a:cs typeface="맑은 고딕"/>
              </a:rPr>
              <a:t>t</a:t>
            </a:r>
            <a:r>
              <a:rPr lang="en-US" altLang="ko-KR" sz="800" spc="-30" dirty="0" smtClean="0">
                <a:latin typeface="+mj-ea"/>
                <a:ea typeface="+mj-ea"/>
                <a:cs typeface="맑은 고딕"/>
              </a:rPr>
              <a:t>p</a:t>
            </a:r>
            <a:r>
              <a:rPr lang="en-US" altLang="ko-KR" sz="800" spc="-10" dirty="0" smtClean="0">
                <a:latin typeface="+mj-ea"/>
                <a:ea typeface="+mj-ea"/>
                <a:cs typeface="맑은 고딕"/>
              </a:rPr>
              <a:t>u</a:t>
            </a:r>
            <a:r>
              <a:rPr lang="en-US" altLang="ko-KR" sz="800" spc="-50" dirty="0" smtClean="0">
                <a:latin typeface="+mj-ea"/>
                <a:ea typeface="+mj-ea"/>
                <a:cs typeface="맑은 고딕"/>
              </a:rPr>
              <a:t>t </a:t>
            </a:r>
            <a:r>
              <a:rPr lang="ko-KR" altLang="en-US" sz="800" spc="-10" dirty="0" smtClean="0">
                <a:latin typeface="+mj-ea"/>
                <a:ea typeface="+mj-ea"/>
                <a:cs typeface="맑은 고딕"/>
              </a:rPr>
              <a:t>이미지</a:t>
            </a:r>
            <a:r>
              <a:rPr lang="ko-KR" altLang="en-US" sz="800" spc="-5" dirty="0" smtClean="0">
                <a:latin typeface="+mj-ea"/>
                <a:ea typeface="+mj-ea"/>
                <a:cs typeface="맑은 고딕"/>
              </a:rPr>
              <a:t>를</a:t>
            </a:r>
            <a:r>
              <a:rPr lang="ko-KR" altLang="en-US" sz="800" spc="50" dirty="0" smtClean="0">
                <a:latin typeface="+mj-ea"/>
                <a:ea typeface="+mj-ea"/>
                <a:cs typeface="맑은 고딕"/>
              </a:rPr>
              <a:t> </a:t>
            </a:r>
            <a:r>
              <a:rPr lang="ko-KR" altLang="en-US" sz="800" spc="-10" dirty="0">
                <a:latin typeface="+mj-ea"/>
                <a:ea typeface="+mj-ea"/>
                <a:cs typeface="맑은 고딕"/>
              </a:rPr>
              <a:t>명확히</a:t>
            </a:r>
            <a:r>
              <a:rPr lang="ko-KR" altLang="en-US" sz="800" spc="50" dirty="0">
                <a:latin typeface="+mj-ea"/>
                <a:ea typeface="+mj-ea"/>
                <a:cs typeface="맑은 고딕"/>
              </a:rPr>
              <a:t> </a:t>
            </a:r>
            <a:r>
              <a:rPr lang="ko-KR" altLang="en-US" sz="800" spc="-10" dirty="0">
                <a:latin typeface="+mj-ea"/>
                <a:ea typeface="+mj-ea"/>
                <a:cs typeface="맑은 고딕"/>
              </a:rPr>
              <a:t>함</a:t>
            </a:r>
            <a:endParaRPr lang="ko-KR" altLang="en-US" sz="800" dirty="0">
              <a:latin typeface="+mj-ea"/>
              <a:ea typeface="+mj-ea"/>
              <a:cs typeface="맑은 고딕"/>
            </a:endParaRPr>
          </a:p>
          <a:p>
            <a:pPr>
              <a:lnSpc>
                <a:spcPct val="107000"/>
              </a:lnSpc>
            </a:pPr>
            <a:endParaRPr lang="ko-KR" altLang="ko-KR" sz="800" dirty="0">
              <a:latin typeface="+mj-ea"/>
              <a:ea typeface="+mj-ea"/>
            </a:endParaRPr>
          </a:p>
        </p:txBody>
      </p:sp>
      <p:sp>
        <p:nvSpPr>
          <p:cNvPr id="16414" name="object 33"/>
          <p:cNvSpPr txBox="1">
            <a:spLocks noChangeArrowheads="1"/>
          </p:cNvSpPr>
          <p:nvPr/>
        </p:nvSpPr>
        <p:spPr bwMode="auto">
          <a:xfrm>
            <a:off x="1577181" y="5123656"/>
            <a:ext cx="477838" cy="123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ct val="101000"/>
              </a:lnSpc>
            </a:pPr>
            <a:r>
              <a:rPr lang="ko-KR" altLang="en-US" sz="800" spc="-10" dirty="0" err="1">
                <a:latin typeface="+mj-ea"/>
                <a:ea typeface="+mj-ea"/>
                <a:cs typeface="맑은 고딕"/>
              </a:rPr>
              <a:t>선정과제</a:t>
            </a:r>
            <a:r>
              <a:rPr lang="ko-KR" altLang="en-US" sz="800" dirty="0">
                <a:latin typeface="+mj-ea"/>
                <a:ea typeface="+mj-ea"/>
                <a:cs typeface="맑은 고딕"/>
              </a:rPr>
              <a:t> </a:t>
            </a:r>
            <a:r>
              <a:rPr lang="ko-KR" altLang="en-US" sz="800" spc="-95" dirty="0">
                <a:latin typeface="+mj-ea"/>
                <a:ea typeface="+mj-ea"/>
                <a:cs typeface="맑은 고딕"/>
              </a:rPr>
              <a:t> </a:t>
            </a:r>
            <a:r>
              <a:rPr lang="ko-KR" altLang="en-US" sz="800" spc="-10" dirty="0" err="1" smtClean="0">
                <a:latin typeface="+mj-ea"/>
                <a:ea typeface="+mj-ea"/>
                <a:cs typeface="맑은 고딕"/>
              </a:rPr>
              <a:t>전</a:t>
            </a:r>
            <a:r>
              <a:rPr lang="ko-KR" altLang="en-US" sz="800" spc="-5" dirty="0" err="1" smtClean="0">
                <a:latin typeface="+mj-ea"/>
                <a:ea typeface="+mj-ea"/>
                <a:cs typeface="맑은 고딕"/>
              </a:rPr>
              <a:t>체</a:t>
            </a:r>
            <a:r>
              <a:rPr lang="ko-KR" altLang="en-US" sz="800" spc="-10" dirty="0" err="1">
                <a:latin typeface="+mj-ea"/>
                <a:ea typeface="+mj-ea"/>
                <a:cs typeface="맑은 고딕"/>
              </a:rPr>
              <a:t>구조를</a:t>
            </a:r>
            <a:r>
              <a:rPr lang="ko-KR" altLang="en-US" sz="800" spc="50" dirty="0">
                <a:latin typeface="+mj-ea"/>
                <a:ea typeface="+mj-ea"/>
                <a:cs typeface="맑은 고딕"/>
              </a:rPr>
              <a:t> </a:t>
            </a:r>
            <a:r>
              <a:rPr lang="ko-KR" altLang="en-US" sz="800" spc="-10" dirty="0" smtClean="0">
                <a:latin typeface="+mj-ea"/>
                <a:ea typeface="+mj-ea"/>
                <a:cs typeface="맑은 고딕"/>
              </a:rPr>
              <a:t>분해하</a:t>
            </a:r>
            <a:r>
              <a:rPr lang="ko-KR" altLang="en-US" sz="800" spc="-10" dirty="0">
                <a:latin typeface="+mj-ea"/>
                <a:ea typeface="+mj-ea"/>
                <a:cs typeface="맑은 고딕"/>
              </a:rPr>
              <a:t>여</a:t>
            </a:r>
            <a:r>
              <a:rPr lang="ko-KR" altLang="en-US" sz="800" spc="50" dirty="0">
                <a:latin typeface="+mj-ea"/>
                <a:ea typeface="+mj-ea"/>
                <a:cs typeface="맑은 고딕"/>
              </a:rPr>
              <a:t> </a:t>
            </a:r>
            <a:r>
              <a:rPr lang="ko-KR" altLang="en-US" sz="800" spc="-10" dirty="0">
                <a:latin typeface="+mj-ea"/>
                <a:ea typeface="+mj-ea"/>
                <a:cs typeface="맑은 고딕"/>
              </a:rPr>
              <a:t>어느</a:t>
            </a:r>
            <a:r>
              <a:rPr lang="ko-KR" altLang="en-US" sz="800" spc="50" dirty="0">
                <a:latin typeface="+mj-ea"/>
                <a:ea typeface="+mj-ea"/>
                <a:cs typeface="맑은 고딕"/>
              </a:rPr>
              <a:t> </a:t>
            </a:r>
            <a:r>
              <a:rPr lang="ko-KR" altLang="en-US" sz="800" spc="-10" dirty="0">
                <a:latin typeface="+mj-ea"/>
                <a:ea typeface="+mj-ea"/>
                <a:cs typeface="맑은 고딕"/>
              </a:rPr>
              <a:t>요소가 중요한가를 파악</a:t>
            </a:r>
            <a:endParaRPr lang="ko-KR" altLang="en-US" sz="800" dirty="0">
              <a:latin typeface="+mj-ea"/>
              <a:ea typeface="+mj-ea"/>
              <a:cs typeface="맑은 고딕"/>
            </a:endParaRPr>
          </a:p>
          <a:p>
            <a:pPr>
              <a:lnSpc>
                <a:spcPct val="101000"/>
              </a:lnSpc>
            </a:pPr>
            <a:endParaRPr lang="ko-KR" altLang="en-US" sz="800" dirty="0">
              <a:latin typeface="+mj-ea"/>
              <a:ea typeface="+mj-ea"/>
              <a:cs typeface="맑은 고딕"/>
            </a:endParaRPr>
          </a:p>
          <a:p>
            <a:pPr>
              <a:lnSpc>
                <a:spcPct val="101000"/>
              </a:lnSpc>
            </a:pPr>
            <a:endParaRPr lang="ko-KR" altLang="ko-KR" sz="800" dirty="0">
              <a:latin typeface="+mj-ea"/>
              <a:ea typeface="+mj-ea"/>
            </a:endParaRPr>
          </a:p>
        </p:txBody>
      </p:sp>
      <p:sp>
        <p:nvSpPr>
          <p:cNvPr id="16416" name="object 35"/>
          <p:cNvSpPr txBox="1">
            <a:spLocks noChangeArrowheads="1"/>
          </p:cNvSpPr>
          <p:nvPr/>
        </p:nvSpPr>
        <p:spPr bwMode="auto">
          <a:xfrm>
            <a:off x="2151063" y="5086350"/>
            <a:ext cx="542925" cy="103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marL="12700" marR="5080">
              <a:lnSpc>
                <a:spcPct val="104800"/>
              </a:lnSpc>
            </a:pPr>
            <a:r>
              <a:rPr lang="ko-KR" altLang="en-US" sz="800" spc="-10" dirty="0">
                <a:latin typeface="+mj-ea"/>
                <a:ea typeface="+mj-ea"/>
                <a:cs typeface="맑은 고딕"/>
              </a:rPr>
              <a:t>구체적</a:t>
            </a:r>
            <a:r>
              <a:rPr lang="ko-KR" altLang="en-US" sz="800" spc="50" dirty="0">
                <a:latin typeface="+mj-ea"/>
                <a:ea typeface="+mj-ea"/>
                <a:cs typeface="맑은 고딕"/>
              </a:rPr>
              <a:t> </a:t>
            </a:r>
            <a:r>
              <a:rPr lang="ko-KR" altLang="en-US" sz="800" spc="-10" dirty="0" smtClean="0">
                <a:latin typeface="+mj-ea"/>
                <a:ea typeface="+mj-ea"/>
                <a:cs typeface="맑은 고딕"/>
              </a:rPr>
              <a:t>데이터를</a:t>
            </a:r>
            <a:r>
              <a:rPr lang="ko-KR" altLang="en-US" sz="800" spc="50" dirty="0" smtClean="0">
                <a:latin typeface="+mj-ea"/>
                <a:ea typeface="+mj-ea"/>
                <a:cs typeface="맑은 고딕"/>
              </a:rPr>
              <a:t> </a:t>
            </a:r>
            <a:r>
              <a:rPr lang="ko-KR" altLang="en-US" sz="800" spc="-10" dirty="0">
                <a:latin typeface="+mj-ea"/>
                <a:ea typeface="+mj-ea"/>
                <a:cs typeface="맑은 고딕"/>
              </a:rPr>
              <a:t>통해</a:t>
            </a:r>
            <a:r>
              <a:rPr lang="ko-KR" altLang="en-US" sz="800" spc="50" dirty="0">
                <a:latin typeface="+mj-ea"/>
                <a:ea typeface="+mj-ea"/>
                <a:cs typeface="맑은 고딕"/>
              </a:rPr>
              <a:t> </a:t>
            </a:r>
            <a:r>
              <a:rPr lang="ko-KR" altLang="en-US" sz="800" spc="-10" dirty="0">
                <a:latin typeface="+mj-ea"/>
                <a:ea typeface="+mj-ea"/>
                <a:cs typeface="맑은 고딕"/>
              </a:rPr>
              <a:t>왜</a:t>
            </a:r>
            <a:r>
              <a:rPr lang="ko-KR" altLang="en-US" sz="800" spc="50" dirty="0">
                <a:latin typeface="+mj-ea"/>
                <a:ea typeface="+mj-ea"/>
                <a:cs typeface="맑은 고딕"/>
              </a:rPr>
              <a:t> </a:t>
            </a:r>
            <a:r>
              <a:rPr lang="ko-KR" altLang="en-US" sz="800" spc="-10" dirty="0">
                <a:latin typeface="+mj-ea"/>
                <a:ea typeface="+mj-ea"/>
                <a:cs typeface="맑은 고딕"/>
              </a:rPr>
              <a:t>그 문제가</a:t>
            </a:r>
            <a:r>
              <a:rPr lang="ko-KR" altLang="en-US" sz="800" spc="50" dirty="0">
                <a:latin typeface="+mj-ea"/>
                <a:ea typeface="+mj-ea"/>
                <a:cs typeface="맑은 고딕"/>
              </a:rPr>
              <a:t> </a:t>
            </a:r>
            <a:r>
              <a:rPr lang="ko-KR" altLang="en-US" sz="800" spc="-10" dirty="0" smtClean="0">
                <a:latin typeface="+mj-ea"/>
                <a:ea typeface="+mj-ea"/>
                <a:cs typeface="맑은 고딕"/>
              </a:rPr>
              <a:t>존재하는지</a:t>
            </a:r>
            <a:r>
              <a:rPr lang="ko-KR" altLang="en-US" sz="800" spc="50" dirty="0" smtClean="0">
                <a:latin typeface="+mj-ea"/>
                <a:ea typeface="+mj-ea"/>
                <a:cs typeface="맑은 고딕"/>
              </a:rPr>
              <a:t> </a:t>
            </a:r>
            <a:r>
              <a:rPr lang="ko-KR" altLang="en-US" sz="800" spc="-10" dirty="0">
                <a:latin typeface="+mj-ea"/>
                <a:ea typeface="+mj-ea"/>
                <a:cs typeface="맑은 고딕"/>
              </a:rPr>
              <a:t>원인</a:t>
            </a:r>
            <a:r>
              <a:rPr lang="ko-KR" altLang="en-US" sz="800" spc="50" dirty="0">
                <a:latin typeface="+mj-ea"/>
                <a:ea typeface="+mj-ea"/>
                <a:cs typeface="맑은 고딕"/>
              </a:rPr>
              <a:t> </a:t>
            </a:r>
            <a:r>
              <a:rPr lang="ko-KR" altLang="en-US" sz="800" spc="-10" dirty="0">
                <a:latin typeface="+mj-ea"/>
                <a:ea typeface="+mj-ea"/>
                <a:cs typeface="맑은 고딕"/>
              </a:rPr>
              <a:t>또는 요구조건</a:t>
            </a:r>
            <a:r>
              <a:rPr lang="ko-KR" altLang="en-US" sz="800" spc="-5" dirty="0">
                <a:latin typeface="+mj-ea"/>
                <a:ea typeface="+mj-ea"/>
                <a:cs typeface="맑은 고딕"/>
              </a:rPr>
              <a:t>을 </a:t>
            </a:r>
            <a:r>
              <a:rPr lang="ko-KR" altLang="en-US" sz="800" spc="-10" dirty="0">
                <a:latin typeface="+mj-ea"/>
                <a:ea typeface="+mj-ea"/>
                <a:cs typeface="맑은 고딕"/>
              </a:rPr>
              <a:t>파악</a:t>
            </a:r>
            <a:endParaRPr lang="ko-KR" altLang="en-US" sz="800" dirty="0">
              <a:latin typeface="+mj-ea"/>
              <a:ea typeface="+mj-ea"/>
              <a:cs typeface="맑은 고딕"/>
            </a:endParaRPr>
          </a:p>
        </p:txBody>
      </p:sp>
      <p:sp>
        <p:nvSpPr>
          <p:cNvPr id="16417" name="object 36"/>
          <p:cNvSpPr txBox="1">
            <a:spLocks noChangeArrowheads="1"/>
          </p:cNvSpPr>
          <p:nvPr/>
        </p:nvSpPr>
        <p:spPr bwMode="auto">
          <a:xfrm>
            <a:off x="2771775" y="5086350"/>
            <a:ext cx="542925" cy="760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marL="12700" marR="5080">
              <a:lnSpc>
                <a:spcPct val="103200"/>
              </a:lnSpc>
            </a:pPr>
            <a:r>
              <a:rPr lang="ko-KR" altLang="en-US" sz="800" spc="-10" dirty="0">
                <a:latin typeface="+mj-ea"/>
                <a:ea typeface="+mj-ea"/>
                <a:cs typeface="맑은 고딕"/>
              </a:rPr>
              <a:t>개선안을 </a:t>
            </a:r>
            <a:r>
              <a:rPr lang="ko-KR" altLang="en-US" sz="800" spc="-95" dirty="0">
                <a:latin typeface="+mj-ea"/>
                <a:ea typeface="+mj-ea"/>
                <a:cs typeface="맑은 고딕"/>
              </a:rPr>
              <a:t> </a:t>
            </a:r>
            <a:r>
              <a:rPr lang="ko-KR" altLang="en-US" sz="800" spc="-10" dirty="0">
                <a:latin typeface="+mj-ea"/>
                <a:ea typeface="+mj-ea"/>
                <a:cs typeface="맑은 고딕"/>
              </a:rPr>
              <a:t>수립 하고</a:t>
            </a:r>
            <a:r>
              <a:rPr lang="ko-KR" altLang="en-US" sz="800" spc="50" dirty="0">
                <a:latin typeface="+mj-ea"/>
                <a:ea typeface="+mj-ea"/>
                <a:cs typeface="맑은 고딕"/>
              </a:rPr>
              <a:t> </a:t>
            </a:r>
            <a:r>
              <a:rPr lang="ko-KR" altLang="en-US" sz="800" spc="-10" dirty="0">
                <a:latin typeface="+mj-ea"/>
                <a:ea typeface="+mj-ea"/>
                <a:cs typeface="맑은 고딕"/>
              </a:rPr>
              <a:t>그에</a:t>
            </a:r>
            <a:r>
              <a:rPr lang="ko-KR" altLang="en-US" sz="800" spc="50" dirty="0">
                <a:latin typeface="+mj-ea"/>
                <a:ea typeface="+mj-ea"/>
                <a:cs typeface="맑은 고딕"/>
              </a:rPr>
              <a:t> </a:t>
            </a:r>
            <a:r>
              <a:rPr lang="ko-KR" altLang="en-US" sz="800" spc="-10" dirty="0">
                <a:latin typeface="+mj-ea"/>
                <a:ea typeface="+mj-ea"/>
                <a:cs typeface="맑은 고딕"/>
              </a:rPr>
              <a:t>대한</a:t>
            </a:r>
            <a:r>
              <a:rPr lang="ko-KR" altLang="en-US" sz="800" spc="-5" dirty="0">
                <a:latin typeface="+mj-ea"/>
                <a:ea typeface="+mj-ea"/>
                <a:cs typeface="맑은 고딕"/>
              </a:rPr>
              <a:t> </a:t>
            </a:r>
            <a:r>
              <a:rPr lang="ko-KR" altLang="en-US" sz="800" spc="-10" dirty="0">
                <a:latin typeface="+mj-ea"/>
                <a:ea typeface="+mj-ea"/>
                <a:cs typeface="맑은 고딕"/>
              </a:rPr>
              <a:t>우선순위와</a:t>
            </a:r>
            <a:r>
              <a:rPr lang="ko-KR" altLang="en-US" sz="800" dirty="0">
                <a:latin typeface="+mj-ea"/>
                <a:ea typeface="+mj-ea"/>
                <a:cs typeface="맑은 고딕"/>
              </a:rPr>
              <a:t> </a:t>
            </a:r>
            <a:r>
              <a:rPr lang="ko-KR" altLang="en-US" sz="800" spc="-95" dirty="0">
                <a:latin typeface="+mj-ea"/>
                <a:ea typeface="+mj-ea"/>
                <a:cs typeface="맑은 고딕"/>
              </a:rPr>
              <a:t> </a:t>
            </a:r>
            <a:r>
              <a:rPr lang="ko-KR" altLang="en-US" sz="800" spc="-5" dirty="0" smtClean="0">
                <a:latin typeface="+mj-ea"/>
                <a:ea typeface="+mj-ea"/>
                <a:cs typeface="맑은 고딕"/>
              </a:rPr>
              <a:t>타</a:t>
            </a:r>
            <a:r>
              <a:rPr lang="ko-KR" altLang="en-US" sz="800" spc="-10" dirty="0" smtClean="0">
                <a:latin typeface="+mj-ea"/>
                <a:ea typeface="+mj-ea"/>
                <a:cs typeface="맑은 고딕"/>
              </a:rPr>
              <a:t>당성을</a:t>
            </a:r>
            <a:r>
              <a:rPr lang="ko-KR" altLang="en-US" sz="800" spc="50" dirty="0" smtClean="0">
                <a:latin typeface="+mj-ea"/>
                <a:ea typeface="+mj-ea"/>
                <a:cs typeface="맑은 고딕"/>
              </a:rPr>
              <a:t> </a:t>
            </a:r>
            <a:r>
              <a:rPr lang="ko-KR" altLang="en-US" sz="800" spc="-10" dirty="0">
                <a:latin typeface="+mj-ea"/>
                <a:ea typeface="+mj-ea"/>
                <a:cs typeface="맑은 고딕"/>
              </a:rPr>
              <a:t>분석</a:t>
            </a:r>
            <a:endParaRPr lang="ko-KR" altLang="en-US" sz="800" dirty="0">
              <a:latin typeface="+mj-ea"/>
              <a:ea typeface="+mj-ea"/>
              <a:cs typeface="맑은 고딕"/>
            </a:endParaRPr>
          </a:p>
        </p:txBody>
      </p:sp>
      <p:sp>
        <p:nvSpPr>
          <p:cNvPr id="16418" name="object 37"/>
          <p:cNvSpPr txBox="1">
            <a:spLocks noChangeArrowheads="1"/>
          </p:cNvSpPr>
          <p:nvPr/>
        </p:nvSpPr>
        <p:spPr bwMode="auto">
          <a:xfrm>
            <a:off x="3384550" y="5086350"/>
            <a:ext cx="554038" cy="1024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marL="12700" marR="5080">
              <a:lnSpc>
                <a:spcPct val="104200"/>
              </a:lnSpc>
            </a:pPr>
            <a:r>
              <a:rPr lang="ko-KR" altLang="en-US" sz="800" spc="-10" dirty="0">
                <a:latin typeface="+mj-ea"/>
                <a:ea typeface="+mj-ea"/>
                <a:cs typeface="맑은 고딕"/>
              </a:rPr>
              <a:t>즉시</a:t>
            </a:r>
            <a:r>
              <a:rPr lang="ko-KR" altLang="en-US" sz="800" spc="50" dirty="0">
                <a:latin typeface="+mj-ea"/>
                <a:ea typeface="+mj-ea"/>
                <a:cs typeface="맑은 고딕"/>
              </a:rPr>
              <a:t> </a:t>
            </a:r>
            <a:r>
              <a:rPr lang="ko-KR" altLang="en-US" sz="800" spc="-10" dirty="0">
                <a:latin typeface="+mj-ea"/>
                <a:ea typeface="+mj-ea"/>
                <a:cs typeface="맑은 고딕"/>
              </a:rPr>
              <a:t>실행할</a:t>
            </a:r>
            <a:r>
              <a:rPr lang="ko-KR" altLang="en-US" sz="800" dirty="0">
                <a:latin typeface="+mj-ea"/>
                <a:ea typeface="+mj-ea"/>
                <a:cs typeface="맑은 고딕"/>
              </a:rPr>
              <a:t> </a:t>
            </a:r>
            <a:r>
              <a:rPr lang="ko-KR" altLang="en-US" sz="800" spc="-95" dirty="0">
                <a:latin typeface="+mj-ea"/>
                <a:ea typeface="+mj-ea"/>
                <a:cs typeface="맑은 고딕"/>
              </a:rPr>
              <a:t> </a:t>
            </a:r>
            <a:r>
              <a:rPr lang="ko-KR" altLang="en-US" sz="800" spc="-10" dirty="0">
                <a:latin typeface="+mj-ea"/>
                <a:ea typeface="+mj-ea"/>
                <a:cs typeface="맑은 고딕"/>
              </a:rPr>
              <a:t>수</a:t>
            </a:r>
            <a:r>
              <a:rPr lang="ko-KR" altLang="en-US" sz="800" spc="-5" dirty="0">
                <a:latin typeface="+mj-ea"/>
                <a:ea typeface="+mj-ea"/>
                <a:cs typeface="맑은 고딕"/>
              </a:rPr>
              <a:t> </a:t>
            </a:r>
            <a:r>
              <a:rPr lang="ko-KR" altLang="en-US" sz="800" spc="-10" dirty="0">
                <a:latin typeface="+mj-ea"/>
                <a:ea typeface="+mj-ea"/>
                <a:cs typeface="맑은 고딕"/>
              </a:rPr>
              <a:t>있는</a:t>
            </a:r>
            <a:r>
              <a:rPr lang="ko-KR" altLang="en-US" sz="800" spc="50" dirty="0">
                <a:latin typeface="+mj-ea"/>
                <a:ea typeface="+mj-ea"/>
                <a:cs typeface="맑은 고딕"/>
              </a:rPr>
              <a:t> </a:t>
            </a:r>
            <a:r>
              <a:rPr lang="ko-KR" altLang="en-US" sz="800" spc="-10" dirty="0">
                <a:latin typeface="+mj-ea"/>
                <a:ea typeface="+mj-ea"/>
                <a:cs typeface="맑은 고딕"/>
              </a:rPr>
              <a:t>수준에</a:t>
            </a:r>
            <a:r>
              <a:rPr lang="ko-KR" altLang="en-US" sz="800" dirty="0">
                <a:latin typeface="+mj-ea"/>
                <a:ea typeface="+mj-ea"/>
                <a:cs typeface="맑은 고딕"/>
              </a:rPr>
              <a:t> </a:t>
            </a:r>
            <a:r>
              <a:rPr lang="ko-KR" altLang="en-US" sz="800" spc="-95" dirty="0">
                <a:latin typeface="+mj-ea"/>
                <a:ea typeface="+mj-ea"/>
                <a:cs typeface="맑은 고딕"/>
              </a:rPr>
              <a:t> </a:t>
            </a:r>
            <a:endParaRPr lang="en-US" altLang="ko-KR" sz="800" spc="-95" dirty="0" smtClean="0">
              <a:latin typeface="+mj-ea"/>
              <a:ea typeface="+mj-ea"/>
              <a:cs typeface="맑은 고딕"/>
            </a:endParaRPr>
          </a:p>
          <a:p>
            <a:pPr marL="12700" marR="5080">
              <a:lnSpc>
                <a:spcPct val="104200"/>
              </a:lnSpc>
            </a:pPr>
            <a:r>
              <a:rPr lang="ko-KR" altLang="en-US" sz="800" spc="-10" dirty="0" smtClean="0">
                <a:latin typeface="+mj-ea"/>
                <a:ea typeface="+mj-ea"/>
                <a:cs typeface="맑은 고딕"/>
              </a:rPr>
              <a:t>구체적이고</a:t>
            </a:r>
            <a:r>
              <a:rPr lang="ko-KR" altLang="en-US" sz="800" dirty="0" smtClean="0">
                <a:latin typeface="+mj-ea"/>
                <a:ea typeface="+mj-ea"/>
                <a:cs typeface="맑은 고딕"/>
              </a:rPr>
              <a:t> </a:t>
            </a:r>
            <a:r>
              <a:rPr lang="ko-KR" altLang="en-US" sz="800" spc="-95" dirty="0" smtClean="0">
                <a:latin typeface="+mj-ea"/>
                <a:ea typeface="+mj-ea"/>
                <a:cs typeface="맑은 고딕"/>
              </a:rPr>
              <a:t> </a:t>
            </a:r>
            <a:r>
              <a:rPr lang="ko-KR" altLang="en-US" sz="800" spc="-10" dirty="0" smtClean="0">
                <a:latin typeface="+mj-ea"/>
                <a:ea typeface="+mj-ea"/>
                <a:cs typeface="맑은 고딕"/>
              </a:rPr>
              <a:t>상세</a:t>
            </a:r>
            <a:r>
              <a:rPr lang="ko-KR" altLang="en-US" sz="800" spc="-5" dirty="0" smtClean="0">
                <a:latin typeface="+mj-ea"/>
                <a:ea typeface="+mj-ea"/>
                <a:cs typeface="맑은 고딕"/>
              </a:rPr>
              <a:t>한</a:t>
            </a:r>
            <a:r>
              <a:rPr lang="ko-KR" altLang="en-US" sz="800" spc="50" dirty="0" smtClean="0">
                <a:latin typeface="+mj-ea"/>
                <a:ea typeface="+mj-ea"/>
                <a:cs typeface="맑은 고딕"/>
              </a:rPr>
              <a:t> </a:t>
            </a:r>
            <a:r>
              <a:rPr lang="ko-KR" altLang="en-US" sz="800" spc="-10" dirty="0">
                <a:latin typeface="+mj-ea"/>
                <a:ea typeface="+mj-ea"/>
                <a:cs typeface="맑은 고딕"/>
              </a:rPr>
              <a:t>실행계획을 작성</a:t>
            </a:r>
            <a:endParaRPr lang="ko-KR" altLang="en-US" sz="800" dirty="0">
              <a:latin typeface="+mj-ea"/>
              <a:ea typeface="+mj-ea"/>
              <a:cs typeface="맑은 고딕"/>
            </a:endParaRPr>
          </a:p>
        </p:txBody>
      </p:sp>
      <p:sp>
        <p:nvSpPr>
          <p:cNvPr id="16419" name="object 38"/>
          <p:cNvSpPr txBox="1">
            <a:spLocks noChangeArrowheads="1"/>
          </p:cNvSpPr>
          <p:nvPr/>
        </p:nvSpPr>
        <p:spPr bwMode="auto">
          <a:xfrm>
            <a:off x="4005263" y="5086350"/>
            <a:ext cx="554037" cy="114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marL="12700" marR="5080">
              <a:lnSpc>
                <a:spcPct val="104200"/>
              </a:lnSpc>
            </a:pPr>
            <a:r>
              <a:rPr lang="ko-KR" altLang="en-US" sz="800" spc="-10" dirty="0">
                <a:latin typeface="+mj-ea"/>
                <a:ea typeface="+mj-ea"/>
                <a:cs typeface="맑은 고딕"/>
              </a:rPr>
              <a:t>대상을</a:t>
            </a:r>
            <a:r>
              <a:rPr lang="ko-KR" altLang="en-US" sz="800" spc="50" dirty="0">
                <a:latin typeface="+mj-ea"/>
                <a:ea typeface="+mj-ea"/>
                <a:cs typeface="맑은 고딕"/>
              </a:rPr>
              <a:t> </a:t>
            </a:r>
            <a:r>
              <a:rPr lang="ko-KR" altLang="en-US" sz="800" spc="-10" dirty="0">
                <a:latin typeface="+mj-ea"/>
                <a:ea typeface="+mj-ea"/>
                <a:cs typeface="맑은 고딕"/>
              </a:rPr>
              <a:t>좁혀</a:t>
            </a:r>
            <a:r>
              <a:rPr lang="ko-KR" altLang="en-US" sz="800" dirty="0">
                <a:latin typeface="+mj-ea"/>
                <a:ea typeface="+mj-ea"/>
                <a:cs typeface="맑은 고딕"/>
              </a:rPr>
              <a:t> </a:t>
            </a:r>
            <a:r>
              <a:rPr lang="ko-KR" altLang="en-US" sz="800" spc="-95" dirty="0">
                <a:latin typeface="+mj-ea"/>
                <a:ea typeface="+mj-ea"/>
                <a:cs typeface="맑은 고딕"/>
              </a:rPr>
              <a:t> </a:t>
            </a:r>
            <a:r>
              <a:rPr lang="ko-KR" altLang="en-US" sz="800" spc="-10" dirty="0" smtClean="0">
                <a:latin typeface="+mj-ea"/>
                <a:ea typeface="+mj-ea"/>
                <a:cs typeface="맑은 고딕"/>
              </a:rPr>
              <a:t>가능한</a:t>
            </a:r>
            <a:r>
              <a:rPr lang="ko-KR" altLang="en-US" sz="800" spc="50" dirty="0" smtClean="0">
                <a:latin typeface="+mj-ea"/>
                <a:ea typeface="+mj-ea"/>
                <a:cs typeface="맑은 고딕"/>
              </a:rPr>
              <a:t> </a:t>
            </a:r>
            <a:r>
              <a:rPr lang="ko-KR" altLang="en-US" sz="800" spc="-10" dirty="0">
                <a:latin typeface="+mj-ea"/>
                <a:ea typeface="+mj-ea"/>
                <a:cs typeface="맑은 고딕"/>
              </a:rPr>
              <a:t>것부터</a:t>
            </a:r>
            <a:r>
              <a:rPr lang="ko-KR" altLang="en-US" sz="800" dirty="0">
                <a:latin typeface="+mj-ea"/>
                <a:ea typeface="+mj-ea"/>
                <a:cs typeface="맑은 고딕"/>
              </a:rPr>
              <a:t> </a:t>
            </a:r>
            <a:r>
              <a:rPr lang="ko-KR" altLang="en-US" sz="800" spc="-95" dirty="0">
                <a:latin typeface="+mj-ea"/>
                <a:ea typeface="+mj-ea"/>
                <a:cs typeface="맑은 고딕"/>
              </a:rPr>
              <a:t> </a:t>
            </a:r>
            <a:r>
              <a:rPr lang="ko-KR" altLang="en-US" sz="800" spc="-5" dirty="0" smtClean="0">
                <a:latin typeface="+mj-ea"/>
                <a:ea typeface="+mj-ea"/>
                <a:cs typeface="맑은 고딕"/>
              </a:rPr>
              <a:t>실</a:t>
            </a:r>
            <a:r>
              <a:rPr lang="ko-KR" altLang="en-US" sz="800" spc="-10" dirty="0" smtClean="0">
                <a:latin typeface="+mj-ea"/>
                <a:ea typeface="+mj-ea"/>
                <a:cs typeface="맑은 고딕"/>
              </a:rPr>
              <a:t>시한</a:t>
            </a:r>
            <a:r>
              <a:rPr lang="ko-KR" altLang="en-US" sz="800" spc="50" dirty="0" smtClean="0">
                <a:latin typeface="+mj-ea"/>
                <a:ea typeface="+mj-ea"/>
                <a:cs typeface="맑은 고딕"/>
              </a:rPr>
              <a:t> </a:t>
            </a:r>
            <a:r>
              <a:rPr lang="ko-KR" altLang="en-US" sz="800" spc="-10" dirty="0">
                <a:latin typeface="+mj-ea"/>
                <a:ea typeface="+mj-ea"/>
                <a:cs typeface="맑은 고딕"/>
              </a:rPr>
              <a:t>후</a:t>
            </a:r>
            <a:r>
              <a:rPr lang="ko-KR" altLang="en-US" sz="800" spc="50" dirty="0">
                <a:latin typeface="+mj-ea"/>
                <a:ea typeface="+mj-ea"/>
                <a:cs typeface="맑은 고딕"/>
              </a:rPr>
              <a:t> </a:t>
            </a:r>
            <a:r>
              <a:rPr lang="ko-KR" altLang="en-US" sz="800" spc="-10" dirty="0" smtClean="0">
                <a:latin typeface="+mj-ea"/>
                <a:ea typeface="+mj-ea"/>
                <a:cs typeface="맑은 고딕"/>
              </a:rPr>
              <a:t>개선안의</a:t>
            </a:r>
            <a:r>
              <a:rPr lang="ko-KR" altLang="en-US" sz="800" spc="50" dirty="0" smtClean="0">
                <a:latin typeface="+mj-ea"/>
                <a:ea typeface="+mj-ea"/>
                <a:cs typeface="맑은 고딕"/>
              </a:rPr>
              <a:t> </a:t>
            </a:r>
            <a:r>
              <a:rPr lang="ko-KR" altLang="en-US" sz="800" spc="-10" dirty="0">
                <a:latin typeface="+mj-ea"/>
                <a:ea typeface="+mj-ea"/>
                <a:cs typeface="맑은 고딕"/>
              </a:rPr>
              <a:t>완성도를</a:t>
            </a:r>
            <a:r>
              <a:rPr lang="ko-KR" altLang="en-US" sz="800" dirty="0">
                <a:latin typeface="+mj-ea"/>
                <a:ea typeface="+mj-ea"/>
                <a:cs typeface="맑은 고딕"/>
              </a:rPr>
              <a:t> </a:t>
            </a:r>
            <a:r>
              <a:rPr lang="ko-KR" altLang="en-US" sz="800" spc="-95" dirty="0">
                <a:latin typeface="+mj-ea"/>
                <a:ea typeface="+mj-ea"/>
                <a:cs typeface="맑은 고딕"/>
              </a:rPr>
              <a:t> </a:t>
            </a:r>
            <a:r>
              <a:rPr lang="ko-KR" altLang="en-US" sz="800" spc="-10" dirty="0" smtClean="0">
                <a:latin typeface="+mj-ea"/>
                <a:ea typeface="+mj-ea"/>
                <a:cs typeface="맑은 고딕"/>
              </a:rPr>
              <a:t>높여</a:t>
            </a:r>
            <a:r>
              <a:rPr lang="ko-KR" altLang="en-US" sz="800" spc="50" dirty="0" smtClean="0">
                <a:latin typeface="+mj-ea"/>
                <a:ea typeface="+mj-ea"/>
                <a:cs typeface="맑은 고딕"/>
              </a:rPr>
              <a:t> </a:t>
            </a:r>
            <a:r>
              <a:rPr lang="ko-KR" altLang="en-US" sz="800" spc="-10" dirty="0">
                <a:latin typeface="+mj-ea"/>
                <a:ea typeface="+mj-ea"/>
                <a:cs typeface="맑은 고딕"/>
              </a:rPr>
              <a:t>전면</a:t>
            </a:r>
            <a:r>
              <a:rPr lang="ko-KR" altLang="en-US" sz="800" spc="50" dirty="0">
                <a:latin typeface="+mj-ea"/>
                <a:ea typeface="+mj-ea"/>
                <a:cs typeface="맑은 고딕"/>
              </a:rPr>
              <a:t> </a:t>
            </a:r>
            <a:r>
              <a:rPr lang="ko-KR" altLang="en-US" sz="800" spc="-10" dirty="0">
                <a:latin typeface="+mj-ea"/>
                <a:ea typeface="+mj-ea"/>
                <a:cs typeface="맑은 고딕"/>
              </a:rPr>
              <a:t>전개함</a:t>
            </a:r>
            <a:endParaRPr lang="ko-KR" altLang="en-US" sz="800" dirty="0">
              <a:latin typeface="+mj-ea"/>
              <a:ea typeface="+mj-ea"/>
              <a:cs typeface="맑은 고딕"/>
            </a:endParaRPr>
          </a:p>
        </p:txBody>
      </p:sp>
      <p:sp>
        <p:nvSpPr>
          <p:cNvPr id="16420" name="object 39"/>
          <p:cNvSpPr>
            <a:spLocks noChangeArrowheads="1"/>
          </p:cNvSpPr>
          <p:nvPr/>
        </p:nvSpPr>
        <p:spPr bwMode="auto">
          <a:xfrm>
            <a:off x="5332413" y="4238625"/>
            <a:ext cx="2983929" cy="2119664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16421" name="object 40"/>
          <p:cNvSpPr txBox="1">
            <a:spLocks noChangeArrowheads="1"/>
          </p:cNvSpPr>
          <p:nvPr/>
        </p:nvSpPr>
        <p:spPr bwMode="auto">
          <a:xfrm>
            <a:off x="5124450" y="3863975"/>
            <a:ext cx="3768030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9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디자인씽킹</a:t>
            </a:r>
            <a:r>
              <a:rPr lang="ko-KR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문제해결  과정</a:t>
            </a:r>
            <a:endParaRPr lang="ko-KR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3"/>
              </a:spcBef>
            </a:pP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인간의 감성과 경험에 초점을 두고 현장에서 빠른 실행으로 </a:t>
            </a:r>
            <a:r>
              <a:rPr lang="ko-KR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개선하고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평가한다</a:t>
            </a: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6422" name="object 41"/>
          <p:cNvSpPr>
            <a:spLocks/>
          </p:cNvSpPr>
          <p:nvPr/>
        </p:nvSpPr>
        <p:spPr bwMode="auto">
          <a:xfrm>
            <a:off x="4805363" y="3776663"/>
            <a:ext cx="0" cy="2228850"/>
          </a:xfrm>
          <a:custGeom>
            <a:avLst/>
            <a:gdLst>
              <a:gd name="T0" fmla="*/ 0 h 2606675"/>
              <a:gd name="T1" fmla="*/ 2228800 h 2606675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2606675">
                <a:moveTo>
                  <a:pt x="0" y="0"/>
                </a:moveTo>
                <a:lnTo>
                  <a:pt x="1" y="2606617"/>
                </a:lnTo>
              </a:path>
            </a:pathLst>
          </a:custGeom>
          <a:noFill/>
          <a:ln w="12700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6423" name="object 42"/>
          <p:cNvSpPr>
            <a:spLocks/>
          </p:cNvSpPr>
          <p:nvPr/>
        </p:nvSpPr>
        <p:spPr bwMode="auto">
          <a:xfrm>
            <a:off x="912813" y="3792538"/>
            <a:ext cx="76200" cy="381000"/>
          </a:xfrm>
          <a:custGeom>
            <a:avLst/>
            <a:gdLst>
              <a:gd name="T0" fmla="*/ 0 w 88900"/>
              <a:gd name="T1" fmla="*/ 0 h 444500"/>
              <a:gd name="T2" fmla="*/ 76199 w 88900"/>
              <a:gd name="T3" fmla="*/ 0 h 444500"/>
              <a:gd name="T4" fmla="*/ 76199 w 88900"/>
              <a:gd name="T5" fmla="*/ 381000 h 444500"/>
              <a:gd name="T6" fmla="*/ 0 w 88900"/>
              <a:gd name="T7" fmla="*/ 381000 h 444500"/>
              <a:gd name="T8" fmla="*/ 0 w 88900"/>
              <a:gd name="T9" fmla="*/ 0 h 444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900" h="444500">
                <a:moveTo>
                  <a:pt x="0" y="0"/>
                </a:moveTo>
                <a:lnTo>
                  <a:pt x="88899" y="0"/>
                </a:lnTo>
                <a:lnTo>
                  <a:pt x="88899" y="444500"/>
                </a:lnTo>
                <a:lnTo>
                  <a:pt x="0" y="444500"/>
                </a:lnTo>
                <a:lnTo>
                  <a:pt x="0" y="0"/>
                </a:lnTo>
                <a:close/>
              </a:path>
            </a:pathLst>
          </a:custGeom>
          <a:solidFill>
            <a:srgbClr val="E46C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6424" name="object 43"/>
          <p:cNvSpPr>
            <a:spLocks/>
          </p:cNvSpPr>
          <p:nvPr/>
        </p:nvSpPr>
        <p:spPr bwMode="auto">
          <a:xfrm>
            <a:off x="4995863" y="3814763"/>
            <a:ext cx="76200" cy="379412"/>
          </a:xfrm>
          <a:custGeom>
            <a:avLst/>
            <a:gdLst>
              <a:gd name="T0" fmla="*/ 0 w 88900"/>
              <a:gd name="T1" fmla="*/ 0 h 444500"/>
              <a:gd name="T2" fmla="*/ 76200 w 88900"/>
              <a:gd name="T3" fmla="*/ 0 h 444500"/>
              <a:gd name="T4" fmla="*/ 76200 w 88900"/>
              <a:gd name="T5" fmla="*/ 379412 h 444500"/>
              <a:gd name="T6" fmla="*/ 0 w 88900"/>
              <a:gd name="T7" fmla="*/ 379412 h 444500"/>
              <a:gd name="T8" fmla="*/ 0 w 88900"/>
              <a:gd name="T9" fmla="*/ 0 h 444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900" h="444500">
                <a:moveTo>
                  <a:pt x="0" y="0"/>
                </a:moveTo>
                <a:lnTo>
                  <a:pt x="88900" y="0"/>
                </a:lnTo>
                <a:lnTo>
                  <a:pt x="88900" y="444500"/>
                </a:lnTo>
                <a:lnTo>
                  <a:pt x="0" y="444500"/>
                </a:lnTo>
                <a:lnTo>
                  <a:pt x="0" y="0"/>
                </a:lnTo>
                <a:close/>
              </a:path>
            </a:pathLst>
          </a:custGeom>
          <a:solidFill>
            <a:srgbClr val="E46C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6425" name="제목 6"/>
          <p:cNvSpPr>
            <a:spLocks noGrp="1" noChangeArrowheads="1"/>
          </p:cNvSpPr>
          <p:nvPr>
            <p:ph type="title"/>
          </p:nvPr>
        </p:nvSpPr>
        <p:spPr>
          <a:xfrm>
            <a:off x="468313" y="109538"/>
            <a:ext cx="8702675" cy="1143000"/>
          </a:xfrm>
        </p:spPr>
        <p:txBody>
          <a:bodyPr/>
          <a:lstStyle/>
          <a:p>
            <a:pPr latinLnBrk="0"/>
            <a:r>
              <a:rPr lang="en-US" altLang="ko-KR" smtClean="0"/>
              <a:t>2. </a:t>
            </a:r>
            <a:r>
              <a:rPr lang="ko-KR" altLang="en-US" smtClean="0"/>
              <a:t>디자인씽킹은  무엇이 다른가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4957-D51E-4DA1-A084-C80F11B138A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object 6"/>
          <p:cNvSpPr txBox="1">
            <a:spLocks noChangeArrowheads="1"/>
          </p:cNvSpPr>
          <p:nvPr/>
        </p:nvSpPr>
        <p:spPr bwMode="auto">
          <a:xfrm>
            <a:off x="1054100" y="2419350"/>
            <a:ext cx="103663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분석적 사고</a:t>
            </a:r>
            <a:endParaRPr lang="ko-KR" altLang="ko-KR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3"/>
              </a:spcBef>
            </a:pP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Analytical</a:t>
            </a: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thinking</a:t>
            </a: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8436" name="object 7"/>
          <p:cNvSpPr txBox="1">
            <a:spLocks noChangeArrowheads="1"/>
          </p:cNvSpPr>
          <p:nvPr/>
        </p:nvSpPr>
        <p:spPr bwMode="auto">
          <a:xfrm>
            <a:off x="652463" y="2871788"/>
            <a:ext cx="1744662" cy="26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>
              <a:lnSpc>
                <a:spcPct val="107000"/>
              </a:lnSpc>
            </a:pP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연역적추리와  귀납적추리로 무장한 엄밀한  분석과정을 통한 사고</a:t>
            </a:r>
          </a:p>
        </p:txBody>
      </p:sp>
      <p:sp>
        <p:nvSpPr>
          <p:cNvPr id="18437" name="object 8"/>
          <p:cNvSpPr txBox="1">
            <a:spLocks noChangeArrowheads="1"/>
          </p:cNvSpPr>
          <p:nvPr/>
        </p:nvSpPr>
        <p:spPr bwMode="auto">
          <a:xfrm>
            <a:off x="2990850" y="2419350"/>
            <a:ext cx="93345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/>
            <a:r>
              <a:rPr lang="ko-KR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직관적 사고</a:t>
            </a:r>
            <a:endParaRPr lang="ko-KR" altLang="ko-KR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spcBef>
                <a:spcPts val="63"/>
              </a:spcBef>
            </a:pP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Intuitive</a:t>
            </a: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thinking</a:t>
            </a: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8438" name="object 9"/>
          <p:cNvSpPr txBox="1">
            <a:spLocks noChangeArrowheads="1"/>
          </p:cNvSpPr>
          <p:nvPr/>
        </p:nvSpPr>
        <p:spPr bwMode="auto">
          <a:xfrm>
            <a:off x="2389188" y="2871788"/>
            <a:ext cx="1952623" cy="395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>
              <a:lnSpc>
                <a:spcPct val="107000"/>
              </a:lnSpc>
            </a:pP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분석에 기반을  두지않는  순간적인  영감과 창조적인  직감을 혁신의  원천으로  </a:t>
            </a:r>
            <a:r>
              <a:rPr lang="ko-KR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중시하는 </a:t>
            </a: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사고</a:t>
            </a:r>
          </a:p>
        </p:txBody>
      </p:sp>
      <p:sp>
        <p:nvSpPr>
          <p:cNvPr id="18439" name="object 10"/>
          <p:cNvSpPr>
            <a:spLocks/>
          </p:cNvSpPr>
          <p:nvPr/>
        </p:nvSpPr>
        <p:spPr bwMode="auto">
          <a:xfrm>
            <a:off x="885825" y="2809875"/>
            <a:ext cx="1295400" cy="0"/>
          </a:xfrm>
          <a:custGeom>
            <a:avLst/>
            <a:gdLst>
              <a:gd name="T0" fmla="*/ 0 w 1515110"/>
              <a:gd name="T1" fmla="*/ 1295197 w 151511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15110">
                <a:moveTo>
                  <a:pt x="0" y="0"/>
                </a:moveTo>
                <a:lnTo>
                  <a:pt x="1514872" y="1"/>
                </a:lnTo>
              </a:path>
            </a:pathLst>
          </a:custGeom>
          <a:noFill/>
          <a:ln w="1270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40" name="object 11"/>
          <p:cNvSpPr>
            <a:spLocks/>
          </p:cNvSpPr>
          <p:nvPr/>
        </p:nvSpPr>
        <p:spPr bwMode="auto">
          <a:xfrm>
            <a:off x="2817813" y="2820988"/>
            <a:ext cx="1295400" cy="0"/>
          </a:xfrm>
          <a:custGeom>
            <a:avLst/>
            <a:gdLst>
              <a:gd name="T0" fmla="*/ 0 w 1515110"/>
              <a:gd name="T1" fmla="*/ 1295197 w 151511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15110">
                <a:moveTo>
                  <a:pt x="0" y="0"/>
                </a:moveTo>
                <a:lnTo>
                  <a:pt x="1514872" y="1"/>
                </a:lnTo>
              </a:path>
            </a:pathLst>
          </a:custGeom>
          <a:noFill/>
          <a:ln w="1270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41" name="object 12"/>
          <p:cNvSpPr>
            <a:spLocks/>
          </p:cNvSpPr>
          <p:nvPr/>
        </p:nvSpPr>
        <p:spPr bwMode="auto">
          <a:xfrm>
            <a:off x="1536700" y="2251075"/>
            <a:ext cx="1936750" cy="125413"/>
          </a:xfrm>
          <a:custGeom>
            <a:avLst/>
            <a:gdLst>
              <a:gd name="T0" fmla="*/ 0 w 2265679"/>
              <a:gd name="T1" fmla="*/ 124974 h 146685"/>
              <a:gd name="T2" fmla="*/ 0 w 2265679"/>
              <a:gd name="T3" fmla="*/ 0 h 146685"/>
              <a:gd name="T4" fmla="*/ 1936484 w 2265679"/>
              <a:gd name="T5" fmla="*/ 0 h 146685"/>
              <a:gd name="T6" fmla="*/ 1936484 w 2265679"/>
              <a:gd name="T7" fmla="*/ 112946 h 14668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65679" h="146685">
                <a:moveTo>
                  <a:pt x="0" y="146171"/>
                </a:moveTo>
                <a:lnTo>
                  <a:pt x="0" y="0"/>
                </a:lnTo>
                <a:lnTo>
                  <a:pt x="2265368" y="0"/>
                </a:lnTo>
                <a:lnTo>
                  <a:pt x="2265368" y="132103"/>
                </a:lnTo>
              </a:path>
            </a:pathLst>
          </a:custGeom>
          <a:noFill/>
          <a:ln w="1270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42" name="object 13"/>
          <p:cNvSpPr>
            <a:spLocks/>
          </p:cNvSpPr>
          <p:nvPr/>
        </p:nvSpPr>
        <p:spPr bwMode="auto">
          <a:xfrm>
            <a:off x="2492375" y="2060575"/>
            <a:ext cx="0" cy="196850"/>
          </a:xfrm>
          <a:custGeom>
            <a:avLst/>
            <a:gdLst>
              <a:gd name="T0" fmla="*/ 0 h 229869"/>
              <a:gd name="T1" fmla="*/ 196680 h 22986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229869">
                <a:moveTo>
                  <a:pt x="0" y="0"/>
                </a:moveTo>
                <a:lnTo>
                  <a:pt x="0" y="229670"/>
                </a:lnTo>
              </a:path>
            </a:pathLst>
          </a:custGeom>
          <a:noFill/>
          <a:ln w="1270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43" name="object 14"/>
          <p:cNvSpPr txBox="1">
            <a:spLocks noChangeArrowheads="1"/>
          </p:cNvSpPr>
          <p:nvPr/>
        </p:nvSpPr>
        <p:spPr bwMode="auto">
          <a:xfrm>
            <a:off x="1738313" y="1782763"/>
            <a:ext cx="1509712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300" b="1">
                <a:latin typeface="맑은 고딕" panose="020B0503020000020004" pitchFamily="50" charset="-127"/>
                <a:ea typeface="맑은 고딕" panose="020B0503020000020004" pitchFamily="50" charset="-127"/>
              </a:rPr>
              <a:t>경영에 관한 두관점</a:t>
            </a:r>
            <a:endParaRPr lang="ko-KR" altLang="ko-KR" sz="13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44" name="object 15"/>
          <p:cNvSpPr>
            <a:spLocks/>
          </p:cNvSpPr>
          <p:nvPr/>
        </p:nvSpPr>
        <p:spPr bwMode="auto">
          <a:xfrm>
            <a:off x="1390650" y="3247973"/>
            <a:ext cx="271463" cy="135043"/>
          </a:xfrm>
          <a:custGeom>
            <a:avLst/>
            <a:gdLst>
              <a:gd name="T0" fmla="*/ 271463 w 317500"/>
              <a:gd name="T1" fmla="*/ 108744 h 254000"/>
              <a:gd name="T2" fmla="*/ 0 w 317500"/>
              <a:gd name="T3" fmla="*/ 108744 h 254000"/>
              <a:gd name="T4" fmla="*/ 135732 w 317500"/>
              <a:gd name="T5" fmla="*/ 217489 h 254000"/>
              <a:gd name="T6" fmla="*/ 271463 w 317500"/>
              <a:gd name="T7" fmla="*/ 108744 h 254000"/>
              <a:gd name="T8" fmla="*/ 203597 w 317500"/>
              <a:gd name="T9" fmla="*/ 0 h 254000"/>
              <a:gd name="T10" fmla="*/ 67866 w 317500"/>
              <a:gd name="T11" fmla="*/ 0 h 254000"/>
              <a:gd name="T12" fmla="*/ 67866 w 317500"/>
              <a:gd name="T13" fmla="*/ 108744 h 254000"/>
              <a:gd name="T14" fmla="*/ 203597 w 317500"/>
              <a:gd name="T15" fmla="*/ 108744 h 254000"/>
              <a:gd name="T16" fmla="*/ 203597 w 317500"/>
              <a:gd name="T17" fmla="*/ 0 h 254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17500" h="254000">
                <a:moveTo>
                  <a:pt x="317500" y="127000"/>
                </a:moveTo>
                <a:lnTo>
                  <a:pt x="0" y="127000"/>
                </a:lnTo>
                <a:lnTo>
                  <a:pt x="158750" y="254001"/>
                </a:lnTo>
                <a:lnTo>
                  <a:pt x="317500" y="127000"/>
                </a:lnTo>
                <a:close/>
              </a:path>
              <a:path w="317500" h="254000">
                <a:moveTo>
                  <a:pt x="238125" y="0"/>
                </a:moveTo>
                <a:lnTo>
                  <a:pt x="79375" y="0"/>
                </a:lnTo>
                <a:lnTo>
                  <a:pt x="79375" y="127000"/>
                </a:lnTo>
                <a:lnTo>
                  <a:pt x="238125" y="127000"/>
                </a:lnTo>
                <a:lnTo>
                  <a:pt x="238125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45" name="object 16"/>
          <p:cNvSpPr>
            <a:spLocks/>
          </p:cNvSpPr>
          <p:nvPr/>
        </p:nvSpPr>
        <p:spPr bwMode="auto">
          <a:xfrm>
            <a:off x="3367088" y="3247973"/>
            <a:ext cx="271462" cy="135043"/>
          </a:xfrm>
          <a:custGeom>
            <a:avLst/>
            <a:gdLst>
              <a:gd name="T0" fmla="*/ 271463 w 317500"/>
              <a:gd name="T1" fmla="*/ 108744 h 254000"/>
              <a:gd name="T2" fmla="*/ 0 w 317500"/>
              <a:gd name="T3" fmla="*/ 108744 h 254000"/>
              <a:gd name="T4" fmla="*/ 135731 w 317500"/>
              <a:gd name="T5" fmla="*/ 217489 h 254000"/>
              <a:gd name="T6" fmla="*/ 271463 w 317500"/>
              <a:gd name="T7" fmla="*/ 108744 h 254000"/>
              <a:gd name="T8" fmla="*/ 203597 w 317500"/>
              <a:gd name="T9" fmla="*/ 0 h 254000"/>
              <a:gd name="T10" fmla="*/ 67866 w 317500"/>
              <a:gd name="T11" fmla="*/ 0 h 254000"/>
              <a:gd name="T12" fmla="*/ 67866 w 317500"/>
              <a:gd name="T13" fmla="*/ 108744 h 254000"/>
              <a:gd name="T14" fmla="*/ 203597 w 317500"/>
              <a:gd name="T15" fmla="*/ 108744 h 254000"/>
              <a:gd name="T16" fmla="*/ 203597 w 317500"/>
              <a:gd name="T17" fmla="*/ 0 h 254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17500" h="254000">
                <a:moveTo>
                  <a:pt x="317501" y="127000"/>
                </a:moveTo>
                <a:lnTo>
                  <a:pt x="0" y="127000"/>
                </a:lnTo>
                <a:lnTo>
                  <a:pt x="158750" y="254001"/>
                </a:lnTo>
                <a:lnTo>
                  <a:pt x="317501" y="127000"/>
                </a:lnTo>
                <a:close/>
              </a:path>
              <a:path w="317500" h="254000">
                <a:moveTo>
                  <a:pt x="238126" y="0"/>
                </a:moveTo>
                <a:lnTo>
                  <a:pt x="79375" y="0"/>
                </a:lnTo>
                <a:lnTo>
                  <a:pt x="79375" y="127000"/>
                </a:lnTo>
                <a:lnTo>
                  <a:pt x="238126" y="127000"/>
                </a:lnTo>
                <a:lnTo>
                  <a:pt x="238126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46" name="object 17"/>
          <p:cNvSpPr txBox="1">
            <a:spLocks noChangeArrowheads="1"/>
          </p:cNvSpPr>
          <p:nvPr/>
        </p:nvSpPr>
        <p:spPr bwMode="auto">
          <a:xfrm>
            <a:off x="827585" y="3446463"/>
            <a:ext cx="1498104" cy="26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27013" indent="-2159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ct val="107000"/>
              </a:lnSpc>
            </a:pP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 시도되고  검증된 것을 철저하게  고집</a:t>
            </a:r>
          </a:p>
        </p:txBody>
      </p:sp>
      <p:sp>
        <p:nvSpPr>
          <p:cNvPr id="18447" name="object 18"/>
          <p:cNvSpPr txBox="1">
            <a:spLocks noChangeArrowheads="1"/>
          </p:cNvSpPr>
          <p:nvPr/>
        </p:nvSpPr>
        <p:spPr bwMode="auto">
          <a:xfrm>
            <a:off x="2698750" y="3446463"/>
            <a:ext cx="1525090" cy="26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9525" indent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ct val="107000"/>
              </a:lnSpc>
            </a:pPr>
            <a:r>
              <a:rPr lang="ko-KR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사업체계화</a:t>
            </a: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역량 부족으로 성장과 지속의  문제에 봉착</a:t>
            </a:r>
          </a:p>
        </p:txBody>
      </p:sp>
      <p:sp>
        <p:nvSpPr>
          <p:cNvPr id="18448" name="object 19"/>
          <p:cNvSpPr txBox="1">
            <a:spLocks noChangeArrowheads="1"/>
          </p:cNvSpPr>
          <p:nvPr/>
        </p:nvSpPr>
        <p:spPr bwMode="auto">
          <a:xfrm>
            <a:off x="1187624" y="4532313"/>
            <a:ext cx="27620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0638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분석적 사고에 기반을 둔 완벽한 숙련과 직관적 사고에</a:t>
            </a:r>
          </a:p>
          <a:p>
            <a:pPr>
              <a:spcBef>
                <a:spcPts val="38"/>
              </a:spcBef>
            </a:pP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근거한 창조성이 역동적으로  상호작용하면서  균형 유지</a:t>
            </a:r>
          </a:p>
        </p:txBody>
      </p:sp>
      <p:sp>
        <p:nvSpPr>
          <p:cNvPr id="18449" name="object 20"/>
          <p:cNvSpPr txBox="1">
            <a:spLocks noChangeArrowheads="1"/>
          </p:cNvSpPr>
          <p:nvPr/>
        </p:nvSpPr>
        <p:spPr bwMode="auto">
          <a:xfrm>
            <a:off x="1938338" y="4106863"/>
            <a:ext cx="110807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/>
            <a:r>
              <a:rPr lang="ko-KR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디자인적 사고</a:t>
            </a:r>
            <a:endParaRPr lang="ko-KR" altLang="ko-KR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spcBef>
                <a:spcPts val="63"/>
              </a:spcBef>
            </a:pP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Design</a:t>
            </a: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Thinking</a:t>
            </a: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8450" name="object 21"/>
          <p:cNvSpPr>
            <a:spLocks/>
          </p:cNvSpPr>
          <p:nvPr/>
        </p:nvSpPr>
        <p:spPr bwMode="auto">
          <a:xfrm>
            <a:off x="1536700" y="3689350"/>
            <a:ext cx="1978025" cy="217488"/>
          </a:xfrm>
          <a:custGeom>
            <a:avLst/>
            <a:gdLst>
              <a:gd name="T0" fmla="*/ 0 w 2312670"/>
              <a:gd name="T1" fmla="*/ 0 h 253364"/>
              <a:gd name="T2" fmla="*/ 0 w 2312670"/>
              <a:gd name="T3" fmla="*/ 217370 h 253364"/>
              <a:gd name="T4" fmla="*/ 1977601 w 2312670"/>
              <a:gd name="T5" fmla="*/ 217370 h 253364"/>
              <a:gd name="T6" fmla="*/ 1977601 w 2312670"/>
              <a:gd name="T7" fmla="*/ 12076 h 2533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312670" h="253364">
                <a:moveTo>
                  <a:pt x="0" y="0"/>
                </a:moveTo>
                <a:lnTo>
                  <a:pt x="0" y="253227"/>
                </a:lnTo>
                <a:lnTo>
                  <a:pt x="2312174" y="253227"/>
                </a:lnTo>
                <a:lnTo>
                  <a:pt x="2312174" y="14068"/>
                </a:lnTo>
              </a:path>
            </a:pathLst>
          </a:custGeom>
          <a:noFill/>
          <a:ln w="1270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51" name="object 22"/>
          <p:cNvSpPr>
            <a:spLocks/>
          </p:cNvSpPr>
          <p:nvPr/>
        </p:nvSpPr>
        <p:spPr bwMode="auto">
          <a:xfrm>
            <a:off x="2492375" y="3906838"/>
            <a:ext cx="0" cy="187325"/>
          </a:xfrm>
          <a:custGeom>
            <a:avLst/>
            <a:gdLst>
              <a:gd name="T0" fmla="*/ 0 h 218439"/>
              <a:gd name="T1" fmla="*/ 186817 h 21843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218439">
                <a:moveTo>
                  <a:pt x="0" y="0"/>
                </a:moveTo>
                <a:lnTo>
                  <a:pt x="0" y="217847"/>
                </a:lnTo>
              </a:path>
            </a:pathLst>
          </a:custGeom>
          <a:noFill/>
          <a:ln w="1270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52" name="object 23"/>
          <p:cNvSpPr txBox="1">
            <a:spLocks noChangeArrowheads="1"/>
          </p:cNvSpPr>
          <p:nvPr/>
        </p:nvSpPr>
        <p:spPr bwMode="auto">
          <a:xfrm>
            <a:off x="2368550" y="3748088"/>
            <a:ext cx="238125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대안</a:t>
            </a:r>
            <a:endParaRPr lang="ko-KR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53" name="object 24"/>
          <p:cNvSpPr>
            <a:spLocks/>
          </p:cNvSpPr>
          <p:nvPr/>
        </p:nvSpPr>
        <p:spPr bwMode="auto">
          <a:xfrm>
            <a:off x="1287463" y="4483100"/>
            <a:ext cx="2454275" cy="0"/>
          </a:xfrm>
          <a:custGeom>
            <a:avLst/>
            <a:gdLst>
              <a:gd name="T0" fmla="*/ 0 w 2870835"/>
              <a:gd name="T1" fmla="*/ 2453806 w 287083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870835">
                <a:moveTo>
                  <a:pt x="0" y="0"/>
                </a:moveTo>
                <a:lnTo>
                  <a:pt x="2870286" y="0"/>
                </a:lnTo>
              </a:path>
            </a:pathLst>
          </a:custGeom>
          <a:noFill/>
          <a:ln w="1270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54" name="object 25"/>
          <p:cNvSpPr>
            <a:spLocks/>
          </p:cNvSpPr>
          <p:nvPr/>
        </p:nvSpPr>
        <p:spPr bwMode="auto">
          <a:xfrm>
            <a:off x="4457700" y="1865313"/>
            <a:ext cx="0" cy="2998787"/>
          </a:xfrm>
          <a:custGeom>
            <a:avLst/>
            <a:gdLst>
              <a:gd name="T0" fmla="*/ 0 h 3507104"/>
              <a:gd name="T1" fmla="*/ 2998684 h 350710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3507104">
                <a:moveTo>
                  <a:pt x="0" y="0"/>
                </a:moveTo>
                <a:lnTo>
                  <a:pt x="1" y="3506984"/>
                </a:lnTo>
              </a:path>
            </a:pathLst>
          </a:custGeom>
          <a:noFill/>
          <a:ln w="12700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55" name="object 26"/>
          <p:cNvSpPr>
            <a:spLocks/>
          </p:cNvSpPr>
          <p:nvPr/>
        </p:nvSpPr>
        <p:spPr bwMode="auto">
          <a:xfrm>
            <a:off x="4708525" y="2332038"/>
            <a:ext cx="542925" cy="2530475"/>
          </a:xfrm>
          <a:custGeom>
            <a:avLst/>
            <a:gdLst>
              <a:gd name="T0" fmla="*/ 0 w 635000"/>
              <a:gd name="T1" fmla="*/ 0 h 2959100"/>
              <a:gd name="T2" fmla="*/ 19434 w 635000"/>
              <a:gd name="T3" fmla="*/ 58591 h 2959100"/>
              <a:gd name="T4" fmla="*/ 38839 w 635000"/>
              <a:gd name="T5" fmla="*/ 117208 h 2959100"/>
              <a:gd name="T6" fmla="*/ 58186 w 635000"/>
              <a:gd name="T7" fmla="*/ 175869 h 2959100"/>
              <a:gd name="T8" fmla="*/ 77444 w 635000"/>
              <a:gd name="T9" fmla="*/ 234602 h 2959100"/>
              <a:gd name="T10" fmla="*/ 96586 w 635000"/>
              <a:gd name="T11" fmla="*/ 293428 h 2959100"/>
              <a:gd name="T12" fmla="*/ 115581 w 635000"/>
              <a:gd name="T13" fmla="*/ 352371 h 2959100"/>
              <a:gd name="T14" fmla="*/ 134399 w 635000"/>
              <a:gd name="T15" fmla="*/ 411454 h 2959100"/>
              <a:gd name="T16" fmla="*/ 153013 w 635000"/>
              <a:gd name="T17" fmla="*/ 470700 h 2959100"/>
              <a:gd name="T18" fmla="*/ 171391 w 635000"/>
              <a:gd name="T19" fmla="*/ 530134 h 2959100"/>
              <a:gd name="T20" fmla="*/ 189506 w 635000"/>
              <a:gd name="T21" fmla="*/ 589777 h 2959100"/>
              <a:gd name="T22" fmla="*/ 207327 w 635000"/>
              <a:gd name="T23" fmla="*/ 649655 h 2959100"/>
              <a:gd name="T24" fmla="*/ 224826 w 635000"/>
              <a:gd name="T25" fmla="*/ 709789 h 2959100"/>
              <a:gd name="T26" fmla="*/ 241973 w 635000"/>
              <a:gd name="T27" fmla="*/ 770205 h 2959100"/>
              <a:gd name="T28" fmla="*/ 258738 w 635000"/>
              <a:gd name="T29" fmla="*/ 830923 h 2959100"/>
              <a:gd name="T30" fmla="*/ 275093 w 635000"/>
              <a:gd name="T31" fmla="*/ 891969 h 2959100"/>
              <a:gd name="T32" fmla="*/ 291007 w 635000"/>
              <a:gd name="T33" fmla="*/ 953365 h 2959100"/>
              <a:gd name="T34" fmla="*/ 306453 w 635000"/>
              <a:gd name="T35" fmla="*/ 1015135 h 2959100"/>
              <a:gd name="T36" fmla="*/ 321400 w 635000"/>
              <a:gd name="T37" fmla="*/ 1077303 h 2959100"/>
              <a:gd name="T38" fmla="*/ 335818 w 635000"/>
              <a:gd name="T39" fmla="*/ 1139891 h 2959100"/>
              <a:gd name="T40" fmla="*/ 349680 w 635000"/>
              <a:gd name="T41" fmla="*/ 1202923 h 2959100"/>
              <a:gd name="T42" fmla="*/ 362965 w 635000"/>
              <a:gd name="T43" fmla="*/ 1266415 h 2959100"/>
              <a:gd name="T44" fmla="*/ 375692 w 635000"/>
              <a:gd name="T45" fmla="*/ 1330350 h 2959100"/>
              <a:gd name="T46" fmla="*/ 387891 w 635000"/>
              <a:gd name="T47" fmla="*/ 1394707 h 2959100"/>
              <a:gd name="T48" fmla="*/ 399592 w 635000"/>
              <a:gd name="T49" fmla="*/ 1459460 h 2959100"/>
              <a:gd name="T50" fmla="*/ 410823 w 635000"/>
              <a:gd name="T51" fmla="*/ 1524587 h 2959100"/>
              <a:gd name="T52" fmla="*/ 421615 w 635000"/>
              <a:gd name="T53" fmla="*/ 1590065 h 2959100"/>
              <a:gd name="T54" fmla="*/ 431996 w 635000"/>
              <a:gd name="T55" fmla="*/ 1655871 h 2959100"/>
              <a:gd name="T56" fmla="*/ 441996 w 635000"/>
              <a:gd name="T57" fmla="*/ 1721980 h 2959100"/>
              <a:gd name="T58" fmla="*/ 451643 w 635000"/>
              <a:gd name="T59" fmla="*/ 1788369 h 2959100"/>
              <a:gd name="T60" fmla="*/ 460968 w 635000"/>
              <a:gd name="T61" fmla="*/ 1855015 h 2959100"/>
              <a:gd name="T62" fmla="*/ 469999 w 635000"/>
              <a:gd name="T63" fmla="*/ 1921895 h 2959100"/>
              <a:gd name="T64" fmla="*/ 478767 w 635000"/>
              <a:gd name="T65" fmla="*/ 1988985 h 2959100"/>
              <a:gd name="T66" fmla="*/ 487300 w 635000"/>
              <a:gd name="T67" fmla="*/ 2056263 h 2959100"/>
              <a:gd name="T68" fmla="*/ 495627 w 635000"/>
              <a:gd name="T69" fmla="*/ 2123703 h 2959100"/>
              <a:gd name="T70" fmla="*/ 503779 w 635000"/>
              <a:gd name="T71" fmla="*/ 2191284 h 2959100"/>
              <a:gd name="T72" fmla="*/ 511784 w 635000"/>
              <a:gd name="T73" fmla="*/ 2258982 h 2959100"/>
              <a:gd name="T74" fmla="*/ 519672 w 635000"/>
              <a:gd name="T75" fmla="*/ 2326773 h 2959100"/>
              <a:gd name="T76" fmla="*/ 527472 w 635000"/>
              <a:gd name="T77" fmla="*/ 2394634 h 2959100"/>
              <a:gd name="T78" fmla="*/ 535213 w 635000"/>
              <a:gd name="T79" fmla="*/ 2462543 h 2959100"/>
              <a:gd name="T80" fmla="*/ 542924 w 635000"/>
              <a:gd name="T81" fmla="*/ 2530474 h 29591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35000" h="2959100">
                <a:moveTo>
                  <a:pt x="0" y="0"/>
                </a:moveTo>
                <a:lnTo>
                  <a:pt x="22730" y="68516"/>
                </a:lnTo>
                <a:lnTo>
                  <a:pt x="45426" y="137061"/>
                </a:lnTo>
                <a:lnTo>
                  <a:pt x="68054" y="205659"/>
                </a:lnTo>
                <a:lnTo>
                  <a:pt x="90578" y="274340"/>
                </a:lnTo>
                <a:lnTo>
                  <a:pt x="112966" y="343130"/>
                </a:lnTo>
                <a:lnTo>
                  <a:pt x="135182" y="412057"/>
                </a:lnTo>
                <a:lnTo>
                  <a:pt x="157192" y="481148"/>
                </a:lnTo>
                <a:lnTo>
                  <a:pt x="178962" y="550430"/>
                </a:lnTo>
                <a:lnTo>
                  <a:pt x="200457" y="619931"/>
                </a:lnTo>
                <a:lnTo>
                  <a:pt x="221644" y="689677"/>
                </a:lnTo>
                <a:lnTo>
                  <a:pt x="242488" y="759697"/>
                </a:lnTo>
                <a:lnTo>
                  <a:pt x="262954" y="830017"/>
                </a:lnTo>
                <a:lnTo>
                  <a:pt x="283009" y="900666"/>
                </a:lnTo>
                <a:lnTo>
                  <a:pt x="302617" y="971669"/>
                </a:lnTo>
                <a:lnTo>
                  <a:pt x="321746" y="1043055"/>
                </a:lnTo>
                <a:lnTo>
                  <a:pt x="340359" y="1114851"/>
                </a:lnTo>
                <a:lnTo>
                  <a:pt x="358424" y="1187084"/>
                </a:lnTo>
                <a:lnTo>
                  <a:pt x="375906" y="1259782"/>
                </a:lnTo>
                <a:lnTo>
                  <a:pt x="392770" y="1332972"/>
                </a:lnTo>
                <a:lnTo>
                  <a:pt x="408982" y="1406680"/>
                </a:lnTo>
                <a:lnTo>
                  <a:pt x="424520" y="1480927"/>
                </a:lnTo>
                <a:lnTo>
                  <a:pt x="439406" y="1555692"/>
                </a:lnTo>
                <a:lnTo>
                  <a:pt x="453674" y="1630950"/>
                </a:lnTo>
                <a:lnTo>
                  <a:pt x="467359" y="1706671"/>
                </a:lnTo>
                <a:lnTo>
                  <a:pt x="480495" y="1782830"/>
                </a:lnTo>
                <a:lnTo>
                  <a:pt x="493117" y="1859399"/>
                </a:lnTo>
                <a:lnTo>
                  <a:pt x="505258" y="1936351"/>
                </a:lnTo>
                <a:lnTo>
                  <a:pt x="516954" y="2013658"/>
                </a:lnTo>
                <a:lnTo>
                  <a:pt x="528237" y="2091292"/>
                </a:lnTo>
                <a:lnTo>
                  <a:pt x="539144" y="2169227"/>
                </a:lnTo>
                <a:lnTo>
                  <a:pt x="549707" y="2247436"/>
                </a:lnTo>
                <a:lnTo>
                  <a:pt x="559961" y="2325890"/>
                </a:lnTo>
                <a:lnTo>
                  <a:pt x="569941" y="2404563"/>
                </a:lnTo>
                <a:lnTo>
                  <a:pt x="579681" y="2483427"/>
                </a:lnTo>
                <a:lnTo>
                  <a:pt x="589215" y="2562455"/>
                </a:lnTo>
                <a:lnTo>
                  <a:pt x="598578" y="2641620"/>
                </a:lnTo>
                <a:lnTo>
                  <a:pt x="607803" y="2720894"/>
                </a:lnTo>
                <a:lnTo>
                  <a:pt x="616926" y="2800250"/>
                </a:lnTo>
                <a:lnTo>
                  <a:pt x="625980" y="2879661"/>
                </a:lnTo>
                <a:lnTo>
                  <a:pt x="634999" y="2959099"/>
                </a:lnTo>
              </a:path>
            </a:pathLst>
          </a:custGeom>
          <a:noFill/>
          <a:ln w="1270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56" name="object 27"/>
          <p:cNvSpPr>
            <a:spLocks/>
          </p:cNvSpPr>
          <p:nvPr/>
        </p:nvSpPr>
        <p:spPr bwMode="auto">
          <a:xfrm>
            <a:off x="5978525" y="2332038"/>
            <a:ext cx="542925" cy="2530475"/>
          </a:xfrm>
          <a:custGeom>
            <a:avLst/>
            <a:gdLst>
              <a:gd name="T0" fmla="*/ 542925 w 635000"/>
              <a:gd name="T1" fmla="*/ 0 h 2959100"/>
              <a:gd name="T2" fmla="*/ 523491 w 635000"/>
              <a:gd name="T3" fmla="*/ 58591 h 2959100"/>
              <a:gd name="T4" fmla="*/ 504086 w 635000"/>
              <a:gd name="T5" fmla="*/ 117208 h 2959100"/>
              <a:gd name="T6" fmla="*/ 484739 w 635000"/>
              <a:gd name="T7" fmla="*/ 175869 h 2959100"/>
              <a:gd name="T8" fmla="*/ 465480 w 635000"/>
              <a:gd name="T9" fmla="*/ 234602 h 2959100"/>
              <a:gd name="T10" fmla="*/ 446339 w 635000"/>
              <a:gd name="T11" fmla="*/ 293428 h 2959100"/>
              <a:gd name="T12" fmla="*/ 427344 w 635000"/>
              <a:gd name="T13" fmla="*/ 352371 h 2959100"/>
              <a:gd name="T14" fmla="*/ 408526 w 635000"/>
              <a:gd name="T15" fmla="*/ 411454 h 2959100"/>
              <a:gd name="T16" fmla="*/ 389912 w 635000"/>
              <a:gd name="T17" fmla="*/ 470700 h 2959100"/>
              <a:gd name="T18" fmla="*/ 371533 w 635000"/>
              <a:gd name="T19" fmla="*/ 530134 h 2959100"/>
              <a:gd name="T20" fmla="*/ 353419 w 635000"/>
              <a:gd name="T21" fmla="*/ 589777 h 2959100"/>
              <a:gd name="T22" fmla="*/ 335598 w 635000"/>
              <a:gd name="T23" fmla="*/ 649655 h 2959100"/>
              <a:gd name="T24" fmla="*/ 318098 w 635000"/>
              <a:gd name="T25" fmla="*/ 709789 h 2959100"/>
              <a:gd name="T26" fmla="*/ 300952 w 635000"/>
              <a:gd name="T27" fmla="*/ 770205 h 2959100"/>
              <a:gd name="T28" fmla="*/ 284187 w 635000"/>
              <a:gd name="T29" fmla="*/ 830923 h 2959100"/>
              <a:gd name="T30" fmla="*/ 267832 w 635000"/>
              <a:gd name="T31" fmla="*/ 891969 h 2959100"/>
              <a:gd name="T32" fmla="*/ 251917 w 635000"/>
              <a:gd name="T33" fmla="*/ 953365 h 2959100"/>
              <a:gd name="T34" fmla="*/ 236472 w 635000"/>
              <a:gd name="T35" fmla="*/ 1015135 h 2959100"/>
              <a:gd name="T36" fmla="*/ 221525 w 635000"/>
              <a:gd name="T37" fmla="*/ 1077303 h 2959100"/>
              <a:gd name="T38" fmla="*/ 207106 w 635000"/>
              <a:gd name="T39" fmla="*/ 1139891 h 2959100"/>
              <a:gd name="T40" fmla="*/ 193245 w 635000"/>
              <a:gd name="T41" fmla="*/ 1202923 h 2959100"/>
              <a:gd name="T42" fmla="*/ 179960 w 635000"/>
              <a:gd name="T43" fmla="*/ 1266415 h 2959100"/>
              <a:gd name="T44" fmla="*/ 167232 w 635000"/>
              <a:gd name="T45" fmla="*/ 1330350 h 2959100"/>
              <a:gd name="T46" fmla="*/ 155033 w 635000"/>
              <a:gd name="T47" fmla="*/ 1394707 h 2959100"/>
              <a:gd name="T48" fmla="*/ 143332 w 635000"/>
              <a:gd name="T49" fmla="*/ 1459460 h 2959100"/>
              <a:gd name="T50" fmla="*/ 132101 w 635000"/>
              <a:gd name="T51" fmla="*/ 1524587 h 2959100"/>
              <a:gd name="T52" fmla="*/ 121309 w 635000"/>
              <a:gd name="T53" fmla="*/ 1590065 h 2959100"/>
              <a:gd name="T54" fmla="*/ 110929 w 635000"/>
              <a:gd name="T55" fmla="*/ 1655871 h 2959100"/>
              <a:gd name="T56" fmla="*/ 100928 w 635000"/>
              <a:gd name="T57" fmla="*/ 1721980 h 2959100"/>
              <a:gd name="T58" fmla="*/ 91282 w 635000"/>
              <a:gd name="T59" fmla="*/ 1788369 h 2959100"/>
              <a:gd name="T60" fmla="*/ 81956 w 635000"/>
              <a:gd name="T61" fmla="*/ 1855015 h 2959100"/>
              <a:gd name="T62" fmla="*/ 72925 w 635000"/>
              <a:gd name="T63" fmla="*/ 1921895 h 2959100"/>
              <a:gd name="T64" fmla="*/ 64157 w 635000"/>
              <a:gd name="T65" fmla="*/ 1988985 h 2959100"/>
              <a:gd name="T66" fmla="*/ 55625 w 635000"/>
              <a:gd name="T67" fmla="*/ 2056263 h 2959100"/>
              <a:gd name="T68" fmla="*/ 47297 w 635000"/>
              <a:gd name="T69" fmla="*/ 2123703 h 2959100"/>
              <a:gd name="T70" fmla="*/ 39144 w 635000"/>
              <a:gd name="T71" fmla="*/ 2191284 h 2959100"/>
              <a:gd name="T72" fmla="*/ 31140 w 635000"/>
              <a:gd name="T73" fmla="*/ 2258982 h 2959100"/>
              <a:gd name="T74" fmla="*/ 23252 w 635000"/>
              <a:gd name="T75" fmla="*/ 2326773 h 2959100"/>
              <a:gd name="T76" fmla="*/ 15452 w 635000"/>
              <a:gd name="T77" fmla="*/ 2394634 h 2959100"/>
              <a:gd name="T78" fmla="*/ 7711 w 635000"/>
              <a:gd name="T79" fmla="*/ 2462543 h 2959100"/>
              <a:gd name="T80" fmla="*/ 0 w 635000"/>
              <a:gd name="T81" fmla="*/ 2530474 h 29591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35000" h="2959100">
                <a:moveTo>
                  <a:pt x="635000" y="0"/>
                </a:moveTo>
                <a:lnTo>
                  <a:pt x="612270" y="68516"/>
                </a:lnTo>
                <a:lnTo>
                  <a:pt x="589574" y="137061"/>
                </a:lnTo>
                <a:lnTo>
                  <a:pt x="566946" y="205659"/>
                </a:lnTo>
                <a:lnTo>
                  <a:pt x="544421" y="274340"/>
                </a:lnTo>
                <a:lnTo>
                  <a:pt x="522034" y="343130"/>
                </a:lnTo>
                <a:lnTo>
                  <a:pt x="499818" y="412057"/>
                </a:lnTo>
                <a:lnTo>
                  <a:pt x="477808" y="481148"/>
                </a:lnTo>
                <a:lnTo>
                  <a:pt x="456038" y="550430"/>
                </a:lnTo>
                <a:lnTo>
                  <a:pt x="434542" y="619931"/>
                </a:lnTo>
                <a:lnTo>
                  <a:pt x="413355" y="689677"/>
                </a:lnTo>
                <a:lnTo>
                  <a:pt x="392512" y="759697"/>
                </a:lnTo>
                <a:lnTo>
                  <a:pt x="372045" y="830017"/>
                </a:lnTo>
                <a:lnTo>
                  <a:pt x="351991" y="900666"/>
                </a:lnTo>
                <a:lnTo>
                  <a:pt x="332382" y="971669"/>
                </a:lnTo>
                <a:lnTo>
                  <a:pt x="313254" y="1043055"/>
                </a:lnTo>
                <a:lnTo>
                  <a:pt x="294640" y="1114851"/>
                </a:lnTo>
                <a:lnTo>
                  <a:pt x="276575" y="1187084"/>
                </a:lnTo>
                <a:lnTo>
                  <a:pt x="259093" y="1259782"/>
                </a:lnTo>
                <a:lnTo>
                  <a:pt x="242229" y="1332972"/>
                </a:lnTo>
                <a:lnTo>
                  <a:pt x="226017" y="1406680"/>
                </a:lnTo>
                <a:lnTo>
                  <a:pt x="210479" y="1480927"/>
                </a:lnTo>
                <a:lnTo>
                  <a:pt x="195593" y="1555692"/>
                </a:lnTo>
                <a:lnTo>
                  <a:pt x="181325" y="1630950"/>
                </a:lnTo>
                <a:lnTo>
                  <a:pt x="167640" y="1706671"/>
                </a:lnTo>
                <a:lnTo>
                  <a:pt x="154504" y="1782830"/>
                </a:lnTo>
                <a:lnTo>
                  <a:pt x="141882" y="1859399"/>
                </a:lnTo>
                <a:lnTo>
                  <a:pt x="129741" y="1936351"/>
                </a:lnTo>
                <a:lnTo>
                  <a:pt x="118045" y="2013658"/>
                </a:lnTo>
                <a:lnTo>
                  <a:pt x="106762" y="2091292"/>
                </a:lnTo>
                <a:lnTo>
                  <a:pt x="95855" y="2169227"/>
                </a:lnTo>
                <a:lnTo>
                  <a:pt x="85292" y="2247436"/>
                </a:lnTo>
                <a:lnTo>
                  <a:pt x="75038" y="2325890"/>
                </a:lnTo>
                <a:lnTo>
                  <a:pt x="65058" y="2404563"/>
                </a:lnTo>
                <a:lnTo>
                  <a:pt x="55318" y="2483427"/>
                </a:lnTo>
                <a:lnTo>
                  <a:pt x="45783" y="2562455"/>
                </a:lnTo>
                <a:lnTo>
                  <a:pt x="36421" y="2641620"/>
                </a:lnTo>
                <a:lnTo>
                  <a:pt x="27195" y="2720894"/>
                </a:lnTo>
                <a:lnTo>
                  <a:pt x="18073" y="2800250"/>
                </a:lnTo>
                <a:lnTo>
                  <a:pt x="9019" y="2879661"/>
                </a:lnTo>
                <a:lnTo>
                  <a:pt x="0" y="2959099"/>
                </a:lnTo>
              </a:path>
            </a:pathLst>
          </a:custGeom>
          <a:noFill/>
          <a:ln w="1270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57" name="object 28"/>
          <p:cNvSpPr>
            <a:spLocks/>
          </p:cNvSpPr>
          <p:nvPr/>
        </p:nvSpPr>
        <p:spPr bwMode="auto">
          <a:xfrm>
            <a:off x="4913313" y="3406775"/>
            <a:ext cx="1390650" cy="0"/>
          </a:xfrm>
          <a:custGeom>
            <a:avLst/>
            <a:gdLst>
              <a:gd name="T0" fmla="*/ 0 w 1624965"/>
              <a:gd name="T1" fmla="*/ 1390498 w 162496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624965">
                <a:moveTo>
                  <a:pt x="0" y="0"/>
                </a:moveTo>
                <a:lnTo>
                  <a:pt x="1624787" y="1"/>
                </a:lnTo>
              </a:path>
            </a:pathLst>
          </a:custGeom>
          <a:noFill/>
          <a:ln w="1270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58" name="object 29"/>
          <p:cNvSpPr>
            <a:spLocks/>
          </p:cNvSpPr>
          <p:nvPr/>
        </p:nvSpPr>
        <p:spPr bwMode="auto">
          <a:xfrm>
            <a:off x="4924425" y="4221163"/>
            <a:ext cx="1390650" cy="0"/>
          </a:xfrm>
          <a:custGeom>
            <a:avLst/>
            <a:gdLst>
              <a:gd name="T0" fmla="*/ 0 w 1624965"/>
              <a:gd name="T1" fmla="*/ 1390498 w 162496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624965">
                <a:moveTo>
                  <a:pt x="0" y="0"/>
                </a:moveTo>
                <a:lnTo>
                  <a:pt x="1624787" y="0"/>
                </a:lnTo>
              </a:path>
            </a:pathLst>
          </a:custGeom>
          <a:noFill/>
          <a:ln w="1270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59" name="object 30"/>
          <p:cNvSpPr>
            <a:spLocks noChangeArrowheads="1"/>
          </p:cNvSpPr>
          <p:nvPr/>
        </p:nvSpPr>
        <p:spPr bwMode="auto">
          <a:xfrm>
            <a:off x="5397500" y="4335463"/>
            <a:ext cx="434975" cy="434975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18460" name="object 31"/>
          <p:cNvSpPr>
            <a:spLocks/>
          </p:cNvSpPr>
          <p:nvPr/>
        </p:nvSpPr>
        <p:spPr bwMode="auto">
          <a:xfrm>
            <a:off x="5230813" y="3608388"/>
            <a:ext cx="123825" cy="85725"/>
          </a:xfrm>
          <a:custGeom>
            <a:avLst/>
            <a:gdLst>
              <a:gd name="T0" fmla="*/ 95328 w 144145"/>
              <a:gd name="T1" fmla="*/ 0 h 101600"/>
              <a:gd name="T2" fmla="*/ 59119 w 144145"/>
              <a:gd name="T3" fmla="*/ 7753 h 101600"/>
              <a:gd name="T4" fmla="*/ 23932 w 144145"/>
              <a:gd name="T5" fmla="*/ 28142 h 101600"/>
              <a:gd name="T6" fmla="*/ 524 w 144145"/>
              <a:gd name="T7" fmla="*/ 60339 h 101600"/>
              <a:gd name="T8" fmla="*/ 0 w 144145"/>
              <a:gd name="T9" fmla="*/ 67685 h 101600"/>
              <a:gd name="T10" fmla="*/ 1958 w 144145"/>
              <a:gd name="T11" fmla="*/ 74269 h 101600"/>
              <a:gd name="T12" fmla="*/ 3444 w 144145"/>
              <a:gd name="T13" fmla="*/ 76589 h 101600"/>
              <a:gd name="T14" fmla="*/ 8457 w 144145"/>
              <a:gd name="T15" fmla="*/ 81119 h 101600"/>
              <a:gd name="T16" fmla="*/ 15352 w 144145"/>
              <a:gd name="T17" fmla="*/ 84157 h 101600"/>
              <a:gd name="T18" fmla="*/ 23933 w 144145"/>
              <a:gd name="T19" fmla="*/ 85670 h 101600"/>
              <a:gd name="T20" fmla="*/ 34003 w 144145"/>
              <a:gd name="T21" fmla="*/ 85626 h 101600"/>
              <a:gd name="T22" fmla="*/ 71180 w 144145"/>
              <a:gd name="T23" fmla="*/ 75824 h 101600"/>
              <a:gd name="T24" fmla="*/ 104663 w 144145"/>
              <a:gd name="T25" fmla="*/ 55035 h 101600"/>
              <a:gd name="T26" fmla="*/ 123414 w 144145"/>
              <a:gd name="T27" fmla="*/ 22876 h 101600"/>
              <a:gd name="T28" fmla="*/ 122873 w 144145"/>
              <a:gd name="T29" fmla="*/ 14955 h 101600"/>
              <a:gd name="T30" fmla="*/ 119885 w 144145"/>
              <a:gd name="T31" fmla="*/ 7391 h 101600"/>
              <a:gd name="T32" fmla="*/ 113530 w 144145"/>
              <a:gd name="T33" fmla="*/ 3244 h 101600"/>
              <a:gd name="T34" fmla="*/ 105237 w 144145"/>
              <a:gd name="T35" fmla="*/ 780 h 101600"/>
              <a:gd name="T36" fmla="*/ 95328 w 144145"/>
              <a:gd name="T37" fmla="*/ 0 h 1016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44145" h="101600">
                <a:moveTo>
                  <a:pt x="110971" y="0"/>
                </a:moveTo>
                <a:lnTo>
                  <a:pt x="68820" y="9189"/>
                </a:lnTo>
                <a:lnTo>
                  <a:pt x="27859" y="33353"/>
                </a:lnTo>
                <a:lnTo>
                  <a:pt x="610" y="71513"/>
                </a:lnTo>
                <a:lnTo>
                  <a:pt x="0" y="80219"/>
                </a:lnTo>
                <a:lnTo>
                  <a:pt x="2279" y="88023"/>
                </a:lnTo>
                <a:lnTo>
                  <a:pt x="4009" y="90772"/>
                </a:lnTo>
                <a:lnTo>
                  <a:pt x="9845" y="96141"/>
                </a:lnTo>
                <a:lnTo>
                  <a:pt x="17871" y="99742"/>
                </a:lnTo>
                <a:lnTo>
                  <a:pt x="27861" y="101535"/>
                </a:lnTo>
                <a:lnTo>
                  <a:pt x="39583" y="101483"/>
                </a:lnTo>
                <a:lnTo>
                  <a:pt x="82861" y="89866"/>
                </a:lnTo>
                <a:lnTo>
                  <a:pt x="121838" y="65227"/>
                </a:lnTo>
                <a:lnTo>
                  <a:pt x="143666" y="27112"/>
                </a:lnTo>
                <a:lnTo>
                  <a:pt x="143037" y="17724"/>
                </a:lnTo>
                <a:lnTo>
                  <a:pt x="139559" y="8760"/>
                </a:lnTo>
                <a:lnTo>
                  <a:pt x="132161" y="3845"/>
                </a:lnTo>
                <a:lnTo>
                  <a:pt x="122507" y="925"/>
                </a:lnTo>
                <a:lnTo>
                  <a:pt x="110971" y="0"/>
                </a:lnTo>
                <a:close/>
              </a:path>
            </a:pathLst>
          </a:custGeom>
          <a:solidFill>
            <a:srgbClr val="67B2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61" name="object 32"/>
          <p:cNvSpPr>
            <a:spLocks/>
          </p:cNvSpPr>
          <p:nvPr/>
        </p:nvSpPr>
        <p:spPr bwMode="auto">
          <a:xfrm>
            <a:off x="5332413" y="3673475"/>
            <a:ext cx="65087" cy="69850"/>
          </a:xfrm>
          <a:custGeom>
            <a:avLst/>
            <a:gdLst>
              <a:gd name="T0" fmla="*/ 29543 w 76200"/>
              <a:gd name="T1" fmla="*/ 0 h 83185"/>
              <a:gd name="T2" fmla="*/ 0 w 76200"/>
              <a:gd name="T3" fmla="*/ 25277 h 83185"/>
              <a:gd name="T4" fmla="*/ 887 w 76200"/>
              <a:gd name="T5" fmla="*/ 35339 h 83185"/>
              <a:gd name="T6" fmla="*/ 19277 w 76200"/>
              <a:gd name="T7" fmla="*/ 64139 h 83185"/>
              <a:gd name="T8" fmla="*/ 37721 w 76200"/>
              <a:gd name="T9" fmla="*/ 69423 h 83185"/>
              <a:gd name="T10" fmla="*/ 47456 w 76200"/>
              <a:gd name="T11" fmla="*/ 67831 h 83185"/>
              <a:gd name="T12" fmla="*/ 56987 w 76200"/>
              <a:gd name="T13" fmla="*/ 63092 h 83185"/>
              <a:gd name="T14" fmla="*/ 62331 w 76200"/>
              <a:gd name="T15" fmla="*/ 55856 h 83185"/>
              <a:gd name="T16" fmla="*/ 65058 w 76200"/>
              <a:gd name="T17" fmla="*/ 46959 h 83185"/>
              <a:gd name="T18" fmla="*/ 65035 w 76200"/>
              <a:gd name="T19" fmla="*/ 36905 h 83185"/>
              <a:gd name="T20" fmla="*/ 48274 w 76200"/>
              <a:gd name="T21" fmla="*/ 7586 h 83185"/>
              <a:gd name="T22" fmla="*/ 29543 w 76200"/>
              <a:gd name="T23" fmla="*/ 0 h 8318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6200" h="83185">
                <a:moveTo>
                  <a:pt x="34587" y="0"/>
                </a:moveTo>
                <a:lnTo>
                  <a:pt x="0" y="30103"/>
                </a:lnTo>
                <a:lnTo>
                  <a:pt x="1039" y="42086"/>
                </a:lnTo>
                <a:lnTo>
                  <a:pt x="22568" y="76384"/>
                </a:lnTo>
                <a:lnTo>
                  <a:pt x="44161" y="82676"/>
                </a:lnTo>
                <a:lnTo>
                  <a:pt x="55559" y="80780"/>
                </a:lnTo>
                <a:lnTo>
                  <a:pt x="66717" y="75137"/>
                </a:lnTo>
                <a:lnTo>
                  <a:pt x="72974" y="66519"/>
                </a:lnTo>
                <a:lnTo>
                  <a:pt x="76166" y="55924"/>
                </a:lnTo>
                <a:lnTo>
                  <a:pt x="76139" y="43951"/>
                </a:lnTo>
                <a:lnTo>
                  <a:pt x="56516" y="9034"/>
                </a:lnTo>
                <a:lnTo>
                  <a:pt x="34587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62" name="object 33"/>
          <p:cNvSpPr>
            <a:spLocks/>
          </p:cNvSpPr>
          <p:nvPr/>
        </p:nvSpPr>
        <p:spPr bwMode="auto">
          <a:xfrm>
            <a:off x="5233988" y="3711575"/>
            <a:ext cx="76200" cy="92075"/>
          </a:xfrm>
          <a:custGeom>
            <a:avLst/>
            <a:gdLst>
              <a:gd name="T0" fmla="*/ 60443 w 89535"/>
              <a:gd name="T1" fmla="*/ 0 h 107950"/>
              <a:gd name="T2" fmla="*/ 27557 w 89535"/>
              <a:gd name="T3" fmla="*/ 15564 h 107950"/>
              <a:gd name="T4" fmla="*/ 4020 w 89535"/>
              <a:gd name="T5" fmla="*/ 47732 h 107950"/>
              <a:gd name="T6" fmla="*/ 0 w 89535"/>
              <a:gd name="T7" fmla="*/ 68187 h 107950"/>
              <a:gd name="T8" fmla="*/ 1466 w 89535"/>
              <a:gd name="T9" fmla="*/ 77219 h 107950"/>
              <a:gd name="T10" fmla="*/ 5455 w 89535"/>
              <a:gd name="T11" fmla="*/ 84991 h 107950"/>
              <a:gd name="T12" fmla="*/ 12121 w 89535"/>
              <a:gd name="T13" fmla="*/ 91150 h 107950"/>
              <a:gd name="T14" fmla="*/ 19419 w 89535"/>
              <a:gd name="T15" fmla="*/ 91697 h 107950"/>
              <a:gd name="T16" fmla="*/ 27610 w 89535"/>
              <a:gd name="T17" fmla="*/ 89757 h 107950"/>
              <a:gd name="T18" fmla="*/ 54526 w 89535"/>
              <a:gd name="T19" fmla="*/ 70034 h 107950"/>
              <a:gd name="T20" fmla="*/ 73955 w 89535"/>
              <a:gd name="T21" fmla="*/ 36456 h 107950"/>
              <a:gd name="T22" fmla="*/ 76028 w 89535"/>
              <a:gd name="T23" fmla="*/ 25861 h 107950"/>
              <a:gd name="T24" fmla="*/ 75839 w 89535"/>
              <a:gd name="T25" fmla="*/ 16425 h 107950"/>
              <a:gd name="T26" fmla="*/ 73327 w 89535"/>
              <a:gd name="T27" fmla="*/ 8637 h 107950"/>
              <a:gd name="T28" fmla="*/ 68429 w 89535"/>
              <a:gd name="T29" fmla="*/ 2987 h 107950"/>
              <a:gd name="T30" fmla="*/ 66672 w 89535"/>
              <a:gd name="T31" fmla="*/ 1885 h 107950"/>
              <a:gd name="T32" fmla="*/ 60443 w 89535"/>
              <a:gd name="T33" fmla="*/ 0 h 10795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9535" h="107950">
                <a:moveTo>
                  <a:pt x="71020" y="0"/>
                </a:moveTo>
                <a:lnTo>
                  <a:pt x="32380" y="18247"/>
                </a:lnTo>
                <a:lnTo>
                  <a:pt x="4723" y="55962"/>
                </a:lnTo>
                <a:lnTo>
                  <a:pt x="0" y="79943"/>
                </a:lnTo>
                <a:lnTo>
                  <a:pt x="1723" y="90533"/>
                </a:lnTo>
                <a:lnTo>
                  <a:pt x="6410" y="99645"/>
                </a:lnTo>
                <a:lnTo>
                  <a:pt x="14242" y="106866"/>
                </a:lnTo>
                <a:lnTo>
                  <a:pt x="22817" y="107507"/>
                </a:lnTo>
                <a:lnTo>
                  <a:pt x="32442" y="105232"/>
                </a:lnTo>
                <a:lnTo>
                  <a:pt x="64068" y="82109"/>
                </a:lnTo>
                <a:lnTo>
                  <a:pt x="86897" y="42742"/>
                </a:lnTo>
                <a:lnTo>
                  <a:pt x="89333" y="30320"/>
                </a:lnTo>
                <a:lnTo>
                  <a:pt x="89111" y="19257"/>
                </a:lnTo>
                <a:lnTo>
                  <a:pt x="86159" y="10126"/>
                </a:lnTo>
                <a:lnTo>
                  <a:pt x="80404" y="3502"/>
                </a:lnTo>
                <a:lnTo>
                  <a:pt x="78340" y="2210"/>
                </a:lnTo>
                <a:lnTo>
                  <a:pt x="71020" y="0"/>
                </a:lnTo>
                <a:close/>
              </a:path>
            </a:pathLst>
          </a:custGeom>
          <a:solidFill>
            <a:srgbClr val="8EB4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63" name="object 34"/>
          <p:cNvSpPr>
            <a:spLocks/>
          </p:cNvSpPr>
          <p:nvPr/>
        </p:nvSpPr>
        <p:spPr bwMode="auto">
          <a:xfrm>
            <a:off x="5184775" y="3692525"/>
            <a:ext cx="44450" cy="49213"/>
          </a:xfrm>
          <a:custGeom>
            <a:avLst/>
            <a:gdLst>
              <a:gd name="T0" fmla="*/ 16202 w 52070"/>
              <a:gd name="T1" fmla="*/ 0 h 57785"/>
              <a:gd name="T2" fmla="*/ 7331 w 52070"/>
              <a:gd name="T3" fmla="*/ 3053 h 57785"/>
              <a:gd name="T4" fmla="*/ 4397 w 52070"/>
              <a:gd name="T5" fmla="*/ 5537 h 57785"/>
              <a:gd name="T6" fmla="*/ 556 w 52070"/>
              <a:gd name="T7" fmla="*/ 12329 h 57785"/>
              <a:gd name="T8" fmla="*/ 0 w 52070"/>
              <a:gd name="T9" fmla="*/ 21205 h 57785"/>
              <a:gd name="T10" fmla="*/ 3245 w 52070"/>
              <a:gd name="T11" fmla="*/ 31871 h 57785"/>
              <a:gd name="T12" fmla="*/ 10809 w 52070"/>
              <a:gd name="T13" fmla="*/ 44032 h 57785"/>
              <a:gd name="T14" fmla="*/ 19654 w 52070"/>
              <a:gd name="T15" fmla="*/ 48448 h 57785"/>
              <a:gd name="T16" fmla="*/ 29276 w 52070"/>
              <a:gd name="T17" fmla="*/ 48935 h 57785"/>
              <a:gd name="T18" fmla="*/ 38765 w 52070"/>
              <a:gd name="T19" fmla="*/ 44999 h 57785"/>
              <a:gd name="T20" fmla="*/ 43247 w 52070"/>
              <a:gd name="T21" fmla="*/ 38302 h 57785"/>
              <a:gd name="T22" fmla="*/ 44393 w 52070"/>
              <a:gd name="T23" fmla="*/ 29432 h 57785"/>
              <a:gd name="T24" fmla="*/ 41737 w 52070"/>
              <a:gd name="T25" fmla="*/ 18815 h 57785"/>
              <a:gd name="T26" fmla="*/ 34815 w 52070"/>
              <a:gd name="T27" fmla="*/ 6878 h 57785"/>
              <a:gd name="T28" fmla="*/ 25810 w 52070"/>
              <a:gd name="T29" fmla="*/ 1408 h 57785"/>
              <a:gd name="T30" fmla="*/ 16202 w 52070"/>
              <a:gd name="T31" fmla="*/ 0 h 5778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2070" h="57785">
                <a:moveTo>
                  <a:pt x="18979" y="0"/>
                </a:moveTo>
                <a:lnTo>
                  <a:pt x="8588" y="3585"/>
                </a:lnTo>
                <a:lnTo>
                  <a:pt x="5151" y="6501"/>
                </a:lnTo>
                <a:lnTo>
                  <a:pt x="651" y="14476"/>
                </a:lnTo>
                <a:lnTo>
                  <a:pt x="0" y="24898"/>
                </a:lnTo>
                <a:lnTo>
                  <a:pt x="3801" y="37422"/>
                </a:lnTo>
                <a:lnTo>
                  <a:pt x="12662" y="51701"/>
                </a:lnTo>
                <a:lnTo>
                  <a:pt x="23023" y="56887"/>
                </a:lnTo>
                <a:lnTo>
                  <a:pt x="34295" y="57458"/>
                </a:lnTo>
                <a:lnTo>
                  <a:pt x="45411" y="52837"/>
                </a:lnTo>
                <a:lnTo>
                  <a:pt x="50661" y="44974"/>
                </a:lnTo>
                <a:lnTo>
                  <a:pt x="52003" y="34559"/>
                </a:lnTo>
                <a:lnTo>
                  <a:pt x="48892" y="22092"/>
                </a:lnTo>
                <a:lnTo>
                  <a:pt x="40783" y="8076"/>
                </a:lnTo>
                <a:lnTo>
                  <a:pt x="30234" y="1653"/>
                </a:lnTo>
                <a:lnTo>
                  <a:pt x="18979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64" name="object 35"/>
          <p:cNvSpPr>
            <a:spLocks/>
          </p:cNvSpPr>
          <p:nvPr/>
        </p:nvSpPr>
        <p:spPr bwMode="auto">
          <a:xfrm>
            <a:off x="5583238" y="3495675"/>
            <a:ext cx="68262" cy="66675"/>
          </a:xfrm>
          <a:custGeom>
            <a:avLst/>
            <a:gdLst>
              <a:gd name="T0" fmla="*/ 31183 w 79375"/>
              <a:gd name="T1" fmla="*/ 0 h 79375"/>
              <a:gd name="T2" fmla="*/ 2571 w 79375"/>
              <a:gd name="T3" fmla="*/ 19750 h 79375"/>
              <a:gd name="T4" fmla="*/ 0 w 79375"/>
              <a:gd name="T5" fmla="*/ 28891 h 79375"/>
              <a:gd name="T6" fmla="*/ 339 w 79375"/>
              <a:gd name="T7" fmla="*/ 38325 h 79375"/>
              <a:gd name="T8" fmla="*/ 3615 w 79375"/>
              <a:gd name="T9" fmla="*/ 47577 h 79375"/>
              <a:gd name="T10" fmla="*/ 9857 w 79375"/>
              <a:gd name="T11" fmla="*/ 56168 h 79375"/>
              <a:gd name="T12" fmla="*/ 19092 w 79375"/>
              <a:gd name="T13" fmla="*/ 63624 h 79375"/>
              <a:gd name="T14" fmla="*/ 28559 w 79375"/>
              <a:gd name="T15" fmla="*/ 66441 h 79375"/>
              <a:gd name="T16" fmla="*/ 38345 w 79375"/>
              <a:gd name="T17" fmla="*/ 66368 h 79375"/>
              <a:gd name="T18" fmla="*/ 67567 w 79375"/>
              <a:gd name="T19" fmla="*/ 39534 h 79375"/>
              <a:gd name="T20" fmla="*/ 67842 w 79375"/>
              <a:gd name="T21" fmla="*/ 29798 h 79375"/>
              <a:gd name="T22" fmla="*/ 65157 w 79375"/>
              <a:gd name="T23" fmla="*/ 20315 h 79375"/>
              <a:gd name="T24" fmla="*/ 59578 w 79375"/>
              <a:gd name="T25" fmla="*/ 11674 h 79375"/>
              <a:gd name="T26" fmla="*/ 51175 w 79375"/>
              <a:gd name="T27" fmla="*/ 4470 h 79375"/>
              <a:gd name="T28" fmla="*/ 41377 w 79375"/>
              <a:gd name="T29" fmla="*/ 698 h 79375"/>
              <a:gd name="T30" fmla="*/ 31183 w 79375"/>
              <a:gd name="T31" fmla="*/ 0 h 7937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9375" h="79375">
                <a:moveTo>
                  <a:pt x="36259" y="0"/>
                </a:moveTo>
                <a:lnTo>
                  <a:pt x="2990" y="23512"/>
                </a:lnTo>
                <a:lnTo>
                  <a:pt x="0" y="34394"/>
                </a:lnTo>
                <a:lnTo>
                  <a:pt x="394" y="45625"/>
                </a:lnTo>
                <a:lnTo>
                  <a:pt x="4204" y="56639"/>
                </a:lnTo>
                <a:lnTo>
                  <a:pt x="11462" y="66867"/>
                </a:lnTo>
                <a:lnTo>
                  <a:pt x="22200" y="75743"/>
                </a:lnTo>
                <a:lnTo>
                  <a:pt x="33208" y="79096"/>
                </a:lnTo>
                <a:lnTo>
                  <a:pt x="44587" y="79009"/>
                </a:lnTo>
                <a:lnTo>
                  <a:pt x="78567" y="47064"/>
                </a:lnTo>
                <a:lnTo>
                  <a:pt x="78887" y="35474"/>
                </a:lnTo>
                <a:lnTo>
                  <a:pt x="75764" y="24184"/>
                </a:lnTo>
                <a:lnTo>
                  <a:pt x="69277" y="13898"/>
                </a:lnTo>
                <a:lnTo>
                  <a:pt x="59506" y="5322"/>
                </a:lnTo>
                <a:lnTo>
                  <a:pt x="48113" y="831"/>
                </a:lnTo>
                <a:lnTo>
                  <a:pt x="36259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65" name="object 36"/>
          <p:cNvSpPr>
            <a:spLocks/>
          </p:cNvSpPr>
          <p:nvPr/>
        </p:nvSpPr>
        <p:spPr bwMode="auto">
          <a:xfrm>
            <a:off x="5503863" y="3562350"/>
            <a:ext cx="88900" cy="82550"/>
          </a:xfrm>
          <a:custGeom>
            <a:avLst/>
            <a:gdLst>
              <a:gd name="T0" fmla="*/ 59698 w 104140"/>
              <a:gd name="T1" fmla="*/ 0 h 97154"/>
              <a:gd name="T2" fmla="*/ 28260 w 104140"/>
              <a:gd name="T3" fmla="*/ 11994 h 97154"/>
              <a:gd name="T4" fmla="*/ 4063 w 104140"/>
              <a:gd name="T5" fmla="*/ 39276 h 97154"/>
              <a:gd name="T6" fmla="*/ 0 w 104140"/>
              <a:gd name="T7" fmla="*/ 58145 h 97154"/>
              <a:gd name="T8" fmla="*/ 1591 w 104140"/>
              <a:gd name="T9" fmla="*/ 66588 h 97154"/>
              <a:gd name="T10" fmla="*/ 30235 w 104140"/>
              <a:gd name="T11" fmla="*/ 82217 h 97154"/>
              <a:gd name="T12" fmla="*/ 40063 w 104140"/>
              <a:gd name="T13" fmla="*/ 80222 h 97154"/>
              <a:gd name="T14" fmla="*/ 73181 w 104140"/>
              <a:gd name="T15" fmla="*/ 60771 h 97154"/>
              <a:gd name="T16" fmla="*/ 88808 w 104140"/>
              <a:gd name="T17" fmla="*/ 23489 h 97154"/>
              <a:gd name="T18" fmla="*/ 86908 w 104140"/>
              <a:gd name="T19" fmla="*/ 14950 h 97154"/>
              <a:gd name="T20" fmla="*/ 82422 w 104140"/>
              <a:gd name="T21" fmla="*/ 7463 h 97154"/>
              <a:gd name="T22" fmla="*/ 76226 w 104140"/>
              <a:gd name="T23" fmla="*/ 2892 h 97154"/>
              <a:gd name="T24" fmla="*/ 68568 w 104140"/>
              <a:gd name="T25" fmla="*/ 389 h 97154"/>
              <a:gd name="T26" fmla="*/ 59698 w 104140"/>
              <a:gd name="T27" fmla="*/ 0 h 9715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04140" h="97154">
                <a:moveTo>
                  <a:pt x="69932" y="0"/>
                </a:moveTo>
                <a:lnTo>
                  <a:pt x="33105" y="14116"/>
                </a:lnTo>
                <a:lnTo>
                  <a:pt x="4760" y="46224"/>
                </a:lnTo>
                <a:lnTo>
                  <a:pt x="0" y="68431"/>
                </a:lnTo>
                <a:lnTo>
                  <a:pt x="1864" y="78368"/>
                </a:lnTo>
                <a:lnTo>
                  <a:pt x="35418" y="96762"/>
                </a:lnTo>
                <a:lnTo>
                  <a:pt x="46931" y="94414"/>
                </a:lnTo>
                <a:lnTo>
                  <a:pt x="85726" y="71522"/>
                </a:lnTo>
                <a:lnTo>
                  <a:pt x="104032" y="27645"/>
                </a:lnTo>
                <a:lnTo>
                  <a:pt x="101807" y="17595"/>
                </a:lnTo>
                <a:lnTo>
                  <a:pt x="96552" y="8783"/>
                </a:lnTo>
                <a:lnTo>
                  <a:pt x="89293" y="3404"/>
                </a:lnTo>
                <a:lnTo>
                  <a:pt x="80323" y="458"/>
                </a:lnTo>
                <a:lnTo>
                  <a:pt x="69932" y="0"/>
                </a:lnTo>
                <a:close/>
              </a:path>
            </a:pathLst>
          </a:custGeom>
          <a:solidFill>
            <a:srgbClr val="E46C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66" name="object 37"/>
          <p:cNvSpPr>
            <a:spLocks/>
          </p:cNvSpPr>
          <p:nvPr/>
        </p:nvSpPr>
        <p:spPr bwMode="auto">
          <a:xfrm>
            <a:off x="5618163" y="3556000"/>
            <a:ext cx="100012" cy="61913"/>
          </a:xfrm>
          <a:custGeom>
            <a:avLst/>
            <a:gdLst>
              <a:gd name="T0" fmla="*/ 51841 w 115570"/>
              <a:gd name="T1" fmla="*/ 0 h 71120"/>
              <a:gd name="T2" fmla="*/ 12776 w 115570"/>
              <a:gd name="T3" fmla="*/ 12720 h 71120"/>
              <a:gd name="T4" fmla="*/ 0 w 115570"/>
              <a:gd name="T5" fmla="*/ 37383 h 71120"/>
              <a:gd name="T6" fmla="*/ 2946 w 115570"/>
              <a:gd name="T7" fmla="*/ 45307 h 71120"/>
              <a:gd name="T8" fmla="*/ 9164 w 115570"/>
              <a:gd name="T9" fmla="*/ 51957 h 71120"/>
              <a:gd name="T10" fmla="*/ 18198 w 115570"/>
              <a:gd name="T11" fmla="*/ 57061 h 71120"/>
              <a:gd name="T12" fmla="*/ 29599 w 115570"/>
              <a:gd name="T13" fmla="*/ 60379 h 71120"/>
              <a:gd name="T14" fmla="*/ 42913 w 115570"/>
              <a:gd name="T15" fmla="*/ 61674 h 71120"/>
              <a:gd name="T16" fmla="*/ 57693 w 115570"/>
              <a:gd name="T17" fmla="*/ 60706 h 71120"/>
              <a:gd name="T18" fmla="*/ 90210 w 115570"/>
              <a:gd name="T19" fmla="*/ 45640 h 71120"/>
              <a:gd name="T20" fmla="*/ 99930 w 115570"/>
              <a:gd name="T21" fmla="*/ 28152 h 71120"/>
              <a:gd name="T22" fmla="*/ 99879 w 115570"/>
              <a:gd name="T23" fmla="*/ 17751 h 71120"/>
              <a:gd name="T24" fmla="*/ 66170 w 115570"/>
              <a:gd name="T25" fmla="*/ 326 h 71120"/>
              <a:gd name="T26" fmla="*/ 51841 w 115570"/>
              <a:gd name="T27" fmla="*/ 0 h 7112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15570" h="71120">
                <a:moveTo>
                  <a:pt x="59906" y="0"/>
                </a:moveTo>
                <a:lnTo>
                  <a:pt x="14764" y="14611"/>
                </a:lnTo>
                <a:lnTo>
                  <a:pt x="0" y="42942"/>
                </a:lnTo>
                <a:lnTo>
                  <a:pt x="3404" y="52044"/>
                </a:lnTo>
                <a:lnTo>
                  <a:pt x="10589" y="59684"/>
                </a:lnTo>
                <a:lnTo>
                  <a:pt x="21029" y="65546"/>
                </a:lnTo>
                <a:lnTo>
                  <a:pt x="34203" y="69358"/>
                </a:lnTo>
                <a:lnTo>
                  <a:pt x="49589" y="70845"/>
                </a:lnTo>
                <a:lnTo>
                  <a:pt x="66668" y="69733"/>
                </a:lnTo>
                <a:lnTo>
                  <a:pt x="104243" y="52427"/>
                </a:lnTo>
                <a:lnTo>
                  <a:pt x="115475" y="32338"/>
                </a:lnTo>
                <a:lnTo>
                  <a:pt x="115416" y="20391"/>
                </a:lnTo>
                <a:lnTo>
                  <a:pt x="76464" y="375"/>
                </a:lnTo>
                <a:lnTo>
                  <a:pt x="59906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67" name="object 38"/>
          <p:cNvSpPr>
            <a:spLocks/>
          </p:cNvSpPr>
          <p:nvPr/>
        </p:nvSpPr>
        <p:spPr bwMode="auto">
          <a:xfrm>
            <a:off x="5608638" y="3625850"/>
            <a:ext cx="53975" cy="66675"/>
          </a:xfrm>
          <a:custGeom>
            <a:avLst/>
            <a:gdLst>
              <a:gd name="T0" fmla="*/ 27243 w 62229"/>
              <a:gd name="T1" fmla="*/ 0 h 77470"/>
              <a:gd name="T2" fmla="*/ 16099 w 62229"/>
              <a:gd name="T3" fmla="*/ 699 h 77470"/>
              <a:gd name="T4" fmla="*/ 7997 w 62229"/>
              <a:gd name="T5" fmla="*/ 6508 h 77470"/>
              <a:gd name="T6" fmla="*/ 2478 w 62229"/>
              <a:gd name="T7" fmla="*/ 15474 h 77470"/>
              <a:gd name="T8" fmla="*/ 0 w 62229"/>
              <a:gd name="T9" fmla="*/ 26629 h 77470"/>
              <a:gd name="T10" fmla="*/ 1022 w 62229"/>
              <a:gd name="T11" fmla="*/ 39002 h 77470"/>
              <a:gd name="T12" fmla="*/ 2755 w 62229"/>
              <a:gd name="T13" fmla="*/ 44700 h 77470"/>
              <a:gd name="T14" fmla="*/ 8471 w 62229"/>
              <a:gd name="T15" fmla="*/ 54929 h 77470"/>
              <a:gd name="T16" fmla="*/ 16426 w 62229"/>
              <a:gd name="T17" fmla="*/ 62350 h 77470"/>
              <a:gd name="T18" fmla="*/ 25903 w 62229"/>
              <a:gd name="T19" fmla="*/ 66319 h 77470"/>
              <a:gd name="T20" fmla="*/ 36184 w 62229"/>
              <a:gd name="T21" fmla="*/ 66189 h 77470"/>
              <a:gd name="T22" fmla="*/ 43777 w 62229"/>
              <a:gd name="T23" fmla="*/ 62270 h 77470"/>
              <a:gd name="T24" fmla="*/ 49487 w 62229"/>
              <a:gd name="T25" fmla="*/ 55345 h 77470"/>
              <a:gd name="T26" fmla="*/ 52909 w 62229"/>
              <a:gd name="T27" fmla="*/ 45665 h 77470"/>
              <a:gd name="T28" fmla="*/ 53636 w 62229"/>
              <a:gd name="T29" fmla="*/ 33482 h 77470"/>
              <a:gd name="T30" fmla="*/ 51259 w 62229"/>
              <a:gd name="T31" fmla="*/ 19050 h 77470"/>
              <a:gd name="T32" fmla="*/ 45288 w 62229"/>
              <a:gd name="T33" fmla="*/ 9783 h 77470"/>
              <a:gd name="T34" fmla="*/ 37127 w 62229"/>
              <a:gd name="T35" fmla="*/ 3230 h 77470"/>
              <a:gd name="T36" fmla="*/ 27243 w 62229"/>
              <a:gd name="T37" fmla="*/ 0 h 7747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2229" h="77470">
                <a:moveTo>
                  <a:pt x="31409" y="0"/>
                </a:moveTo>
                <a:lnTo>
                  <a:pt x="18561" y="812"/>
                </a:lnTo>
                <a:lnTo>
                  <a:pt x="9220" y="7562"/>
                </a:lnTo>
                <a:lnTo>
                  <a:pt x="2857" y="17979"/>
                </a:lnTo>
                <a:lnTo>
                  <a:pt x="0" y="30940"/>
                </a:lnTo>
                <a:lnTo>
                  <a:pt x="1178" y="45317"/>
                </a:lnTo>
                <a:lnTo>
                  <a:pt x="3176" y="51937"/>
                </a:lnTo>
                <a:lnTo>
                  <a:pt x="9766" y="63822"/>
                </a:lnTo>
                <a:lnTo>
                  <a:pt x="18938" y="72445"/>
                </a:lnTo>
                <a:lnTo>
                  <a:pt x="29864" y="77056"/>
                </a:lnTo>
                <a:lnTo>
                  <a:pt x="41717" y="76905"/>
                </a:lnTo>
                <a:lnTo>
                  <a:pt x="50471" y="72352"/>
                </a:lnTo>
                <a:lnTo>
                  <a:pt x="57055" y="64306"/>
                </a:lnTo>
                <a:lnTo>
                  <a:pt x="61000" y="53058"/>
                </a:lnTo>
                <a:lnTo>
                  <a:pt x="61838" y="38903"/>
                </a:lnTo>
                <a:lnTo>
                  <a:pt x="59098" y="22134"/>
                </a:lnTo>
                <a:lnTo>
                  <a:pt x="52213" y="11367"/>
                </a:lnTo>
                <a:lnTo>
                  <a:pt x="42805" y="3753"/>
                </a:lnTo>
                <a:lnTo>
                  <a:pt x="31409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68" name="object 39"/>
          <p:cNvSpPr>
            <a:spLocks/>
          </p:cNvSpPr>
          <p:nvPr/>
        </p:nvSpPr>
        <p:spPr bwMode="auto">
          <a:xfrm>
            <a:off x="5549900" y="3641725"/>
            <a:ext cx="41275" cy="42863"/>
          </a:xfrm>
          <a:custGeom>
            <a:avLst/>
            <a:gdLst>
              <a:gd name="T0" fmla="*/ 14856 w 48895"/>
              <a:gd name="T1" fmla="*/ 0 h 48895"/>
              <a:gd name="T2" fmla="*/ 5638 w 48895"/>
              <a:gd name="T3" fmla="*/ 5696 h 48895"/>
              <a:gd name="T4" fmla="*/ 319 w 48895"/>
              <a:gd name="T5" fmla="*/ 15063 h 48895"/>
              <a:gd name="T6" fmla="*/ 0 w 48895"/>
              <a:gd name="T7" fmla="*/ 26278 h 48895"/>
              <a:gd name="T8" fmla="*/ 1250 w 48895"/>
              <a:gd name="T9" fmla="*/ 30209 h 48895"/>
              <a:gd name="T10" fmla="*/ 7301 w 48895"/>
              <a:gd name="T11" fmla="*/ 38249 h 48895"/>
              <a:gd name="T12" fmla="*/ 16741 w 48895"/>
              <a:gd name="T13" fmla="*/ 42510 h 48895"/>
              <a:gd name="T14" fmla="*/ 28695 w 48895"/>
              <a:gd name="T15" fmla="*/ 41955 h 48895"/>
              <a:gd name="T16" fmla="*/ 36840 w 48895"/>
              <a:gd name="T17" fmla="*/ 35823 h 48895"/>
              <a:gd name="T18" fmla="*/ 41285 w 48895"/>
              <a:gd name="T19" fmla="*/ 26141 h 48895"/>
              <a:gd name="T20" fmla="*/ 41012 w 48895"/>
              <a:gd name="T21" fmla="*/ 14039 h 48895"/>
              <a:gd name="T22" fmla="*/ 35299 w 48895"/>
              <a:gd name="T23" fmla="*/ 5063 h 48895"/>
              <a:gd name="T24" fmla="*/ 26122 w 48895"/>
              <a:gd name="T25" fmla="*/ 18 h 48895"/>
              <a:gd name="T26" fmla="*/ 14856 w 48895"/>
              <a:gd name="T27" fmla="*/ 0 h 4889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8895" h="48895">
                <a:moveTo>
                  <a:pt x="17599" y="0"/>
                </a:moveTo>
                <a:lnTo>
                  <a:pt x="6679" y="6498"/>
                </a:lnTo>
                <a:lnTo>
                  <a:pt x="378" y="17183"/>
                </a:lnTo>
                <a:lnTo>
                  <a:pt x="0" y="29976"/>
                </a:lnTo>
                <a:lnTo>
                  <a:pt x="1481" y="34460"/>
                </a:lnTo>
                <a:lnTo>
                  <a:pt x="8649" y="43632"/>
                </a:lnTo>
                <a:lnTo>
                  <a:pt x="19832" y="48492"/>
                </a:lnTo>
                <a:lnTo>
                  <a:pt x="33992" y="47859"/>
                </a:lnTo>
                <a:lnTo>
                  <a:pt x="43641" y="40864"/>
                </a:lnTo>
                <a:lnTo>
                  <a:pt x="48907" y="29820"/>
                </a:lnTo>
                <a:lnTo>
                  <a:pt x="48584" y="16015"/>
                </a:lnTo>
                <a:lnTo>
                  <a:pt x="41816" y="5775"/>
                </a:lnTo>
                <a:lnTo>
                  <a:pt x="30945" y="21"/>
                </a:lnTo>
                <a:lnTo>
                  <a:pt x="17599" y="0"/>
                </a:lnTo>
                <a:close/>
              </a:path>
            </a:pathLst>
          </a:custGeom>
          <a:solidFill>
            <a:srgbClr val="67B2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69" name="object 40"/>
          <p:cNvSpPr>
            <a:spLocks/>
          </p:cNvSpPr>
          <p:nvPr/>
        </p:nvSpPr>
        <p:spPr bwMode="auto">
          <a:xfrm>
            <a:off x="5316538" y="3975100"/>
            <a:ext cx="50800" cy="80963"/>
          </a:xfrm>
          <a:custGeom>
            <a:avLst/>
            <a:gdLst>
              <a:gd name="T0" fmla="*/ 15338 w 59689"/>
              <a:gd name="T1" fmla="*/ 0 h 94614"/>
              <a:gd name="T2" fmla="*/ 9139 w 59689"/>
              <a:gd name="T3" fmla="*/ 3162 h 94614"/>
              <a:gd name="T4" fmla="*/ 4347 w 59689"/>
              <a:gd name="T5" fmla="*/ 9081 h 94614"/>
              <a:gd name="T6" fmla="*/ 1215 w 59689"/>
              <a:gd name="T7" fmla="*/ 17647 h 94614"/>
              <a:gd name="T8" fmla="*/ 0 w 59689"/>
              <a:gd name="T9" fmla="*/ 28749 h 94614"/>
              <a:gd name="T10" fmla="*/ 954 w 59689"/>
              <a:gd name="T11" fmla="*/ 42276 h 94614"/>
              <a:gd name="T12" fmla="*/ 18076 w 59689"/>
              <a:gd name="T13" fmla="*/ 76133 h 94614"/>
              <a:gd name="T14" fmla="*/ 34857 w 59689"/>
              <a:gd name="T15" fmla="*/ 80471 h 94614"/>
              <a:gd name="T16" fmla="*/ 35159 w 59689"/>
              <a:gd name="T17" fmla="*/ 80395 h 94614"/>
              <a:gd name="T18" fmla="*/ 41324 w 59689"/>
              <a:gd name="T19" fmla="*/ 77200 h 94614"/>
              <a:gd name="T20" fmla="*/ 46085 w 59689"/>
              <a:gd name="T21" fmla="*/ 71261 h 94614"/>
              <a:gd name="T22" fmla="*/ 49187 w 59689"/>
              <a:gd name="T23" fmla="*/ 62681 h 94614"/>
              <a:gd name="T24" fmla="*/ 50376 w 59689"/>
              <a:gd name="T25" fmla="*/ 51566 h 94614"/>
              <a:gd name="T26" fmla="*/ 49396 w 59689"/>
              <a:gd name="T27" fmla="*/ 38023 h 94614"/>
              <a:gd name="T28" fmla="*/ 32225 w 59689"/>
              <a:gd name="T29" fmla="*/ 4260 h 94614"/>
              <a:gd name="T30" fmla="*/ 15338 w 59689"/>
              <a:gd name="T31" fmla="*/ 0 h 9461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9689" h="94614">
                <a:moveTo>
                  <a:pt x="18022" y="0"/>
                </a:moveTo>
                <a:lnTo>
                  <a:pt x="10738" y="3695"/>
                </a:lnTo>
                <a:lnTo>
                  <a:pt x="5108" y="10612"/>
                </a:lnTo>
                <a:lnTo>
                  <a:pt x="1428" y="20622"/>
                </a:lnTo>
                <a:lnTo>
                  <a:pt x="0" y="33596"/>
                </a:lnTo>
                <a:lnTo>
                  <a:pt x="1121" y="49404"/>
                </a:lnTo>
                <a:lnTo>
                  <a:pt x="21239" y="88970"/>
                </a:lnTo>
                <a:lnTo>
                  <a:pt x="40956" y="94039"/>
                </a:lnTo>
                <a:lnTo>
                  <a:pt x="41311" y="93950"/>
                </a:lnTo>
                <a:lnTo>
                  <a:pt x="48555" y="90217"/>
                </a:lnTo>
                <a:lnTo>
                  <a:pt x="54149" y="83276"/>
                </a:lnTo>
                <a:lnTo>
                  <a:pt x="57794" y="73249"/>
                </a:lnTo>
                <a:lnTo>
                  <a:pt x="59191" y="60261"/>
                </a:lnTo>
                <a:lnTo>
                  <a:pt x="58039" y="44434"/>
                </a:lnTo>
                <a:lnTo>
                  <a:pt x="37864" y="4978"/>
                </a:lnTo>
                <a:lnTo>
                  <a:pt x="18022" y="0"/>
                </a:lnTo>
                <a:close/>
              </a:path>
            </a:pathLst>
          </a:custGeom>
          <a:solidFill>
            <a:srgbClr val="BECC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70" name="object 41"/>
          <p:cNvSpPr>
            <a:spLocks/>
          </p:cNvSpPr>
          <p:nvPr/>
        </p:nvSpPr>
        <p:spPr bwMode="auto">
          <a:xfrm>
            <a:off x="5367338" y="3924300"/>
            <a:ext cx="66675" cy="69850"/>
          </a:xfrm>
          <a:custGeom>
            <a:avLst/>
            <a:gdLst>
              <a:gd name="T0" fmla="*/ 51003 w 78104"/>
              <a:gd name="T1" fmla="*/ 0 h 81914"/>
              <a:gd name="T2" fmla="*/ 12970 w 78104"/>
              <a:gd name="T3" fmla="*/ 19558 h 81914"/>
              <a:gd name="T4" fmla="*/ 0 w 78104"/>
              <a:gd name="T5" fmla="*/ 50033 h 81914"/>
              <a:gd name="T6" fmla="*/ 1395 w 78104"/>
              <a:gd name="T7" fmla="*/ 58672 h 81914"/>
              <a:gd name="T8" fmla="*/ 5865 w 78104"/>
              <a:gd name="T9" fmla="*/ 65388 h 81914"/>
              <a:gd name="T10" fmla="*/ 10865 w 78104"/>
              <a:gd name="T11" fmla="*/ 68502 h 81914"/>
              <a:gd name="T12" fmla="*/ 18391 w 78104"/>
              <a:gd name="T13" fmla="*/ 69820 h 81914"/>
              <a:gd name="T14" fmla="*/ 27109 w 78104"/>
              <a:gd name="T15" fmla="*/ 68376 h 81914"/>
              <a:gd name="T16" fmla="*/ 56757 w 78104"/>
              <a:gd name="T17" fmla="*/ 47350 h 81914"/>
              <a:gd name="T18" fmla="*/ 66623 w 78104"/>
              <a:gd name="T19" fmla="*/ 18136 h 81914"/>
              <a:gd name="T20" fmla="*/ 64186 w 78104"/>
              <a:gd name="T21" fmla="*/ 9493 h 81914"/>
              <a:gd name="T22" fmla="*/ 58526 w 78104"/>
              <a:gd name="T23" fmla="*/ 2244 h 81914"/>
              <a:gd name="T24" fmla="*/ 51003 w 78104"/>
              <a:gd name="T25" fmla="*/ 0 h 819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8104" h="81914">
                <a:moveTo>
                  <a:pt x="59746" y="0"/>
                </a:moveTo>
                <a:lnTo>
                  <a:pt x="15193" y="22936"/>
                </a:lnTo>
                <a:lnTo>
                  <a:pt x="0" y="58674"/>
                </a:lnTo>
                <a:lnTo>
                  <a:pt x="1634" y="68806"/>
                </a:lnTo>
                <a:lnTo>
                  <a:pt x="6870" y="76681"/>
                </a:lnTo>
                <a:lnTo>
                  <a:pt x="12727" y="80333"/>
                </a:lnTo>
                <a:lnTo>
                  <a:pt x="21543" y="81879"/>
                </a:lnTo>
                <a:lnTo>
                  <a:pt x="31756" y="80186"/>
                </a:lnTo>
                <a:lnTo>
                  <a:pt x="66486" y="55528"/>
                </a:lnTo>
                <a:lnTo>
                  <a:pt x="78043" y="21268"/>
                </a:lnTo>
                <a:lnTo>
                  <a:pt x="75188" y="11133"/>
                </a:lnTo>
                <a:lnTo>
                  <a:pt x="68558" y="2631"/>
                </a:lnTo>
                <a:lnTo>
                  <a:pt x="59746" y="0"/>
                </a:lnTo>
                <a:close/>
              </a:path>
            </a:pathLst>
          </a:custGeom>
          <a:solidFill>
            <a:srgbClr val="BFA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71" name="object 42"/>
          <p:cNvSpPr>
            <a:spLocks/>
          </p:cNvSpPr>
          <p:nvPr/>
        </p:nvSpPr>
        <p:spPr bwMode="auto">
          <a:xfrm>
            <a:off x="5381625" y="4006850"/>
            <a:ext cx="63500" cy="50800"/>
          </a:xfrm>
          <a:custGeom>
            <a:avLst/>
            <a:gdLst>
              <a:gd name="T0" fmla="*/ 26357 w 74295"/>
              <a:gd name="T1" fmla="*/ 0 h 59689"/>
              <a:gd name="T2" fmla="*/ 15599 w 74295"/>
              <a:gd name="T3" fmla="*/ 1138 h 59689"/>
              <a:gd name="T4" fmla="*/ 6911 w 74295"/>
              <a:gd name="T5" fmla="*/ 5438 h 59689"/>
              <a:gd name="T6" fmla="*/ 1360 w 74295"/>
              <a:gd name="T7" fmla="*/ 12650 h 59689"/>
              <a:gd name="T8" fmla="*/ 0 w 74295"/>
              <a:gd name="T9" fmla="*/ 19492 h 59689"/>
              <a:gd name="T10" fmla="*/ 1870 w 74295"/>
              <a:gd name="T11" fmla="*/ 27649 h 59689"/>
              <a:gd name="T12" fmla="*/ 7340 w 74295"/>
              <a:gd name="T13" fmla="*/ 35715 h 59689"/>
              <a:gd name="T14" fmla="*/ 16368 w 74295"/>
              <a:gd name="T15" fmla="*/ 43185 h 59689"/>
              <a:gd name="T16" fmla="*/ 28915 w 74295"/>
              <a:gd name="T17" fmla="*/ 49554 h 59689"/>
              <a:gd name="T18" fmla="*/ 39721 w 74295"/>
              <a:gd name="T19" fmla="*/ 50634 h 59689"/>
              <a:gd name="T20" fmla="*/ 49591 w 74295"/>
              <a:gd name="T21" fmla="*/ 48362 h 59689"/>
              <a:gd name="T22" fmla="*/ 57751 w 74295"/>
              <a:gd name="T23" fmla="*/ 42636 h 59689"/>
              <a:gd name="T24" fmla="*/ 63433 w 74295"/>
              <a:gd name="T25" fmla="*/ 33356 h 59689"/>
              <a:gd name="T26" fmla="*/ 62447 w 74295"/>
              <a:gd name="T27" fmla="*/ 24771 h 59689"/>
              <a:gd name="T28" fmla="*/ 57721 w 74295"/>
              <a:gd name="T29" fmla="*/ 16279 h 59689"/>
              <a:gd name="T30" fmla="*/ 49522 w 74295"/>
              <a:gd name="T31" fmla="*/ 8555 h 59689"/>
              <a:gd name="T32" fmla="*/ 38118 w 74295"/>
              <a:gd name="T33" fmla="*/ 2271 h 59689"/>
              <a:gd name="T34" fmla="*/ 26357 w 74295"/>
              <a:gd name="T35" fmla="*/ 0 h 5968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74295" h="59689">
                <a:moveTo>
                  <a:pt x="30838" y="0"/>
                </a:moveTo>
                <a:lnTo>
                  <a:pt x="18251" y="1337"/>
                </a:lnTo>
                <a:lnTo>
                  <a:pt x="8086" y="6389"/>
                </a:lnTo>
                <a:lnTo>
                  <a:pt x="1591" y="14863"/>
                </a:lnTo>
                <a:lnTo>
                  <a:pt x="0" y="22903"/>
                </a:lnTo>
                <a:lnTo>
                  <a:pt x="2188" y="32487"/>
                </a:lnTo>
                <a:lnTo>
                  <a:pt x="8588" y="41965"/>
                </a:lnTo>
                <a:lnTo>
                  <a:pt x="19151" y="50742"/>
                </a:lnTo>
                <a:lnTo>
                  <a:pt x="33830" y="58225"/>
                </a:lnTo>
                <a:lnTo>
                  <a:pt x="46474" y="59494"/>
                </a:lnTo>
                <a:lnTo>
                  <a:pt x="58021" y="56824"/>
                </a:lnTo>
                <a:lnTo>
                  <a:pt x="67569" y="50096"/>
                </a:lnTo>
                <a:lnTo>
                  <a:pt x="74217" y="39193"/>
                </a:lnTo>
                <a:lnTo>
                  <a:pt x="73063" y="29106"/>
                </a:lnTo>
                <a:lnTo>
                  <a:pt x="67533" y="19128"/>
                </a:lnTo>
                <a:lnTo>
                  <a:pt x="57941" y="10052"/>
                </a:lnTo>
                <a:lnTo>
                  <a:pt x="44598" y="2668"/>
                </a:lnTo>
                <a:lnTo>
                  <a:pt x="30838" y="0"/>
                </a:lnTo>
                <a:close/>
              </a:path>
            </a:pathLst>
          </a:custGeom>
          <a:solidFill>
            <a:srgbClr val="7793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72" name="object 43"/>
          <p:cNvSpPr>
            <a:spLocks/>
          </p:cNvSpPr>
          <p:nvPr/>
        </p:nvSpPr>
        <p:spPr bwMode="auto">
          <a:xfrm>
            <a:off x="5437188" y="3954463"/>
            <a:ext cx="74612" cy="60325"/>
          </a:xfrm>
          <a:custGeom>
            <a:avLst/>
            <a:gdLst>
              <a:gd name="T0" fmla="*/ 56701 w 88264"/>
              <a:gd name="T1" fmla="*/ 0 h 70485"/>
              <a:gd name="T2" fmla="*/ 22212 w 88264"/>
              <a:gd name="T3" fmla="*/ 9380 h 70485"/>
              <a:gd name="T4" fmla="*/ 1211 w 88264"/>
              <a:gd name="T5" fmla="*/ 34539 h 70485"/>
              <a:gd name="T6" fmla="*/ 0 w 88264"/>
              <a:gd name="T7" fmla="*/ 43169 h 70485"/>
              <a:gd name="T8" fmla="*/ 2222 w 88264"/>
              <a:gd name="T9" fmla="*/ 50889 h 70485"/>
              <a:gd name="T10" fmla="*/ 4670 w 88264"/>
              <a:gd name="T11" fmla="*/ 54138 h 70485"/>
              <a:gd name="T12" fmla="*/ 11196 w 88264"/>
              <a:gd name="T13" fmla="*/ 58380 h 70485"/>
              <a:gd name="T14" fmla="*/ 19918 w 88264"/>
              <a:gd name="T15" fmla="*/ 60150 h 70485"/>
              <a:gd name="T16" fmla="*/ 30417 w 88264"/>
              <a:gd name="T17" fmla="*/ 59320 h 70485"/>
              <a:gd name="T18" fmla="*/ 63829 w 88264"/>
              <a:gd name="T19" fmla="*/ 41776 h 70485"/>
              <a:gd name="T20" fmla="*/ 74423 w 88264"/>
              <a:gd name="T21" fmla="*/ 15595 h 70485"/>
              <a:gd name="T22" fmla="*/ 71613 w 88264"/>
              <a:gd name="T23" fmla="*/ 7304 h 70485"/>
              <a:gd name="T24" fmla="*/ 65340 w 88264"/>
              <a:gd name="T25" fmla="*/ 2353 h 70485"/>
              <a:gd name="T26" fmla="*/ 56701 w 88264"/>
              <a:gd name="T27" fmla="*/ 0 h 7048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88264" h="70485">
                <a:moveTo>
                  <a:pt x="67076" y="0"/>
                </a:moveTo>
                <a:lnTo>
                  <a:pt x="26276" y="10960"/>
                </a:lnTo>
                <a:lnTo>
                  <a:pt x="1433" y="40356"/>
                </a:lnTo>
                <a:lnTo>
                  <a:pt x="0" y="50439"/>
                </a:lnTo>
                <a:lnTo>
                  <a:pt x="2628" y="59460"/>
                </a:lnTo>
                <a:lnTo>
                  <a:pt x="5525" y="63256"/>
                </a:lnTo>
                <a:lnTo>
                  <a:pt x="13245" y="68212"/>
                </a:lnTo>
                <a:lnTo>
                  <a:pt x="23563" y="70280"/>
                </a:lnTo>
                <a:lnTo>
                  <a:pt x="35983" y="69311"/>
                </a:lnTo>
                <a:lnTo>
                  <a:pt x="75508" y="48812"/>
                </a:lnTo>
                <a:lnTo>
                  <a:pt x="88041" y="18222"/>
                </a:lnTo>
                <a:lnTo>
                  <a:pt x="84716" y="8534"/>
                </a:lnTo>
                <a:lnTo>
                  <a:pt x="77295" y="2749"/>
                </a:lnTo>
                <a:lnTo>
                  <a:pt x="67076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73" name="object 44"/>
          <p:cNvSpPr>
            <a:spLocks/>
          </p:cNvSpPr>
          <p:nvPr/>
        </p:nvSpPr>
        <p:spPr bwMode="auto">
          <a:xfrm>
            <a:off x="5443538" y="3906838"/>
            <a:ext cx="41275" cy="41275"/>
          </a:xfrm>
          <a:custGeom>
            <a:avLst/>
            <a:gdLst>
              <a:gd name="T0" fmla="*/ 18517 w 49529"/>
              <a:gd name="T1" fmla="*/ 0 h 48260"/>
              <a:gd name="T2" fmla="*/ 8040 w 49529"/>
              <a:gd name="T3" fmla="*/ 3935 h 48260"/>
              <a:gd name="T4" fmla="*/ 1883 w 49529"/>
              <a:gd name="T5" fmla="*/ 11983 h 48260"/>
              <a:gd name="T6" fmla="*/ 0 w 49529"/>
              <a:gd name="T7" fmla="*/ 21859 h 48260"/>
              <a:gd name="T8" fmla="*/ 2838 w 49529"/>
              <a:gd name="T9" fmla="*/ 31837 h 48260"/>
              <a:gd name="T10" fmla="*/ 8170 w 49529"/>
              <a:gd name="T11" fmla="*/ 37977 h 48260"/>
              <a:gd name="T12" fmla="*/ 16074 w 49529"/>
              <a:gd name="T13" fmla="*/ 41277 h 48260"/>
              <a:gd name="T14" fmla="*/ 25843 w 49529"/>
              <a:gd name="T15" fmla="*/ 40544 h 48260"/>
              <a:gd name="T16" fmla="*/ 37035 w 49529"/>
              <a:gd name="T17" fmla="*/ 35062 h 48260"/>
              <a:gd name="T18" fmla="*/ 40871 w 49529"/>
              <a:gd name="T19" fmla="*/ 26958 h 48260"/>
              <a:gd name="T20" fmla="*/ 40762 w 49529"/>
              <a:gd name="T21" fmla="*/ 16966 h 48260"/>
              <a:gd name="T22" fmla="*/ 36062 w 49529"/>
              <a:gd name="T23" fmla="*/ 5728 h 48260"/>
              <a:gd name="T24" fmla="*/ 28187 w 49529"/>
              <a:gd name="T25" fmla="*/ 792 h 48260"/>
              <a:gd name="T26" fmla="*/ 18517 w 49529"/>
              <a:gd name="T27" fmla="*/ 0 h 4826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9529" h="48260">
                <a:moveTo>
                  <a:pt x="22220" y="0"/>
                </a:moveTo>
                <a:lnTo>
                  <a:pt x="9648" y="4601"/>
                </a:lnTo>
                <a:lnTo>
                  <a:pt x="2259" y="14011"/>
                </a:lnTo>
                <a:lnTo>
                  <a:pt x="0" y="25558"/>
                </a:lnTo>
                <a:lnTo>
                  <a:pt x="3405" y="37225"/>
                </a:lnTo>
                <a:lnTo>
                  <a:pt x="9804" y="44404"/>
                </a:lnTo>
                <a:lnTo>
                  <a:pt x="19288" y="48262"/>
                </a:lnTo>
                <a:lnTo>
                  <a:pt x="31011" y="47405"/>
                </a:lnTo>
                <a:lnTo>
                  <a:pt x="44441" y="40995"/>
                </a:lnTo>
                <a:lnTo>
                  <a:pt x="49044" y="31520"/>
                </a:lnTo>
                <a:lnTo>
                  <a:pt x="48914" y="19837"/>
                </a:lnTo>
                <a:lnTo>
                  <a:pt x="43273" y="6697"/>
                </a:lnTo>
                <a:lnTo>
                  <a:pt x="33824" y="926"/>
                </a:lnTo>
                <a:lnTo>
                  <a:pt x="2222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74" name="object 45"/>
          <p:cNvSpPr>
            <a:spLocks/>
          </p:cNvSpPr>
          <p:nvPr/>
        </p:nvSpPr>
        <p:spPr bwMode="auto">
          <a:xfrm>
            <a:off x="5662613" y="4037013"/>
            <a:ext cx="71437" cy="65087"/>
          </a:xfrm>
          <a:custGeom>
            <a:avLst/>
            <a:gdLst>
              <a:gd name="T0" fmla="*/ 50668 w 84454"/>
              <a:gd name="T1" fmla="*/ 0 h 74929"/>
              <a:gd name="T2" fmla="*/ 17896 w 84454"/>
              <a:gd name="T3" fmla="*/ 13789 h 74929"/>
              <a:gd name="T4" fmla="*/ 182 w 84454"/>
              <a:gd name="T5" fmla="*/ 41536 h 74929"/>
              <a:gd name="T6" fmla="*/ 0 w 84454"/>
              <a:gd name="T7" fmla="*/ 50322 h 74929"/>
              <a:gd name="T8" fmla="*/ 3089 w 84454"/>
              <a:gd name="T9" fmla="*/ 57791 h 74929"/>
              <a:gd name="T10" fmla="*/ 6972 w 84454"/>
              <a:gd name="T11" fmla="*/ 61583 h 74929"/>
              <a:gd name="T12" fmla="*/ 14043 w 84454"/>
              <a:gd name="T13" fmla="*/ 64515 h 74929"/>
              <a:gd name="T14" fmla="*/ 22873 w 84454"/>
              <a:gd name="T15" fmla="*/ 64826 h 74929"/>
              <a:gd name="T16" fmla="*/ 33106 w 84454"/>
              <a:gd name="T17" fmla="*/ 62418 h 74929"/>
              <a:gd name="T18" fmla="*/ 63789 w 84454"/>
              <a:gd name="T19" fmla="*/ 40456 h 74929"/>
              <a:gd name="T20" fmla="*/ 71084 w 84454"/>
              <a:gd name="T21" fmla="*/ 21975 h 74929"/>
              <a:gd name="T22" fmla="*/ 70370 w 84454"/>
              <a:gd name="T23" fmla="*/ 13030 h 74929"/>
              <a:gd name="T24" fmla="*/ 66366 w 84454"/>
              <a:gd name="T25" fmla="*/ 4899 h 74929"/>
              <a:gd name="T26" fmla="*/ 59478 w 84454"/>
              <a:gd name="T27" fmla="*/ 1058 h 74929"/>
              <a:gd name="T28" fmla="*/ 50668 w 84454"/>
              <a:gd name="T29" fmla="*/ 0 h 7492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84454" h="74929">
                <a:moveTo>
                  <a:pt x="59901" y="0"/>
                </a:moveTo>
                <a:lnTo>
                  <a:pt x="21157" y="15874"/>
                </a:lnTo>
                <a:lnTo>
                  <a:pt x="215" y="47817"/>
                </a:lnTo>
                <a:lnTo>
                  <a:pt x="0" y="57931"/>
                </a:lnTo>
                <a:lnTo>
                  <a:pt x="3652" y="66530"/>
                </a:lnTo>
                <a:lnTo>
                  <a:pt x="8242" y="70895"/>
                </a:lnTo>
                <a:lnTo>
                  <a:pt x="16602" y="74271"/>
                </a:lnTo>
                <a:lnTo>
                  <a:pt x="27041" y="74628"/>
                </a:lnTo>
                <a:lnTo>
                  <a:pt x="39139" y="71856"/>
                </a:lnTo>
                <a:lnTo>
                  <a:pt x="75412" y="46574"/>
                </a:lnTo>
                <a:lnTo>
                  <a:pt x="84037" y="25298"/>
                </a:lnTo>
                <a:lnTo>
                  <a:pt x="83192" y="15000"/>
                </a:lnTo>
                <a:lnTo>
                  <a:pt x="78459" y="5640"/>
                </a:lnTo>
                <a:lnTo>
                  <a:pt x="70316" y="1218"/>
                </a:lnTo>
                <a:lnTo>
                  <a:pt x="59901" y="0"/>
                </a:lnTo>
                <a:close/>
              </a:path>
            </a:pathLst>
          </a:custGeom>
          <a:solidFill>
            <a:srgbClr val="3185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75" name="object 46"/>
          <p:cNvSpPr>
            <a:spLocks/>
          </p:cNvSpPr>
          <p:nvPr/>
        </p:nvSpPr>
        <p:spPr bwMode="auto">
          <a:xfrm>
            <a:off x="5718175" y="3984625"/>
            <a:ext cx="79375" cy="55563"/>
          </a:xfrm>
          <a:custGeom>
            <a:avLst/>
            <a:gdLst>
              <a:gd name="T0" fmla="*/ 23357 w 93345"/>
              <a:gd name="T1" fmla="*/ 0 h 64770"/>
              <a:gd name="T2" fmla="*/ 0 w 93345"/>
              <a:gd name="T3" fmla="*/ 23376 h 64770"/>
              <a:gd name="T4" fmla="*/ 3455 w 93345"/>
              <a:gd name="T5" fmla="*/ 31819 h 64770"/>
              <a:gd name="T6" fmla="*/ 31504 w 93345"/>
              <a:gd name="T7" fmla="*/ 52373 h 64770"/>
              <a:gd name="T8" fmla="*/ 55855 w 93345"/>
              <a:gd name="T9" fmla="*/ 55432 h 64770"/>
              <a:gd name="T10" fmla="*/ 66008 w 93345"/>
              <a:gd name="T11" fmla="*/ 52922 h 64770"/>
              <a:gd name="T12" fmla="*/ 73817 w 93345"/>
              <a:gd name="T13" fmla="*/ 47896 h 64770"/>
              <a:gd name="T14" fmla="*/ 78535 w 93345"/>
              <a:gd name="T15" fmla="*/ 40487 h 64770"/>
              <a:gd name="T16" fmla="*/ 78946 w 93345"/>
              <a:gd name="T17" fmla="*/ 33592 h 64770"/>
              <a:gd name="T18" fmla="*/ 76379 w 93345"/>
              <a:gd name="T19" fmla="*/ 26429 h 64770"/>
              <a:gd name="T20" fmla="*/ 50291 w 93345"/>
              <a:gd name="T21" fmla="*/ 5935 h 64770"/>
              <a:gd name="T22" fmla="*/ 23357 w 93345"/>
              <a:gd name="T23" fmla="*/ 0 h 6477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3345" h="64770">
                <a:moveTo>
                  <a:pt x="27468" y="0"/>
                </a:moveTo>
                <a:lnTo>
                  <a:pt x="0" y="27250"/>
                </a:lnTo>
                <a:lnTo>
                  <a:pt x="4063" y="37091"/>
                </a:lnTo>
                <a:lnTo>
                  <a:pt x="37049" y="61051"/>
                </a:lnTo>
                <a:lnTo>
                  <a:pt x="65685" y="64617"/>
                </a:lnTo>
                <a:lnTo>
                  <a:pt x="77625" y="61691"/>
                </a:lnTo>
                <a:lnTo>
                  <a:pt x="86809" y="55832"/>
                </a:lnTo>
                <a:lnTo>
                  <a:pt x="92357" y="47196"/>
                </a:lnTo>
                <a:lnTo>
                  <a:pt x="92840" y="39158"/>
                </a:lnTo>
                <a:lnTo>
                  <a:pt x="89822" y="30808"/>
                </a:lnTo>
                <a:lnTo>
                  <a:pt x="59142" y="6919"/>
                </a:lnTo>
                <a:lnTo>
                  <a:pt x="27468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76" name="object 47"/>
          <p:cNvSpPr>
            <a:spLocks/>
          </p:cNvSpPr>
          <p:nvPr/>
        </p:nvSpPr>
        <p:spPr bwMode="auto">
          <a:xfrm>
            <a:off x="5745163" y="4052888"/>
            <a:ext cx="47625" cy="65087"/>
          </a:xfrm>
          <a:custGeom>
            <a:avLst/>
            <a:gdLst>
              <a:gd name="T0" fmla="*/ 24136 w 54609"/>
              <a:gd name="T1" fmla="*/ 0 h 76200"/>
              <a:gd name="T2" fmla="*/ 15101 w 54609"/>
              <a:gd name="T3" fmla="*/ 2428 h 76200"/>
              <a:gd name="T4" fmla="*/ 7157 w 54609"/>
              <a:gd name="T5" fmla="*/ 9718 h 76200"/>
              <a:gd name="T6" fmla="*/ 1848 w 54609"/>
              <a:gd name="T7" fmla="*/ 20955 h 76200"/>
              <a:gd name="T8" fmla="*/ 0 w 54609"/>
              <a:gd name="T9" fmla="*/ 35217 h 76200"/>
              <a:gd name="T10" fmla="*/ 2533 w 54609"/>
              <a:gd name="T11" fmla="*/ 47293 h 76200"/>
              <a:gd name="T12" fmla="*/ 8580 w 54609"/>
              <a:gd name="T13" fmla="*/ 56965 h 76200"/>
              <a:gd name="T14" fmla="*/ 17899 w 54609"/>
              <a:gd name="T15" fmla="*/ 63213 h 76200"/>
              <a:gd name="T16" fmla="*/ 30250 w 54609"/>
              <a:gd name="T17" fmla="*/ 65019 h 76200"/>
              <a:gd name="T18" fmla="*/ 37661 w 54609"/>
              <a:gd name="T19" fmla="*/ 60245 h 76200"/>
              <a:gd name="T20" fmla="*/ 43382 w 54609"/>
              <a:gd name="T21" fmla="*/ 51479 h 76200"/>
              <a:gd name="T22" fmla="*/ 46841 w 54609"/>
              <a:gd name="T23" fmla="*/ 38763 h 76200"/>
              <a:gd name="T24" fmla="*/ 47464 w 54609"/>
              <a:gd name="T25" fmla="*/ 22142 h 76200"/>
              <a:gd name="T26" fmla="*/ 42296 w 54609"/>
              <a:gd name="T27" fmla="*/ 10625 h 76200"/>
              <a:gd name="T28" fmla="*/ 34204 w 54609"/>
              <a:gd name="T29" fmla="*/ 2825 h 76200"/>
              <a:gd name="T30" fmla="*/ 24136 w 54609"/>
              <a:gd name="T31" fmla="*/ 0 h 762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4609" h="76200">
                <a:moveTo>
                  <a:pt x="27676" y="0"/>
                </a:moveTo>
                <a:lnTo>
                  <a:pt x="17315" y="2843"/>
                </a:lnTo>
                <a:lnTo>
                  <a:pt x="8207" y="11377"/>
                </a:lnTo>
                <a:lnTo>
                  <a:pt x="2119" y="24533"/>
                </a:lnTo>
                <a:lnTo>
                  <a:pt x="0" y="41230"/>
                </a:lnTo>
                <a:lnTo>
                  <a:pt x="2904" y="55368"/>
                </a:lnTo>
                <a:lnTo>
                  <a:pt x="9838" y="66691"/>
                </a:lnTo>
                <a:lnTo>
                  <a:pt x="20524" y="74006"/>
                </a:lnTo>
                <a:lnTo>
                  <a:pt x="34686" y="76120"/>
                </a:lnTo>
                <a:lnTo>
                  <a:pt x="43184" y="70531"/>
                </a:lnTo>
                <a:lnTo>
                  <a:pt x="49744" y="60268"/>
                </a:lnTo>
                <a:lnTo>
                  <a:pt x="53710" y="45382"/>
                </a:lnTo>
                <a:lnTo>
                  <a:pt x="54424" y="25923"/>
                </a:lnTo>
                <a:lnTo>
                  <a:pt x="48499" y="12439"/>
                </a:lnTo>
                <a:lnTo>
                  <a:pt x="39220" y="3307"/>
                </a:lnTo>
                <a:lnTo>
                  <a:pt x="27676" y="0"/>
                </a:lnTo>
                <a:close/>
              </a:path>
            </a:pathLst>
          </a:custGeom>
          <a:solidFill>
            <a:srgbClr val="9C00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77" name="object 48"/>
          <p:cNvSpPr>
            <a:spLocks/>
          </p:cNvSpPr>
          <p:nvPr/>
        </p:nvSpPr>
        <p:spPr bwMode="auto">
          <a:xfrm>
            <a:off x="5799138" y="4011613"/>
            <a:ext cx="73025" cy="65087"/>
          </a:xfrm>
          <a:custGeom>
            <a:avLst/>
            <a:gdLst>
              <a:gd name="T0" fmla="*/ 18256 w 85725"/>
              <a:gd name="T1" fmla="*/ 0 h 74929"/>
              <a:gd name="T2" fmla="*/ 9611 w 85725"/>
              <a:gd name="T3" fmla="*/ 2264 h 74929"/>
              <a:gd name="T4" fmla="*/ 3257 w 85725"/>
              <a:gd name="T5" fmla="*/ 7549 h 74929"/>
              <a:gd name="T6" fmla="*/ 956 w 85725"/>
              <a:gd name="T7" fmla="*/ 11992 h 74929"/>
              <a:gd name="T8" fmla="*/ 0 w 85725"/>
              <a:gd name="T9" fmla="*/ 19791 h 74929"/>
              <a:gd name="T10" fmla="*/ 1981 w 85725"/>
              <a:gd name="T11" fmla="*/ 28553 h 74929"/>
              <a:gd name="T12" fmla="*/ 24762 w 85725"/>
              <a:gd name="T13" fmla="*/ 56255 h 74929"/>
              <a:gd name="T14" fmla="*/ 45871 w 85725"/>
              <a:gd name="T15" fmla="*/ 64570 h 74929"/>
              <a:gd name="T16" fmla="*/ 55709 w 85725"/>
              <a:gd name="T17" fmla="*/ 64474 h 74929"/>
              <a:gd name="T18" fmla="*/ 64291 w 85725"/>
              <a:gd name="T19" fmla="*/ 61328 h 74929"/>
              <a:gd name="T20" fmla="*/ 71032 w 85725"/>
              <a:gd name="T21" fmla="*/ 54977 h 74929"/>
              <a:gd name="T22" fmla="*/ 72782 w 85725"/>
              <a:gd name="T23" fmla="*/ 47108 h 74929"/>
              <a:gd name="T24" fmla="*/ 71412 w 85725"/>
              <a:gd name="T25" fmla="*/ 38176 h 74929"/>
              <a:gd name="T26" fmla="*/ 50462 w 85725"/>
              <a:gd name="T27" fmla="*/ 10711 h 74929"/>
              <a:gd name="T28" fmla="*/ 18256 w 85725"/>
              <a:gd name="T29" fmla="*/ 0 h 7492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85725" h="74929">
                <a:moveTo>
                  <a:pt x="21431" y="0"/>
                </a:moveTo>
                <a:lnTo>
                  <a:pt x="11283" y="2606"/>
                </a:lnTo>
                <a:lnTo>
                  <a:pt x="3824" y="8691"/>
                </a:lnTo>
                <a:lnTo>
                  <a:pt x="1122" y="13805"/>
                </a:lnTo>
                <a:lnTo>
                  <a:pt x="0" y="22784"/>
                </a:lnTo>
                <a:lnTo>
                  <a:pt x="2325" y="32871"/>
                </a:lnTo>
                <a:lnTo>
                  <a:pt x="29068" y="64762"/>
                </a:lnTo>
                <a:lnTo>
                  <a:pt x="53848" y="74334"/>
                </a:lnTo>
                <a:lnTo>
                  <a:pt x="65398" y="74223"/>
                </a:lnTo>
                <a:lnTo>
                  <a:pt x="75472" y="70602"/>
                </a:lnTo>
                <a:lnTo>
                  <a:pt x="83385" y="63290"/>
                </a:lnTo>
                <a:lnTo>
                  <a:pt x="85440" y="54231"/>
                </a:lnTo>
                <a:lnTo>
                  <a:pt x="83832" y="43949"/>
                </a:lnTo>
                <a:lnTo>
                  <a:pt x="59238" y="12331"/>
                </a:lnTo>
                <a:lnTo>
                  <a:pt x="21431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78" name="object 49"/>
          <p:cNvSpPr>
            <a:spLocks/>
          </p:cNvSpPr>
          <p:nvPr/>
        </p:nvSpPr>
        <p:spPr bwMode="auto">
          <a:xfrm>
            <a:off x="5799138" y="3959225"/>
            <a:ext cx="42862" cy="42863"/>
          </a:xfrm>
          <a:custGeom>
            <a:avLst/>
            <a:gdLst>
              <a:gd name="T0" fmla="*/ 21614 w 49529"/>
              <a:gd name="T1" fmla="*/ 0 h 50164"/>
              <a:gd name="T2" fmla="*/ 11656 w 49529"/>
              <a:gd name="T3" fmla="*/ 2118 h 50164"/>
              <a:gd name="T4" fmla="*/ 3540 w 49529"/>
              <a:gd name="T5" fmla="*/ 8735 h 50164"/>
              <a:gd name="T6" fmla="*/ 222 w 49529"/>
              <a:gd name="T7" fmla="*/ 15374 h 50164"/>
              <a:gd name="T8" fmla="*/ 0 w 49529"/>
              <a:gd name="T9" fmla="*/ 24342 h 50164"/>
              <a:gd name="T10" fmla="*/ 4446 w 49529"/>
              <a:gd name="T11" fmla="*/ 33504 h 50164"/>
              <a:gd name="T12" fmla="*/ 14033 w 49529"/>
              <a:gd name="T13" fmla="*/ 42071 h 50164"/>
              <a:gd name="T14" fmla="*/ 23283 w 49529"/>
              <a:gd name="T15" fmla="*/ 42741 h 50164"/>
              <a:gd name="T16" fmla="*/ 32693 w 49529"/>
              <a:gd name="T17" fmla="*/ 38824 h 50164"/>
              <a:gd name="T18" fmla="*/ 41336 w 49529"/>
              <a:gd name="T19" fmla="*/ 29964 h 50164"/>
              <a:gd name="T20" fmla="*/ 42801 w 49529"/>
              <a:gd name="T21" fmla="*/ 20533 h 50164"/>
              <a:gd name="T22" fmla="*/ 39610 w 49529"/>
              <a:gd name="T23" fmla="*/ 11027 h 50164"/>
              <a:gd name="T24" fmla="*/ 31626 w 49529"/>
              <a:gd name="T25" fmla="*/ 2640 h 50164"/>
              <a:gd name="T26" fmla="*/ 21614 w 49529"/>
              <a:gd name="T27" fmla="*/ 0 h 5016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9529" h="50164">
                <a:moveTo>
                  <a:pt x="24976" y="0"/>
                </a:moveTo>
                <a:lnTo>
                  <a:pt x="13469" y="2479"/>
                </a:lnTo>
                <a:lnTo>
                  <a:pt x="4091" y="10223"/>
                </a:lnTo>
                <a:lnTo>
                  <a:pt x="256" y="17993"/>
                </a:lnTo>
                <a:lnTo>
                  <a:pt x="0" y="28488"/>
                </a:lnTo>
                <a:lnTo>
                  <a:pt x="5137" y="39211"/>
                </a:lnTo>
                <a:lnTo>
                  <a:pt x="16216" y="49237"/>
                </a:lnTo>
                <a:lnTo>
                  <a:pt x="26905" y="50021"/>
                </a:lnTo>
                <a:lnTo>
                  <a:pt x="37778" y="45437"/>
                </a:lnTo>
                <a:lnTo>
                  <a:pt x="47766" y="35068"/>
                </a:lnTo>
                <a:lnTo>
                  <a:pt x="49459" y="24031"/>
                </a:lnTo>
                <a:lnTo>
                  <a:pt x="45771" y="12905"/>
                </a:lnTo>
                <a:lnTo>
                  <a:pt x="36545" y="3090"/>
                </a:lnTo>
                <a:lnTo>
                  <a:pt x="24976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79" name="object 50"/>
          <p:cNvSpPr>
            <a:spLocks/>
          </p:cNvSpPr>
          <p:nvPr/>
        </p:nvSpPr>
        <p:spPr bwMode="auto">
          <a:xfrm>
            <a:off x="5832475" y="3640138"/>
            <a:ext cx="131763" cy="76200"/>
          </a:xfrm>
          <a:custGeom>
            <a:avLst/>
            <a:gdLst>
              <a:gd name="T0" fmla="*/ 39706 w 155575"/>
              <a:gd name="T1" fmla="*/ 0 h 87629"/>
              <a:gd name="T2" fmla="*/ 3892 w 155575"/>
              <a:gd name="T3" fmla="*/ 13345 h 87629"/>
              <a:gd name="T4" fmla="*/ 0 w 155575"/>
              <a:gd name="T5" fmla="*/ 24072 h 87629"/>
              <a:gd name="T6" fmla="*/ 981 w 155575"/>
              <a:gd name="T7" fmla="*/ 30827 h 87629"/>
              <a:gd name="T8" fmla="*/ 27022 w 155575"/>
              <a:gd name="T9" fmla="*/ 57753 h 87629"/>
              <a:gd name="T10" fmla="*/ 67377 w 155575"/>
              <a:gd name="T11" fmla="*/ 73831 h 87629"/>
              <a:gd name="T12" fmla="*/ 93194 w 155575"/>
              <a:gd name="T13" fmla="*/ 75706 h 87629"/>
              <a:gd name="T14" fmla="*/ 104502 w 155575"/>
              <a:gd name="T15" fmla="*/ 74224 h 87629"/>
              <a:gd name="T16" fmla="*/ 114314 w 155575"/>
              <a:gd name="T17" fmla="*/ 71172 h 87629"/>
              <a:gd name="T18" fmla="*/ 122310 w 155575"/>
              <a:gd name="T19" fmla="*/ 66579 h 87629"/>
              <a:gd name="T20" fmla="*/ 128167 w 155575"/>
              <a:gd name="T21" fmla="*/ 60478 h 87629"/>
              <a:gd name="T22" fmla="*/ 131565 w 155575"/>
              <a:gd name="T23" fmla="*/ 52900 h 87629"/>
              <a:gd name="T24" fmla="*/ 130942 w 155575"/>
              <a:gd name="T25" fmla="*/ 46041 h 87629"/>
              <a:gd name="T26" fmla="*/ 105793 w 155575"/>
              <a:gd name="T27" fmla="*/ 18622 h 87629"/>
              <a:gd name="T28" fmla="*/ 66250 w 155575"/>
              <a:gd name="T29" fmla="*/ 2447 h 87629"/>
              <a:gd name="T30" fmla="*/ 39706 w 155575"/>
              <a:gd name="T31" fmla="*/ 0 h 8762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55575" h="87629">
                <a:moveTo>
                  <a:pt x="46882" y="0"/>
                </a:moveTo>
                <a:lnTo>
                  <a:pt x="4595" y="15347"/>
                </a:lnTo>
                <a:lnTo>
                  <a:pt x="0" y="27682"/>
                </a:lnTo>
                <a:lnTo>
                  <a:pt x="1158" y="35451"/>
                </a:lnTo>
                <a:lnTo>
                  <a:pt x="31905" y="66415"/>
                </a:lnTo>
                <a:lnTo>
                  <a:pt x="79553" y="84905"/>
                </a:lnTo>
                <a:lnTo>
                  <a:pt x="110036" y="87061"/>
                </a:lnTo>
                <a:lnTo>
                  <a:pt x="123387" y="85357"/>
                </a:lnTo>
                <a:lnTo>
                  <a:pt x="134973" y="81847"/>
                </a:lnTo>
                <a:lnTo>
                  <a:pt x="144414" y="76565"/>
                </a:lnTo>
                <a:lnTo>
                  <a:pt x="151329" y="69549"/>
                </a:lnTo>
                <a:lnTo>
                  <a:pt x="155341" y="60834"/>
                </a:lnTo>
                <a:lnTo>
                  <a:pt x="154606" y="52947"/>
                </a:lnTo>
                <a:lnTo>
                  <a:pt x="124912" y="21415"/>
                </a:lnTo>
                <a:lnTo>
                  <a:pt x="78223" y="2814"/>
                </a:lnTo>
                <a:lnTo>
                  <a:pt x="46882" y="0"/>
                </a:lnTo>
                <a:close/>
              </a:path>
            </a:pathLst>
          </a:custGeom>
          <a:solidFill>
            <a:srgbClr val="BFA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80" name="object 51"/>
          <p:cNvSpPr>
            <a:spLocks/>
          </p:cNvSpPr>
          <p:nvPr/>
        </p:nvSpPr>
        <p:spPr bwMode="auto">
          <a:xfrm>
            <a:off x="5940425" y="3708400"/>
            <a:ext cx="65088" cy="73025"/>
          </a:xfrm>
          <a:custGeom>
            <a:avLst/>
            <a:gdLst>
              <a:gd name="T0" fmla="*/ 37469 w 76834"/>
              <a:gd name="T1" fmla="*/ 0 h 84454"/>
              <a:gd name="T2" fmla="*/ 3494 w 76834"/>
              <a:gd name="T3" fmla="*/ 24850 h 84454"/>
              <a:gd name="T4" fmla="*/ 0 w 76834"/>
              <a:gd name="T5" fmla="*/ 45381 h 84454"/>
              <a:gd name="T6" fmla="*/ 2512 w 76834"/>
              <a:gd name="T7" fmla="*/ 55093 h 84454"/>
              <a:gd name="T8" fmla="*/ 7938 w 76834"/>
              <a:gd name="T9" fmla="*/ 63727 h 84454"/>
              <a:gd name="T10" fmla="*/ 16335 w 76834"/>
              <a:gd name="T11" fmla="*/ 70749 h 84454"/>
              <a:gd name="T12" fmla="*/ 25172 w 76834"/>
              <a:gd name="T13" fmla="*/ 72696 h 84454"/>
              <a:gd name="T14" fmla="*/ 34447 w 76834"/>
              <a:gd name="T15" fmla="*/ 71561 h 84454"/>
              <a:gd name="T16" fmla="*/ 63743 w 76834"/>
              <a:gd name="T17" fmla="*/ 40193 h 84454"/>
              <a:gd name="T18" fmla="*/ 65026 w 76834"/>
              <a:gd name="T19" fmla="*/ 29345 h 84454"/>
              <a:gd name="T20" fmla="*/ 63435 w 76834"/>
              <a:gd name="T21" fmla="*/ 19183 h 84454"/>
              <a:gd name="T22" fmla="*/ 59065 w 76834"/>
              <a:gd name="T23" fmla="*/ 10434 h 84454"/>
              <a:gd name="T24" fmla="*/ 52012 w 76834"/>
              <a:gd name="T25" fmla="*/ 3826 h 84454"/>
              <a:gd name="T26" fmla="*/ 46035 w 76834"/>
              <a:gd name="T27" fmla="*/ 1068 h 84454"/>
              <a:gd name="T28" fmla="*/ 37469 w 76834"/>
              <a:gd name="T29" fmla="*/ 0 h 844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76834" h="84454">
                <a:moveTo>
                  <a:pt x="44231" y="0"/>
                </a:moveTo>
                <a:lnTo>
                  <a:pt x="4125" y="28739"/>
                </a:lnTo>
                <a:lnTo>
                  <a:pt x="0" y="52483"/>
                </a:lnTo>
                <a:lnTo>
                  <a:pt x="2965" y="63716"/>
                </a:lnTo>
                <a:lnTo>
                  <a:pt x="9371" y="73701"/>
                </a:lnTo>
                <a:lnTo>
                  <a:pt x="19283" y="81822"/>
                </a:lnTo>
                <a:lnTo>
                  <a:pt x="29715" y="84073"/>
                </a:lnTo>
                <a:lnTo>
                  <a:pt x="40664" y="82761"/>
                </a:lnTo>
                <a:lnTo>
                  <a:pt x="75246" y="46484"/>
                </a:lnTo>
                <a:lnTo>
                  <a:pt x="76761" y="33938"/>
                </a:lnTo>
                <a:lnTo>
                  <a:pt x="74883" y="22185"/>
                </a:lnTo>
                <a:lnTo>
                  <a:pt x="69724" y="12067"/>
                </a:lnTo>
                <a:lnTo>
                  <a:pt x="61398" y="4425"/>
                </a:lnTo>
                <a:lnTo>
                  <a:pt x="54343" y="1235"/>
                </a:lnTo>
                <a:lnTo>
                  <a:pt x="44231" y="0"/>
                </a:lnTo>
                <a:close/>
              </a:path>
            </a:pathLst>
          </a:custGeom>
          <a:solidFill>
            <a:srgbClr val="8EB4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81" name="object 52"/>
          <p:cNvSpPr>
            <a:spLocks/>
          </p:cNvSpPr>
          <p:nvPr/>
        </p:nvSpPr>
        <p:spPr bwMode="auto">
          <a:xfrm>
            <a:off x="5826125" y="3735388"/>
            <a:ext cx="101600" cy="58737"/>
          </a:xfrm>
          <a:custGeom>
            <a:avLst/>
            <a:gdLst>
              <a:gd name="T0" fmla="*/ 65412 w 118745"/>
              <a:gd name="T1" fmla="*/ 0 h 69850"/>
              <a:gd name="T2" fmla="*/ 24370 w 118745"/>
              <a:gd name="T3" fmla="*/ 7367 h 69850"/>
              <a:gd name="T4" fmla="*/ 0 w 118745"/>
              <a:gd name="T5" fmla="*/ 36549 h 69850"/>
              <a:gd name="T6" fmla="*/ 1161 w 118745"/>
              <a:gd name="T7" fmla="*/ 46199 h 69850"/>
              <a:gd name="T8" fmla="*/ 7756 w 118745"/>
              <a:gd name="T9" fmla="*/ 51823 h 69850"/>
              <a:gd name="T10" fmla="*/ 17064 w 118745"/>
              <a:gd name="T11" fmla="*/ 55836 h 69850"/>
              <a:gd name="T12" fmla="*/ 28530 w 118745"/>
              <a:gd name="T13" fmla="*/ 58069 h 69850"/>
              <a:gd name="T14" fmla="*/ 41606 w 118745"/>
              <a:gd name="T15" fmla="*/ 58357 h 69850"/>
              <a:gd name="T16" fmla="*/ 55738 w 118745"/>
              <a:gd name="T17" fmla="*/ 56530 h 69850"/>
              <a:gd name="T18" fmla="*/ 90560 w 118745"/>
              <a:gd name="T19" fmla="*/ 40949 h 69850"/>
              <a:gd name="T20" fmla="*/ 101569 w 118745"/>
              <a:gd name="T21" fmla="*/ 18283 h 69850"/>
              <a:gd name="T22" fmla="*/ 99801 w 118745"/>
              <a:gd name="T23" fmla="*/ 13680 h 69850"/>
              <a:gd name="T24" fmla="*/ 94895 w 118745"/>
              <a:gd name="T25" fmla="*/ 8176 h 69850"/>
              <a:gd name="T26" fmla="*/ 87374 w 118745"/>
              <a:gd name="T27" fmla="*/ 3956 h 69850"/>
              <a:gd name="T28" fmla="*/ 77469 w 118745"/>
              <a:gd name="T29" fmla="*/ 1179 h 69850"/>
              <a:gd name="T30" fmla="*/ 65412 w 118745"/>
              <a:gd name="T31" fmla="*/ 0 h 6985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18745" h="69850">
                <a:moveTo>
                  <a:pt x="76450" y="0"/>
                </a:moveTo>
                <a:lnTo>
                  <a:pt x="28482" y="8761"/>
                </a:lnTo>
                <a:lnTo>
                  <a:pt x="0" y="43464"/>
                </a:lnTo>
                <a:lnTo>
                  <a:pt x="1357" y="54940"/>
                </a:lnTo>
                <a:lnTo>
                  <a:pt x="9065" y="61628"/>
                </a:lnTo>
                <a:lnTo>
                  <a:pt x="19943" y="66400"/>
                </a:lnTo>
                <a:lnTo>
                  <a:pt x="33345" y="69056"/>
                </a:lnTo>
                <a:lnTo>
                  <a:pt x="48627" y="69398"/>
                </a:lnTo>
                <a:lnTo>
                  <a:pt x="65144" y="67226"/>
                </a:lnTo>
                <a:lnTo>
                  <a:pt x="105842" y="48696"/>
                </a:lnTo>
                <a:lnTo>
                  <a:pt x="118709" y="21742"/>
                </a:lnTo>
                <a:lnTo>
                  <a:pt x="116642" y="16268"/>
                </a:lnTo>
                <a:lnTo>
                  <a:pt x="110909" y="9723"/>
                </a:lnTo>
                <a:lnTo>
                  <a:pt x="102118" y="4705"/>
                </a:lnTo>
                <a:lnTo>
                  <a:pt x="90542" y="1402"/>
                </a:lnTo>
                <a:lnTo>
                  <a:pt x="76450" y="0"/>
                </a:lnTo>
                <a:close/>
              </a:path>
            </a:pathLst>
          </a:custGeom>
          <a:solidFill>
            <a:srgbClr val="3FA8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82" name="object 53"/>
          <p:cNvSpPr>
            <a:spLocks/>
          </p:cNvSpPr>
          <p:nvPr/>
        </p:nvSpPr>
        <p:spPr bwMode="auto">
          <a:xfrm>
            <a:off x="5792788" y="3690938"/>
            <a:ext cx="42862" cy="52387"/>
          </a:xfrm>
          <a:custGeom>
            <a:avLst/>
            <a:gdLst>
              <a:gd name="T0" fmla="*/ 25092 w 50800"/>
              <a:gd name="T1" fmla="*/ 0 h 60960"/>
              <a:gd name="T2" fmla="*/ 16784 w 50800"/>
              <a:gd name="T3" fmla="*/ 844 h 60960"/>
              <a:gd name="T4" fmla="*/ 9133 w 50800"/>
              <a:gd name="T5" fmla="*/ 6291 h 60960"/>
              <a:gd name="T6" fmla="*/ 3267 w 50800"/>
              <a:gd name="T7" fmla="*/ 16440 h 60960"/>
              <a:gd name="T8" fmla="*/ 0 w 50800"/>
              <a:gd name="T9" fmla="*/ 31339 h 60960"/>
              <a:gd name="T10" fmla="*/ 3596 w 50800"/>
              <a:gd name="T11" fmla="*/ 41281 h 60960"/>
              <a:gd name="T12" fmla="*/ 11543 w 50800"/>
              <a:gd name="T13" fmla="*/ 48603 h 60960"/>
              <a:gd name="T14" fmla="*/ 23916 w 50800"/>
              <a:gd name="T15" fmla="*/ 52120 h 60960"/>
              <a:gd name="T16" fmla="*/ 32357 w 50800"/>
              <a:gd name="T17" fmla="*/ 47502 h 60960"/>
              <a:gd name="T18" fmla="*/ 38939 w 50800"/>
              <a:gd name="T19" fmla="*/ 38272 h 60960"/>
              <a:gd name="T20" fmla="*/ 42693 w 50800"/>
              <a:gd name="T21" fmla="*/ 24810 h 60960"/>
              <a:gd name="T22" fmla="*/ 40473 w 50800"/>
              <a:gd name="T23" fmla="*/ 13153 h 60960"/>
              <a:gd name="T24" fmla="*/ 34296 w 50800"/>
              <a:gd name="T25" fmla="*/ 4352 h 60960"/>
              <a:gd name="T26" fmla="*/ 25092 w 50800"/>
              <a:gd name="T27" fmla="*/ 0 h 6096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0800" h="60960">
                <a:moveTo>
                  <a:pt x="29739" y="0"/>
                </a:moveTo>
                <a:lnTo>
                  <a:pt x="19892" y="982"/>
                </a:lnTo>
                <a:lnTo>
                  <a:pt x="10825" y="7321"/>
                </a:lnTo>
                <a:lnTo>
                  <a:pt x="3872" y="19130"/>
                </a:lnTo>
                <a:lnTo>
                  <a:pt x="0" y="36468"/>
                </a:lnTo>
                <a:lnTo>
                  <a:pt x="4262" y="48037"/>
                </a:lnTo>
                <a:lnTo>
                  <a:pt x="13681" y="56557"/>
                </a:lnTo>
                <a:lnTo>
                  <a:pt x="28345" y="60649"/>
                </a:lnTo>
                <a:lnTo>
                  <a:pt x="38350" y="55276"/>
                </a:lnTo>
                <a:lnTo>
                  <a:pt x="46150" y="44535"/>
                </a:lnTo>
                <a:lnTo>
                  <a:pt x="50600" y="28870"/>
                </a:lnTo>
                <a:lnTo>
                  <a:pt x="47969" y="15306"/>
                </a:lnTo>
                <a:lnTo>
                  <a:pt x="40647" y="5064"/>
                </a:lnTo>
                <a:lnTo>
                  <a:pt x="29739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83" name="object 54"/>
          <p:cNvSpPr>
            <a:spLocks noChangeArrowheads="1"/>
          </p:cNvSpPr>
          <p:nvPr/>
        </p:nvSpPr>
        <p:spPr bwMode="auto">
          <a:xfrm>
            <a:off x="4986338" y="2435225"/>
            <a:ext cx="1282700" cy="865188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18484" name="object 55"/>
          <p:cNvSpPr txBox="1">
            <a:spLocks noChangeArrowheads="1"/>
          </p:cNvSpPr>
          <p:nvPr/>
        </p:nvSpPr>
        <p:spPr bwMode="auto">
          <a:xfrm>
            <a:off x="6631905" y="2347193"/>
            <a:ext cx="1979810" cy="778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미스터리</a:t>
            </a:r>
            <a:endParaRPr lang="ko-KR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4000"/>
              </a:lnSpc>
              <a:spcBef>
                <a:spcPts val="38"/>
              </a:spcBef>
            </a:pP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미스터리는  수도없이  다양한 형태를 취할 수 있다. </a:t>
            </a:r>
            <a:r>
              <a:rPr lang="ko-KR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야심있는</a:t>
            </a: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영업사원이라면 </a:t>
            </a: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서울사람들이  일하면서  식사를  </a:t>
            </a:r>
            <a:r>
              <a:rPr lang="ko-KR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해결할 </a:t>
            </a: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있는 음식으로  무엇을  원하는 지 알고 싶어할  수도 있다.</a:t>
            </a:r>
          </a:p>
        </p:txBody>
      </p:sp>
      <p:sp>
        <p:nvSpPr>
          <p:cNvPr id="18485" name="object 56"/>
          <p:cNvSpPr>
            <a:spLocks/>
          </p:cNvSpPr>
          <p:nvPr/>
        </p:nvSpPr>
        <p:spPr bwMode="auto">
          <a:xfrm>
            <a:off x="5410200" y="3746500"/>
            <a:ext cx="73025" cy="146050"/>
          </a:xfrm>
          <a:custGeom>
            <a:avLst/>
            <a:gdLst>
              <a:gd name="T0" fmla="*/ 45295 w 86995"/>
              <a:gd name="T1" fmla="*/ 32994 h 171450"/>
              <a:gd name="T2" fmla="*/ 31245 w 86995"/>
              <a:gd name="T3" fmla="*/ 32994 h 171450"/>
              <a:gd name="T4" fmla="*/ 53539 w 86995"/>
              <a:gd name="T5" fmla="*/ 61691 h 171450"/>
              <a:gd name="T6" fmla="*/ 61485 w 86995"/>
              <a:gd name="T7" fmla="*/ 101242 h 171450"/>
              <a:gd name="T8" fmla="*/ 59714 w 86995"/>
              <a:gd name="T9" fmla="*/ 121675 h 171450"/>
              <a:gd name="T10" fmla="*/ 53614 w 86995"/>
              <a:gd name="T11" fmla="*/ 142817 h 171450"/>
              <a:gd name="T12" fmla="*/ 64199 w 86995"/>
              <a:gd name="T13" fmla="*/ 145965 h 171450"/>
              <a:gd name="T14" fmla="*/ 70452 w 86995"/>
              <a:gd name="T15" fmla="*/ 124293 h 171450"/>
              <a:gd name="T16" fmla="*/ 70654 w 86995"/>
              <a:gd name="T17" fmla="*/ 123209 h 171450"/>
              <a:gd name="T18" fmla="*/ 72589 w 86995"/>
              <a:gd name="T19" fmla="*/ 100873 h 171450"/>
              <a:gd name="T20" fmla="*/ 72453 w 86995"/>
              <a:gd name="T21" fmla="*/ 99801 h 171450"/>
              <a:gd name="T22" fmla="*/ 63913 w 86995"/>
              <a:gd name="T23" fmla="*/ 57292 h 171450"/>
              <a:gd name="T24" fmla="*/ 63546 w 86995"/>
              <a:gd name="T25" fmla="*/ 56487 h 171450"/>
              <a:gd name="T26" fmla="*/ 45295 w 86995"/>
              <a:gd name="T27" fmla="*/ 32994 h 171450"/>
              <a:gd name="T28" fmla="*/ 0 w 86995"/>
              <a:gd name="T29" fmla="*/ 0 h 171450"/>
              <a:gd name="T30" fmla="*/ 24027 w 86995"/>
              <a:gd name="T31" fmla="*/ 43741 h 171450"/>
              <a:gd name="T32" fmla="*/ 31245 w 86995"/>
              <a:gd name="T33" fmla="*/ 32994 h 171450"/>
              <a:gd name="T34" fmla="*/ 45295 w 86995"/>
              <a:gd name="T35" fmla="*/ 32994 h 171450"/>
              <a:gd name="T36" fmla="*/ 37759 w 86995"/>
              <a:gd name="T37" fmla="*/ 23294 h 171450"/>
              <a:gd name="T38" fmla="*/ 48883 w 86995"/>
              <a:gd name="T39" fmla="*/ 6729 h 171450"/>
              <a:gd name="T40" fmla="*/ 0 w 86995"/>
              <a:gd name="T41" fmla="*/ 0 h 17145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86995" h="171450">
                <a:moveTo>
                  <a:pt x="53960" y="38732"/>
                </a:moveTo>
                <a:lnTo>
                  <a:pt x="37222" y="38732"/>
                </a:lnTo>
                <a:lnTo>
                  <a:pt x="63781" y="72420"/>
                </a:lnTo>
                <a:lnTo>
                  <a:pt x="73247" y="118849"/>
                </a:lnTo>
                <a:lnTo>
                  <a:pt x="71137" y="142836"/>
                </a:lnTo>
                <a:lnTo>
                  <a:pt x="63870" y="167655"/>
                </a:lnTo>
                <a:lnTo>
                  <a:pt x="76481" y="171350"/>
                </a:lnTo>
                <a:lnTo>
                  <a:pt x="83930" y="145909"/>
                </a:lnTo>
                <a:lnTo>
                  <a:pt x="84170" y="144637"/>
                </a:lnTo>
                <a:lnTo>
                  <a:pt x="86476" y="118416"/>
                </a:lnTo>
                <a:lnTo>
                  <a:pt x="86314" y="117158"/>
                </a:lnTo>
                <a:lnTo>
                  <a:pt x="76140" y="67256"/>
                </a:lnTo>
                <a:lnTo>
                  <a:pt x="75703" y="66311"/>
                </a:lnTo>
                <a:lnTo>
                  <a:pt x="53960" y="38732"/>
                </a:lnTo>
                <a:close/>
              </a:path>
              <a:path w="86995" h="171450">
                <a:moveTo>
                  <a:pt x="0" y="0"/>
                </a:moveTo>
                <a:lnTo>
                  <a:pt x="28624" y="51348"/>
                </a:lnTo>
                <a:lnTo>
                  <a:pt x="37222" y="38732"/>
                </a:lnTo>
                <a:lnTo>
                  <a:pt x="53960" y="38732"/>
                </a:lnTo>
                <a:lnTo>
                  <a:pt x="44983" y="27345"/>
                </a:lnTo>
                <a:lnTo>
                  <a:pt x="58235" y="7899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86" name="object 57"/>
          <p:cNvSpPr>
            <a:spLocks/>
          </p:cNvSpPr>
          <p:nvPr/>
        </p:nvSpPr>
        <p:spPr bwMode="auto">
          <a:xfrm>
            <a:off x="5694363" y="3795713"/>
            <a:ext cx="60325" cy="155575"/>
          </a:xfrm>
          <a:custGeom>
            <a:avLst/>
            <a:gdLst>
              <a:gd name="T0" fmla="*/ 59860 w 71754"/>
              <a:gd name="T1" fmla="*/ 0 h 182245"/>
              <a:gd name="T2" fmla="*/ 14263 w 71754"/>
              <a:gd name="T3" fmla="*/ 19327 h 182245"/>
              <a:gd name="T4" fmla="*/ 29234 w 71754"/>
              <a:gd name="T5" fmla="*/ 32447 h 182245"/>
              <a:gd name="T6" fmla="*/ 12208 w 71754"/>
              <a:gd name="T7" fmla="*/ 72480 h 182245"/>
              <a:gd name="T8" fmla="*/ 12070 w 71754"/>
              <a:gd name="T9" fmla="*/ 73519 h 182245"/>
              <a:gd name="T10" fmla="*/ 17864 w 71754"/>
              <a:gd name="T11" fmla="*/ 115626 h 182245"/>
              <a:gd name="T12" fmla="*/ 0 w 71754"/>
              <a:gd name="T13" fmla="*/ 124246 h 182245"/>
              <a:gd name="T14" fmla="*/ 38919 w 71754"/>
              <a:gd name="T15" fmla="*/ 155166 h 182245"/>
              <a:gd name="T16" fmla="*/ 39806 w 71754"/>
              <a:gd name="T17" fmla="*/ 110580 h 182245"/>
              <a:gd name="T18" fmla="*/ 28326 w 71754"/>
              <a:gd name="T19" fmla="*/ 110580 h 182245"/>
              <a:gd name="T20" fmla="*/ 23366 w 71754"/>
              <a:gd name="T21" fmla="*/ 74542 h 182245"/>
              <a:gd name="T22" fmla="*/ 38001 w 71754"/>
              <a:gd name="T23" fmla="*/ 40130 h 182245"/>
              <a:gd name="T24" fmla="*/ 49849 w 71754"/>
              <a:gd name="T25" fmla="*/ 40130 h 182245"/>
              <a:gd name="T26" fmla="*/ 59860 w 71754"/>
              <a:gd name="T27" fmla="*/ 0 h 182245"/>
              <a:gd name="T28" fmla="*/ 39917 w 71754"/>
              <a:gd name="T29" fmla="*/ 104986 h 182245"/>
              <a:gd name="T30" fmla="*/ 28326 w 71754"/>
              <a:gd name="T31" fmla="*/ 110580 h 182245"/>
              <a:gd name="T32" fmla="*/ 39806 w 71754"/>
              <a:gd name="T33" fmla="*/ 110580 h 182245"/>
              <a:gd name="T34" fmla="*/ 39917 w 71754"/>
              <a:gd name="T35" fmla="*/ 104986 h 182245"/>
              <a:gd name="T36" fmla="*/ 49849 w 71754"/>
              <a:gd name="T37" fmla="*/ 40130 h 182245"/>
              <a:gd name="T38" fmla="*/ 38001 w 71754"/>
              <a:gd name="T39" fmla="*/ 40130 h 182245"/>
              <a:gd name="T40" fmla="*/ 47723 w 71754"/>
              <a:gd name="T41" fmla="*/ 48652 h 182245"/>
              <a:gd name="T42" fmla="*/ 49849 w 71754"/>
              <a:gd name="T43" fmla="*/ 40130 h 18224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71754" h="182245">
                <a:moveTo>
                  <a:pt x="71201" y="0"/>
                </a:moveTo>
                <a:lnTo>
                  <a:pt x="16965" y="22640"/>
                </a:lnTo>
                <a:lnTo>
                  <a:pt x="34772" y="38009"/>
                </a:lnTo>
                <a:lnTo>
                  <a:pt x="14521" y="84905"/>
                </a:lnTo>
                <a:lnTo>
                  <a:pt x="14357" y="86122"/>
                </a:lnTo>
                <a:lnTo>
                  <a:pt x="21249" y="135448"/>
                </a:lnTo>
                <a:lnTo>
                  <a:pt x="0" y="145545"/>
                </a:lnTo>
                <a:lnTo>
                  <a:pt x="46292" y="181766"/>
                </a:lnTo>
                <a:lnTo>
                  <a:pt x="47347" y="129536"/>
                </a:lnTo>
                <a:lnTo>
                  <a:pt x="33693" y="129536"/>
                </a:lnTo>
                <a:lnTo>
                  <a:pt x="27793" y="87321"/>
                </a:lnTo>
                <a:lnTo>
                  <a:pt x="45200" y="47010"/>
                </a:lnTo>
                <a:lnTo>
                  <a:pt x="59293" y="47010"/>
                </a:lnTo>
                <a:lnTo>
                  <a:pt x="71201" y="0"/>
                </a:lnTo>
                <a:close/>
              </a:path>
              <a:path w="71754" h="182245">
                <a:moveTo>
                  <a:pt x="47480" y="122984"/>
                </a:moveTo>
                <a:lnTo>
                  <a:pt x="33693" y="129536"/>
                </a:lnTo>
                <a:lnTo>
                  <a:pt x="47347" y="129536"/>
                </a:lnTo>
                <a:lnTo>
                  <a:pt x="47480" y="122984"/>
                </a:lnTo>
                <a:close/>
              </a:path>
              <a:path w="71754" h="182245">
                <a:moveTo>
                  <a:pt x="59293" y="47010"/>
                </a:moveTo>
                <a:lnTo>
                  <a:pt x="45200" y="47010"/>
                </a:lnTo>
                <a:lnTo>
                  <a:pt x="56765" y="56992"/>
                </a:lnTo>
                <a:lnTo>
                  <a:pt x="59293" y="4701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87" name="object 58"/>
          <p:cNvSpPr>
            <a:spLocks/>
          </p:cNvSpPr>
          <p:nvPr/>
        </p:nvSpPr>
        <p:spPr bwMode="auto">
          <a:xfrm>
            <a:off x="5886450" y="3824288"/>
            <a:ext cx="106363" cy="134937"/>
          </a:xfrm>
          <a:custGeom>
            <a:avLst/>
            <a:gdLst>
              <a:gd name="T0" fmla="*/ 31102 w 124459"/>
              <a:gd name="T1" fmla="*/ 93979 h 157479"/>
              <a:gd name="T2" fmla="*/ 0 w 124459"/>
              <a:gd name="T3" fmla="*/ 133534 h 157479"/>
              <a:gd name="T4" fmla="*/ 50208 w 124459"/>
              <a:gd name="T5" fmla="*/ 134761 h 157479"/>
              <a:gd name="T6" fmla="*/ 41658 w 124459"/>
              <a:gd name="T7" fmla="*/ 116514 h 157479"/>
              <a:gd name="T8" fmla="*/ 53248 w 124459"/>
              <a:gd name="T9" fmla="*/ 105828 h 157479"/>
              <a:gd name="T10" fmla="*/ 36654 w 124459"/>
              <a:gd name="T11" fmla="*/ 105828 h 157479"/>
              <a:gd name="T12" fmla="*/ 31102 w 124459"/>
              <a:gd name="T13" fmla="*/ 93979 h 157479"/>
              <a:gd name="T14" fmla="*/ 86044 w 124459"/>
              <a:gd name="T15" fmla="*/ 45271 h 157479"/>
              <a:gd name="T16" fmla="*/ 74356 w 124459"/>
              <a:gd name="T17" fmla="*/ 45271 h 157479"/>
              <a:gd name="T18" fmla="*/ 64269 w 124459"/>
              <a:gd name="T19" fmla="*/ 80365 h 157479"/>
              <a:gd name="T20" fmla="*/ 36654 w 124459"/>
              <a:gd name="T21" fmla="*/ 105828 h 157479"/>
              <a:gd name="T22" fmla="*/ 53248 w 124459"/>
              <a:gd name="T23" fmla="*/ 105828 h 157479"/>
              <a:gd name="T24" fmla="*/ 73786 w 124459"/>
              <a:gd name="T25" fmla="*/ 86890 h 157479"/>
              <a:gd name="T26" fmla="*/ 74337 w 124459"/>
              <a:gd name="T27" fmla="*/ 85997 h 157479"/>
              <a:gd name="T28" fmla="*/ 86044 w 124459"/>
              <a:gd name="T29" fmla="*/ 45271 h 157479"/>
              <a:gd name="T30" fmla="*/ 82701 w 124459"/>
              <a:gd name="T31" fmla="*/ 0 h 157479"/>
              <a:gd name="T32" fmla="*/ 61315 w 124459"/>
              <a:gd name="T33" fmla="*/ 45582 h 157479"/>
              <a:gd name="T34" fmla="*/ 74356 w 124459"/>
              <a:gd name="T35" fmla="*/ 45271 h 157479"/>
              <a:gd name="T36" fmla="*/ 86044 w 124459"/>
              <a:gd name="T37" fmla="*/ 45271 h 157479"/>
              <a:gd name="T38" fmla="*/ 86125 w 124459"/>
              <a:gd name="T39" fmla="*/ 44990 h 157479"/>
              <a:gd name="T40" fmla="*/ 106225 w 124459"/>
              <a:gd name="T41" fmla="*/ 44510 h 157479"/>
              <a:gd name="T42" fmla="*/ 82701 w 124459"/>
              <a:gd name="T43" fmla="*/ 0 h 15747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24459" h="157479">
                <a:moveTo>
                  <a:pt x="36394" y="109679"/>
                </a:moveTo>
                <a:lnTo>
                  <a:pt x="0" y="155842"/>
                </a:lnTo>
                <a:lnTo>
                  <a:pt x="58750" y="157274"/>
                </a:lnTo>
                <a:lnTo>
                  <a:pt x="48746" y="135978"/>
                </a:lnTo>
                <a:lnTo>
                  <a:pt x="62307" y="123507"/>
                </a:lnTo>
                <a:lnTo>
                  <a:pt x="42890" y="123507"/>
                </a:lnTo>
                <a:lnTo>
                  <a:pt x="36394" y="109679"/>
                </a:lnTo>
                <a:close/>
              </a:path>
              <a:path w="124459" h="157479">
                <a:moveTo>
                  <a:pt x="100683" y="52834"/>
                </a:moveTo>
                <a:lnTo>
                  <a:pt x="87007" y="52834"/>
                </a:lnTo>
                <a:lnTo>
                  <a:pt x="75203" y="93790"/>
                </a:lnTo>
                <a:lnTo>
                  <a:pt x="42890" y="123507"/>
                </a:lnTo>
                <a:lnTo>
                  <a:pt x="62307" y="123507"/>
                </a:lnTo>
                <a:lnTo>
                  <a:pt x="86339" y="101406"/>
                </a:lnTo>
                <a:lnTo>
                  <a:pt x="86984" y="100363"/>
                </a:lnTo>
                <a:lnTo>
                  <a:pt x="100683" y="52834"/>
                </a:lnTo>
                <a:close/>
              </a:path>
              <a:path w="124459" h="157479">
                <a:moveTo>
                  <a:pt x="96771" y="0"/>
                </a:moveTo>
                <a:lnTo>
                  <a:pt x="71747" y="53197"/>
                </a:lnTo>
                <a:lnTo>
                  <a:pt x="87007" y="52834"/>
                </a:lnTo>
                <a:lnTo>
                  <a:pt x="100683" y="52834"/>
                </a:lnTo>
                <a:lnTo>
                  <a:pt x="100778" y="52506"/>
                </a:lnTo>
                <a:lnTo>
                  <a:pt x="124297" y="51946"/>
                </a:lnTo>
                <a:lnTo>
                  <a:pt x="96771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88" name="object 59"/>
          <p:cNvSpPr txBox="1">
            <a:spLocks noChangeArrowheads="1"/>
          </p:cNvSpPr>
          <p:nvPr/>
        </p:nvSpPr>
        <p:spPr bwMode="auto">
          <a:xfrm>
            <a:off x="4684713" y="1768475"/>
            <a:ext cx="4075112" cy="47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지식생산필터</a:t>
            </a:r>
            <a:endParaRPr lang="ko-KR" altLang="ko-KR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3"/>
              </a:spcBef>
            </a:pP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디자인적  사고는 지식생산필터를  따라 전진할  수 있도록  만들어주는  사고방식</a:t>
            </a:r>
          </a:p>
          <a:p>
            <a:pPr>
              <a:spcBef>
                <a:spcPts val="50"/>
              </a:spcBef>
            </a:pP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거의 모든 성공적인  기업 혁신이  거쳐간 동일한  경로이다.</a:t>
            </a:r>
          </a:p>
        </p:txBody>
      </p:sp>
      <p:sp>
        <p:nvSpPr>
          <p:cNvPr id="18489" name="object 60"/>
          <p:cNvSpPr txBox="1">
            <a:spLocks noChangeArrowheads="1"/>
          </p:cNvSpPr>
          <p:nvPr/>
        </p:nvSpPr>
        <p:spPr bwMode="auto">
          <a:xfrm>
            <a:off x="6624638" y="3463925"/>
            <a:ext cx="1987077" cy="778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9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경험규칙</a:t>
            </a:r>
            <a:endParaRPr lang="ko-KR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4000"/>
              </a:lnSpc>
              <a:spcBef>
                <a:spcPts val="38"/>
              </a:spcBef>
            </a:pP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탐구할 영역을  좁히고 미스터리를  </a:t>
            </a:r>
            <a:r>
              <a:rPr lang="ko-KR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다룰 </a:t>
            </a: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있을 만한 </a:t>
            </a:r>
            <a:r>
              <a:rPr lang="ko-KR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크기로 </a:t>
            </a: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줄여 주는 단계. </a:t>
            </a:r>
            <a:r>
              <a:rPr lang="ko-KR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경험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규칙의  </a:t>
            </a: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 예로 ‘서울사람들은 빠르고 편리한  맛있는 식사를  원한다’ 를 확고 한 </a:t>
            </a:r>
            <a:r>
              <a:rPr lang="ko-KR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공식으로 </a:t>
            </a: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 환 시킬 수 있다.</a:t>
            </a:r>
          </a:p>
        </p:txBody>
      </p:sp>
      <p:sp>
        <p:nvSpPr>
          <p:cNvPr id="18490" name="object 61"/>
          <p:cNvSpPr txBox="1">
            <a:spLocks noChangeArrowheads="1"/>
          </p:cNvSpPr>
          <p:nvPr/>
        </p:nvSpPr>
        <p:spPr bwMode="auto">
          <a:xfrm>
            <a:off x="6624638" y="4511374"/>
            <a:ext cx="2051818" cy="645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ko-KR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3000"/>
              </a:lnSpc>
              <a:spcBef>
                <a:spcPts val="38"/>
              </a:spcBef>
            </a:pP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알고리즘은 </a:t>
            </a:r>
            <a:r>
              <a:rPr lang="ko-KR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검증된 </a:t>
            </a: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 </a:t>
            </a:r>
            <a:r>
              <a:rPr lang="ko-KR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프로세스이다</a:t>
            </a: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외부개입이나  예외적인  경우가  </a:t>
            </a:r>
            <a:r>
              <a:rPr lang="ko-KR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아니라면 </a:t>
            </a: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알고리즘이  제시한 절차를  따라 </a:t>
            </a:r>
            <a:r>
              <a:rPr lang="ko-KR" altLang="ko-KR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특정결과를</a:t>
            </a:r>
            <a:r>
              <a:rPr lang="ko-KR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보장 받을 수 있다.</a:t>
            </a:r>
          </a:p>
        </p:txBody>
      </p:sp>
      <p:sp>
        <p:nvSpPr>
          <p:cNvPr id="18491" name="object 62"/>
          <p:cNvSpPr>
            <a:spLocks/>
          </p:cNvSpPr>
          <p:nvPr/>
        </p:nvSpPr>
        <p:spPr bwMode="auto">
          <a:xfrm>
            <a:off x="7280275" y="3179763"/>
            <a:ext cx="68263" cy="304800"/>
          </a:xfrm>
          <a:custGeom>
            <a:avLst/>
            <a:gdLst>
              <a:gd name="T0" fmla="*/ 39553 w 79375"/>
              <a:gd name="T1" fmla="*/ 0 h 357504"/>
              <a:gd name="T2" fmla="*/ 28253 w 79375"/>
              <a:gd name="T3" fmla="*/ 0 h 357504"/>
              <a:gd name="T4" fmla="*/ 28253 w 79375"/>
              <a:gd name="T5" fmla="*/ 237062 h 357504"/>
              <a:gd name="T6" fmla="*/ 0 w 79375"/>
              <a:gd name="T7" fmla="*/ 237064 h 357504"/>
              <a:gd name="T8" fmla="*/ 33904 w 79375"/>
              <a:gd name="T9" fmla="*/ 304316 h 357504"/>
              <a:gd name="T10" fmla="*/ 67807 w 79375"/>
              <a:gd name="T11" fmla="*/ 237062 h 357504"/>
              <a:gd name="T12" fmla="*/ 39554 w 79375"/>
              <a:gd name="T13" fmla="*/ 237062 h 357504"/>
              <a:gd name="T14" fmla="*/ 39553 w 79375"/>
              <a:gd name="T15" fmla="*/ 0 h 3575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9375" h="357504">
                <a:moveTo>
                  <a:pt x="45991" y="0"/>
                </a:moveTo>
                <a:lnTo>
                  <a:pt x="32852" y="0"/>
                </a:lnTo>
                <a:lnTo>
                  <a:pt x="32852" y="278053"/>
                </a:lnTo>
                <a:lnTo>
                  <a:pt x="0" y="278055"/>
                </a:lnTo>
                <a:lnTo>
                  <a:pt x="39423" y="356936"/>
                </a:lnTo>
                <a:lnTo>
                  <a:pt x="78845" y="278053"/>
                </a:lnTo>
                <a:lnTo>
                  <a:pt x="45993" y="278053"/>
                </a:lnTo>
                <a:lnTo>
                  <a:pt x="45991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92" name="object 63"/>
          <p:cNvSpPr>
            <a:spLocks/>
          </p:cNvSpPr>
          <p:nvPr/>
        </p:nvSpPr>
        <p:spPr bwMode="auto">
          <a:xfrm>
            <a:off x="7291388" y="4278011"/>
            <a:ext cx="68262" cy="306388"/>
          </a:xfrm>
          <a:custGeom>
            <a:avLst/>
            <a:gdLst>
              <a:gd name="T0" fmla="*/ 67806 w 79375"/>
              <a:gd name="T1" fmla="*/ 238299 h 357504"/>
              <a:gd name="T2" fmla="*/ 0 w 79375"/>
              <a:gd name="T3" fmla="*/ 238299 h 357504"/>
              <a:gd name="T4" fmla="*/ 33904 w 79375"/>
              <a:gd name="T5" fmla="*/ 305901 h 357504"/>
              <a:gd name="T6" fmla="*/ 67806 w 79375"/>
              <a:gd name="T7" fmla="*/ 238299 h 357504"/>
              <a:gd name="T8" fmla="*/ 39552 w 79375"/>
              <a:gd name="T9" fmla="*/ 0 h 357504"/>
              <a:gd name="T10" fmla="*/ 28253 w 79375"/>
              <a:gd name="T11" fmla="*/ 0 h 357504"/>
              <a:gd name="T12" fmla="*/ 28253 w 79375"/>
              <a:gd name="T13" fmla="*/ 238299 h 357504"/>
              <a:gd name="T14" fmla="*/ 39554 w 79375"/>
              <a:gd name="T15" fmla="*/ 238299 h 357504"/>
              <a:gd name="T16" fmla="*/ 39552 w 79375"/>
              <a:gd name="T17" fmla="*/ 0 h 357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375" h="357504">
                <a:moveTo>
                  <a:pt x="78845" y="278055"/>
                </a:moveTo>
                <a:lnTo>
                  <a:pt x="0" y="278055"/>
                </a:lnTo>
                <a:lnTo>
                  <a:pt x="39423" y="356936"/>
                </a:lnTo>
                <a:lnTo>
                  <a:pt x="78845" y="278055"/>
                </a:lnTo>
                <a:close/>
              </a:path>
              <a:path w="79375" h="357504">
                <a:moveTo>
                  <a:pt x="45991" y="0"/>
                </a:moveTo>
                <a:lnTo>
                  <a:pt x="32852" y="0"/>
                </a:lnTo>
                <a:lnTo>
                  <a:pt x="32852" y="278055"/>
                </a:lnTo>
                <a:lnTo>
                  <a:pt x="45993" y="278055"/>
                </a:lnTo>
                <a:lnTo>
                  <a:pt x="45991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93" name="object 64"/>
          <p:cNvSpPr>
            <a:spLocks/>
          </p:cNvSpPr>
          <p:nvPr/>
        </p:nvSpPr>
        <p:spPr bwMode="auto">
          <a:xfrm>
            <a:off x="863600" y="5470525"/>
            <a:ext cx="7454900" cy="0"/>
          </a:xfrm>
          <a:custGeom>
            <a:avLst/>
            <a:gdLst>
              <a:gd name="T0" fmla="*/ 0 w 8717915"/>
              <a:gd name="T1" fmla="*/ 7454518 w 871791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717915">
                <a:moveTo>
                  <a:pt x="0" y="0"/>
                </a:moveTo>
                <a:lnTo>
                  <a:pt x="8717468" y="1"/>
                </a:lnTo>
              </a:path>
            </a:pathLst>
          </a:custGeom>
          <a:noFill/>
          <a:ln w="12705">
            <a:solidFill>
              <a:srgbClr val="0D0D0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94" name="object 65"/>
          <p:cNvSpPr txBox="1">
            <a:spLocks noChangeArrowheads="1"/>
          </p:cNvSpPr>
          <p:nvPr/>
        </p:nvSpPr>
        <p:spPr bwMode="auto">
          <a:xfrm>
            <a:off x="942975" y="5557838"/>
            <a:ext cx="7212013" cy="606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900" b="1" dirty="0">
                <a:solidFill>
                  <a:srgbClr val="31859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혁신과 효율성</a:t>
            </a:r>
            <a:endParaRPr lang="ko-KR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4000"/>
              </a:lnSpc>
              <a:spcBef>
                <a:spcPts val="38"/>
              </a:spcBef>
            </a:pP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애플社와 같이 디자인적 사고를 중시하는  기업들은 지속적으로  새로운 디자인과업에  착수한다는 점에서 다른 기업들과 차별화된다.  이들이 끊임없이 시스템을 새롭게 디자인하는 이유는 가장 강력한 경쟁의 우위를 만드는 조합, 즉 혁신과 효율성이라는  두가지 측면 모두에서 성장을 이끌어내기  위함이다.</a:t>
            </a:r>
          </a:p>
        </p:txBody>
      </p:sp>
      <p:sp>
        <p:nvSpPr>
          <p:cNvPr id="18495" name="object 66"/>
          <p:cNvSpPr txBox="1">
            <a:spLocks noChangeArrowheads="1"/>
          </p:cNvSpPr>
          <p:nvPr/>
        </p:nvSpPr>
        <p:spPr bwMode="auto">
          <a:xfrm>
            <a:off x="652463" y="1171577"/>
            <a:ext cx="216535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지식생산필터</a:t>
            </a:r>
          </a:p>
        </p:txBody>
      </p:sp>
      <p:sp>
        <p:nvSpPr>
          <p:cNvPr id="18496" name="제목 9"/>
          <p:cNvSpPr>
            <a:spLocks noGrp="1" noChangeArrowheads="1"/>
          </p:cNvSpPr>
          <p:nvPr>
            <p:ph type="title"/>
          </p:nvPr>
        </p:nvSpPr>
        <p:spPr>
          <a:xfrm>
            <a:off x="468313" y="109538"/>
            <a:ext cx="8702675" cy="1143000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디자인씽킹은  무엇이 다른가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4957-D51E-4DA1-A084-C80F11B138A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object 6"/>
          <p:cNvSpPr>
            <a:spLocks noChangeArrowheads="1"/>
          </p:cNvSpPr>
          <p:nvPr/>
        </p:nvSpPr>
        <p:spPr bwMode="auto">
          <a:xfrm>
            <a:off x="3398838" y="2098675"/>
            <a:ext cx="2357437" cy="178117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20484" name="object 7"/>
          <p:cNvSpPr>
            <a:spLocks noChangeArrowheads="1"/>
          </p:cNvSpPr>
          <p:nvPr/>
        </p:nvSpPr>
        <p:spPr bwMode="auto">
          <a:xfrm>
            <a:off x="5929313" y="2098675"/>
            <a:ext cx="2357437" cy="1781175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20485" name="object 8"/>
          <p:cNvSpPr>
            <a:spLocks noChangeArrowheads="1"/>
          </p:cNvSpPr>
          <p:nvPr/>
        </p:nvSpPr>
        <p:spPr bwMode="auto">
          <a:xfrm>
            <a:off x="868363" y="2098675"/>
            <a:ext cx="2357437" cy="901700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20486" name="object 9"/>
          <p:cNvSpPr>
            <a:spLocks noChangeArrowheads="1"/>
          </p:cNvSpPr>
          <p:nvPr/>
        </p:nvSpPr>
        <p:spPr bwMode="auto">
          <a:xfrm>
            <a:off x="868363" y="3021013"/>
            <a:ext cx="2357437" cy="858837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20487" name="object 10"/>
          <p:cNvSpPr>
            <a:spLocks noChangeArrowheads="1"/>
          </p:cNvSpPr>
          <p:nvPr/>
        </p:nvSpPr>
        <p:spPr bwMode="auto">
          <a:xfrm>
            <a:off x="868363" y="3021013"/>
            <a:ext cx="1009650" cy="293687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20488" name="object 11"/>
          <p:cNvSpPr txBox="1">
            <a:spLocks noChangeArrowheads="1"/>
          </p:cNvSpPr>
          <p:nvPr/>
        </p:nvSpPr>
        <p:spPr bwMode="auto">
          <a:xfrm>
            <a:off x="1112838" y="4021138"/>
            <a:ext cx="201900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교육과정에  </a:t>
            </a:r>
            <a:r>
              <a:rPr lang="ko-KR" altLang="ko-KR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디자인씽킹</a:t>
            </a:r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반영</a:t>
            </a:r>
            <a:endParaRPr lang="ko-KR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89" name="object 12"/>
          <p:cNvSpPr txBox="1">
            <a:spLocks noChangeArrowheads="1"/>
          </p:cNvSpPr>
          <p:nvPr/>
        </p:nvSpPr>
        <p:spPr bwMode="auto">
          <a:xfrm>
            <a:off x="939800" y="4425950"/>
            <a:ext cx="20097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marL="85725" indent="-76200"/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KAIST경영대학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디자인씽킹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커리큘럼  도입</a:t>
            </a:r>
          </a:p>
          <a:p>
            <a:pPr marL="85725" indent="-76200"/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건국대,  한국산업기술대  등등</a:t>
            </a:r>
          </a:p>
          <a:p>
            <a:pPr marL="85725" indent="-76200"/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사회혁신  과정에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디자인씽킹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과정 도입.</a:t>
            </a:r>
          </a:p>
        </p:txBody>
      </p:sp>
      <p:sp>
        <p:nvSpPr>
          <p:cNvPr id="20490" name="object 13"/>
          <p:cNvSpPr txBox="1">
            <a:spLocks noChangeArrowheads="1"/>
          </p:cNvSpPr>
          <p:nvPr/>
        </p:nvSpPr>
        <p:spPr bwMode="auto">
          <a:xfrm>
            <a:off x="3824288" y="3948113"/>
            <a:ext cx="14986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2863" indent="-31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ct val="109000"/>
              </a:lnSpc>
            </a:pPr>
            <a:r>
              <a:rPr lang="ko-KR" altLang="ko-KR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권역별</a:t>
            </a:r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창조혁신센터에 </a:t>
            </a:r>
            <a:r>
              <a:rPr lang="ko-KR" altLang="ko-KR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디자인씽킹</a:t>
            </a:r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개념 도입</a:t>
            </a:r>
            <a:endParaRPr lang="ko-KR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91" name="object 14"/>
          <p:cNvSpPr txBox="1">
            <a:spLocks noChangeArrowheads="1"/>
          </p:cNvSpPr>
          <p:nvPr/>
        </p:nvSpPr>
        <p:spPr bwMode="auto">
          <a:xfrm>
            <a:off x="3465513" y="4424363"/>
            <a:ext cx="200025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marL="85725" indent="-76200"/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SAP, 판교에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디자인씽킹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혁신 센터 설립</a:t>
            </a:r>
          </a:p>
          <a:p>
            <a:pPr marL="85725" indent="-76200"/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정부가 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혁신센터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활성화를  위해 구글, </a:t>
            </a:r>
            <a:r>
              <a:rPr lang="ko-KR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SAP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등과의 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연계 프로그램을  운영할 계획</a:t>
            </a:r>
          </a:p>
        </p:txBody>
      </p:sp>
      <p:sp>
        <p:nvSpPr>
          <p:cNvPr id="20492" name="object 15"/>
          <p:cNvSpPr txBox="1">
            <a:spLocks noChangeArrowheads="1"/>
          </p:cNvSpPr>
          <p:nvPr/>
        </p:nvSpPr>
        <p:spPr bwMode="auto">
          <a:xfrm>
            <a:off x="6516688" y="3949700"/>
            <a:ext cx="118427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53975" indent="-42863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ct val="109000"/>
              </a:lnSpc>
            </a:pPr>
            <a:r>
              <a:rPr lang="ko-KR" altLang="ko-KR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글로벌NGO사업과</a:t>
            </a:r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사회혁신의  만남</a:t>
            </a:r>
            <a:endParaRPr lang="ko-KR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93" name="object 16"/>
          <p:cNvSpPr txBox="1">
            <a:spLocks noChangeArrowheads="1"/>
          </p:cNvSpPr>
          <p:nvPr/>
        </p:nvSpPr>
        <p:spPr bwMode="auto">
          <a:xfrm>
            <a:off x="5994400" y="4425950"/>
            <a:ext cx="2032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marL="85725" indent="-76200"/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KOICA  사업에 사회혁신  개념도입</a:t>
            </a:r>
          </a:p>
          <a:p>
            <a:pPr marL="85725" indent="-76200"/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교육부 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ODA사업에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사회혁신  도입</a:t>
            </a:r>
          </a:p>
          <a:p>
            <a:pPr marL="85725" indent="-76200"/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산자부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산하 KIAT 및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미래부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사업에 </a:t>
            </a:r>
            <a:r>
              <a:rPr lang="ko-KR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글로벌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공학혁신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(적정기술)  + 사회혁신  과제 도입</a:t>
            </a:r>
          </a:p>
        </p:txBody>
      </p:sp>
      <p:sp>
        <p:nvSpPr>
          <p:cNvPr id="20494" name="object 17"/>
          <p:cNvSpPr txBox="1">
            <a:spLocks noChangeArrowheads="1"/>
          </p:cNvSpPr>
          <p:nvPr/>
        </p:nvSpPr>
        <p:spPr bwMode="auto">
          <a:xfrm>
            <a:off x="839416" y="1372394"/>
            <a:ext cx="280987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디자인씽킹의</a:t>
            </a:r>
            <a:r>
              <a:rPr lang="ko-KR" altLang="ko-KR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도입</a:t>
            </a:r>
          </a:p>
        </p:txBody>
      </p:sp>
      <p:sp>
        <p:nvSpPr>
          <p:cNvPr id="20495" name="제목 5"/>
          <p:cNvSpPr>
            <a:spLocks noGrp="1" noChangeArrowheads="1"/>
          </p:cNvSpPr>
          <p:nvPr>
            <p:ph type="title"/>
          </p:nvPr>
        </p:nvSpPr>
        <p:spPr>
          <a:xfrm>
            <a:off x="468313" y="109538"/>
            <a:ext cx="8702675" cy="1143000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디자인씽킹 도입 동향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4957-D51E-4DA1-A084-C80F11B138A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object 5"/>
          <p:cNvSpPr>
            <a:spLocks/>
          </p:cNvSpPr>
          <p:nvPr/>
        </p:nvSpPr>
        <p:spPr bwMode="auto">
          <a:xfrm>
            <a:off x="2801938" y="2163763"/>
            <a:ext cx="1781175" cy="3051175"/>
          </a:xfrm>
          <a:custGeom>
            <a:avLst/>
            <a:gdLst>
              <a:gd name="T0" fmla="*/ 1426274 w 2082800"/>
              <a:gd name="T1" fmla="*/ 0 h 3568700"/>
              <a:gd name="T2" fmla="*/ 0 w 2082800"/>
              <a:gd name="T3" fmla="*/ 0 h 3568700"/>
              <a:gd name="T4" fmla="*/ 354900 w 2082800"/>
              <a:gd name="T5" fmla="*/ 1525588 h 3568700"/>
              <a:gd name="T6" fmla="*/ 0 w 2082800"/>
              <a:gd name="T7" fmla="*/ 3051175 h 3568700"/>
              <a:gd name="T8" fmla="*/ 1426274 w 2082800"/>
              <a:gd name="T9" fmla="*/ 3051175 h 3568700"/>
              <a:gd name="T10" fmla="*/ 1781175 w 2082800"/>
              <a:gd name="T11" fmla="*/ 1525588 h 3568700"/>
              <a:gd name="T12" fmla="*/ 1426274 w 2082800"/>
              <a:gd name="T13" fmla="*/ 0 h 35687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82800" h="3568700">
                <a:moveTo>
                  <a:pt x="1667800" y="0"/>
                </a:moveTo>
                <a:lnTo>
                  <a:pt x="0" y="0"/>
                </a:lnTo>
                <a:lnTo>
                  <a:pt x="414999" y="1784350"/>
                </a:lnTo>
                <a:lnTo>
                  <a:pt x="0" y="3568700"/>
                </a:lnTo>
                <a:lnTo>
                  <a:pt x="1667800" y="3568700"/>
                </a:lnTo>
                <a:lnTo>
                  <a:pt x="2082800" y="1784350"/>
                </a:lnTo>
                <a:lnTo>
                  <a:pt x="1667800" y="0"/>
                </a:lnTo>
                <a:close/>
              </a:path>
            </a:pathLst>
          </a:custGeom>
          <a:solidFill>
            <a:srgbClr val="BECC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2532" name="object 6"/>
          <p:cNvSpPr>
            <a:spLocks/>
          </p:cNvSpPr>
          <p:nvPr/>
        </p:nvSpPr>
        <p:spPr bwMode="auto">
          <a:xfrm>
            <a:off x="4376738" y="2163763"/>
            <a:ext cx="1781175" cy="3051175"/>
          </a:xfrm>
          <a:custGeom>
            <a:avLst/>
            <a:gdLst>
              <a:gd name="T0" fmla="*/ 1426277 w 2082800"/>
              <a:gd name="T1" fmla="*/ 0 h 3568700"/>
              <a:gd name="T2" fmla="*/ 0 w 2082800"/>
              <a:gd name="T3" fmla="*/ 0 h 3568700"/>
              <a:gd name="T4" fmla="*/ 354901 w 2082800"/>
              <a:gd name="T5" fmla="*/ 1525588 h 3568700"/>
              <a:gd name="T6" fmla="*/ 0 w 2082800"/>
              <a:gd name="T7" fmla="*/ 3051175 h 3568700"/>
              <a:gd name="T8" fmla="*/ 1426277 w 2082800"/>
              <a:gd name="T9" fmla="*/ 3051175 h 3568700"/>
              <a:gd name="T10" fmla="*/ 1781178 w 2082800"/>
              <a:gd name="T11" fmla="*/ 1525588 h 3568700"/>
              <a:gd name="T12" fmla="*/ 1426277 w 2082800"/>
              <a:gd name="T13" fmla="*/ 0 h 35687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82800" h="3568700">
                <a:moveTo>
                  <a:pt x="1667803" y="0"/>
                </a:moveTo>
                <a:lnTo>
                  <a:pt x="0" y="0"/>
                </a:lnTo>
                <a:lnTo>
                  <a:pt x="415000" y="1784350"/>
                </a:lnTo>
                <a:lnTo>
                  <a:pt x="0" y="3568700"/>
                </a:lnTo>
                <a:lnTo>
                  <a:pt x="1667803" y="3568700"/>
                </a:lnTo>
                <a:lnTo>
                  <a:pt x="2082803" y="1784350"/>
                </a:lnTo>
                <a:lnTo>
                  <a:pt x="1667803" y="0"/>
                </a:lnTo>
                <a:close/>
              </a:path>
            </a:pathLst>
          </a:custGeom>
          <a:solidFill>
            <a:srgbClr val="F1B6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2533" name="object 7"/>
          <p:cNvSpPr>
            <a:spLocks/>
          </p:cNvSpPr>
          <p:nvPr/>
        </p:nvSpPr>
        <p:spPr bwMode="auto">
          <a:xfrm>
            <a:off x="5940425" y="2163763"/>
            <a:ext cx="1792288" cy="3062287"/>
          </a:xfrm>
          <a:custGeom>
            <a:avLst/>
            <a:gdLst>
              <a:gd name="T0" fmla="*/ 1435172 w 2095500"/>
              <a:gd name="T1" fmla="*/ 0 h 3581400"/>
              <a:gd name="T2" fmla="*/ 0 w 2095500"/>
              <a:gd name="T3" fmla="*/ 0 h 3581400"/>
              <a:gd name="T4" fmla="*/ 357115 w 2095500"/>
              <a:gd name="T5" fmla="*/ 1531144 h 3581400"/>
              <a:gd name="T6" fmla="*/ 0 w 2095500"/>
              <a:gd name="T7" fmla="*/ 3062287 h 3581400"/>
              <a:gd name="T8" fmla="*/ 1435172 w 2095500"/>
              <a:gd name="T9" fmla="*/ 3062287 h 3581400"/>
              <a:gd name="T10" fmla="*/ 1792288 w 2095500"/>
              <a:gd name="T11" fmla="*/ 1531144 h 3581400"/>
              <a:gd name="T12" fmla="*/ 1435172 w 2095500"/>
              <a:gd name="T13" fmla="*/ 0 h 35814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95500" h="3581400">
                <a:moveTo>
                  <a:pt x="1677969" y="0"/>
                </a:moveTo>
                <a:lnTo>
                  <a:pt x="0" y="0"/>
                </a:lnTo>
                <a:lnTo>
                  <a:pt x="417530" y="1790700"/>
                </a:lnTo>
                <a:lnTo>
                  <a:pt x="0" y="3581400"/>
                </a:lnTo>
                <a:lnTo>
                  <a:pt x="1677969" y="3581400"/>
                </a:lnTo>
                <a:lnTo>
                  <a:pt x="2095500" y="1790700"/>
                </a:lnTo>
                <a:lnTo>
                  <a:pt x="1677969" y="0"/>
                </a:lnTo>
                <a:close/>
              </a:path>
            </a:pathLst>
          </a:custGeom>
          <a:solidFill>
            <a:srgbClr val="CD7F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2534" name="object 8"/>
          <p:cNvSpPr>
            <a:spLocks/>
          </p:cNvSpPr>
          <p:nvPr/>
        </p:nvSpPr>
        <p:spPr bwMode="auto">
          <a:xfrm>
            <a:off x="1368425" y="2163763"/>
            <a:ext cx="1651000" cy="3051175"/>
          </a:xfrm>
          <a:custGeom>
            <a:avLst/>
            <a:gdLst>
              <a:gd name="T0" fmla="*/ 1289149 w 1930400"/>
              <a:gd name="T1" fmla="*/ 0 h 3568700"/>
              <a:gd name="T2" fmla="*/ 0 w 1930400"/>
              <a:gd name="T3" fmla="*/ 0 h 3568700"/>
              <a:gd name="T4" fmla="*/ 0 w 1930400"/>
              <a:gd name="T5" fmla="*/ 3051175 h 3568700"/>
              <a:gd name="T6" fmla="*/ 1289149 w 1930400"/>
              <a:gd name="T7" fmla="*/ 3051175 h 3568700"/>
              <a:gd name="T8" fmla="*/ 1651000 w 1930400"/>
              <a:gd name="T9" fmla="*/ 1525588 h 3568700"/>
              <a:gd name="T10" fmla="*/ 1289149 w 1930400"/>
              <a:gd name="T11" fmla="*/ 0 h 35687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30400" h="3568700">
                <a:moveTo>
                  <a:pt x="1507313" y="0"/>
                </a:moveTo>
                <a:lnTo>
                  <a:pt x="0" y="0"/>
                </a:lnTo>
                <a:lnTo>
                  <a:pt x="0" y="3568700"/>
                </a:lnTo>
                <a:lnTo>
                  <a:pt x="1507313" y="3568700"/>
                </a:lnTo>
                <a:lnTo>
                  <a:pt x="1930400" y="1784350"/>
                </a:lnTo>
                <a:lnTo>
                  <a:pt x="1507313" y="0"/>
                </a:lnTo>
                <a:close/>
              </a:path>
            </a:pathLst>
          </a:custGeom>
          <a:solidFill>
            <a:srgbClr val="67B2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2535" name="object 9"/>
          <p:cNvSpPr txBox="1">
            <a:spLocks noChangeArrowheads="1"/>
          </p:cNvSpPr>
          <p:nvPr/>
        </p:nvSpPr>
        <p:spPr bwMode="auto">
          <a:xfrm>
            <a:off x="1670050" y="3543300"/>
            <a:ext cx="102076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9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공감하기</a:t>
            </a:r>
            <a:endParaRPr lang="ko-KR" altLang="ko-KR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36" name="object 10"/>
          <p:cNvSpPr txBox="1">
            <a:spLocks noChangeArrowheads="1"/>
          </p:cNvSpPr>
          <p:nvPr/>
        </p:nvSpPr>
        <p:spPr bwMode="auto">
          <a:xfrm>
            <a:off x="3373438" y="3549650"/>
            <a:ext cx="1020762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9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정의하기</a:t>
            </a:r>
            <a:endParaRPr lang="ko-KR" altLang="ko-KR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37" name="object 11"/>
          <p:cNvSpPr txBox="1">
            <a:spLocks noChangeArrowheads="1"/>
          </p:cNvSpPr>
          <p:nvPr/>
        </p:nvSpPr>
        <p:spPr bwMode="auto">
          <a:xfrm>
            <a:off x="4926013" y="3549650"/>
            <a:ext cx="1020762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9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창조하기</a:t>
            </a:r>
            <a:endParaRPr lang="ko-KR" altLang="ko-KR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38" name="object 12"/>
          <p:cNvSpPr txBox="1">
            <a:spLocks noChangeArrowheads="1"/>
          </p:cNvSpPr>
          <p:nvPr/>
        </p:nvSpPr>
        <p:spPr bwMode="auto">
          <a:xfrm>
            <a:off x="6511925" y="3549650"/>
            <a:ext cx="1020763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9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경험하기</a:t>
            </a:r>
            <a:endParaRPr lang="ko-KR" altLang="ko-KR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39" name="object 13"/>
          <p:cNvSpPr>
            <a:spLocks/>
          </p:cNvSpPr>
          <p:nvPr/>
        </p:nvSpPr>
        <p:spPr bwMode="auto">
          <a:xfrm>
            <a:off x="1449388" y="2527300"/>
            <a:ext cx="944562" cy="652463"/>
          </a:xfrm>
          <a:custGeom>
            <a:avLst/>
            <a:gdLst>
              <a:gd name="T0" fmla="*/ 0 w 1104900"/>
              <a:gd name="T1" fmla="*/ 326231 h 762000"/>
              <a:gd name="T2" fmla="*/ 6181 w 1104900"/>
              <a:gd name="T3" fmla="*/ 273314 h 762000"/>
              <a:gd name="T4" fmla="*/ 24077 w 1104900"/>
              <a:gd name="T5" fmla="*/ 223117 h 762000"/>
              <a:gd name="T6" fmla="*/ 52715 w 1104900"/>
              <a:gd name="T7" fmla="*/ 176309 h 762000"/>
              <a:gd name="T8" fmla="*/ 91122 w 1104900"/>
              <a:gd name="T9" fmla="*/ 133563 h 762000"/>
              <a:gd name="T10" fmla="*/ 138327 w 1104900"/>
              <a:gd name="T11" fmla="*/ 95551 h 762000"/>
              <a:gd name="T12" fmla="*/ 193358 w 1104900"/>
              <a:gd name="T13" fmla="*/ 62943 h 762000"/>
              <a:gd name="T14" fmla="*/ 223503 w 1104900"/>
              <a:gd name="T15" fmla="*/ 48876 h 762000"/>
              <a:gd name="T16" fmla="*/ 255240 w 1104900"/>
              <a:gd name="T17" fmla="*/ 36413 h 762000"/>
              <a:gd name="T18" fmla="*/ 288447 w 1104900"/>
              <a:gd name="T19" fmla="*/ 25636 h 762000"/>
              <a:gd name="T20" fmla="*/ 323004 w 1104900"/>
              <a:gd name="T21" fmla="*/ 16631 h 762000"/>
              <a:gd name="T22" fmla="*/ 358786 w 1104900"/>
              <a:gd name="T23" fmla="*/ 9480 h 762000"/>
              <a:gd name="T24" fmla="*/ 395674 w 1104900"/>
              <a:gd name="T25" fmla="*/ 4269 h 762000"/>
              <a:gd name="T26" fmla="*/ 433546 w 1104900"/>
              <a:gd name="T27" fmla="*/ 1081 h 762000"/>
              <a:gd name="T28" fmla="*/ 472281 w 1104900"/>
              <a:gd name="T29" fmla="*/ 0 h 762000"/>
              <a:gd name="T30" fmla="*/ 511015 w 1104900"/>
              <a:gd name="T31" fmla="*/ 1081 h 762000"/>
              <a:gd name="T32" fmla="*/ 548887 w 1104900"/>
              <a:gd name="T33" fmla="*/ 4269 h 762000"/>
              <a:gd name="T34" fmla="*/ 585775 w 1104900"/>
              <a:gd name="T35" fmla="*/ 9480 h 762000"/>
              <a:gd name="T36" fmla="*/ 621558 w 1104900"/>
              <a:gd name="T37" fmla="*/ 16631 h 762000"/>
              <a:gd name="T38" fmla="*/ 656114 w 1104900"/>
              <a:gd name="T39" fmla="*/ 25636 h 762000"/>
              <a:gd name="T40" fmla="*/ 689321 w 1104900"/>
              <a:gd name="T41" fmla="*/ 36413 h 762000"/>
              <a:gd name="T42" fmla="*/ 721058 w 1104900"/>
              <a:gd name="T43" fmla="*/ 48876 h 762000"/>
              <a:gd name="T44" fmla="*/ 751203 w 1104900"/>
              <a:gd name="T45" fmla="*/ 62943 h 762000"/>
              <a:gd name="T46" fmla="*/ 806234 w 1104900"/>
              <a:gd name="T47" fmla="*/ 95551 h 762000"/>
              <a:gd name="T48" fmla="*/ 853439 w 1104900"/>
              <a:gd name="T49" fmla="*/ 133563 h 762000"/>
              <a:gd name="T50" fmla="*/ 891846 w 1104900"/>
              <a:gd name="T51" fmla="*/ 176309 h 762000"/>
              <a:gd name="T52" fmla="*/ 920484 w 1104900"/>
              <a:gd name="T53" fmla="*/ 223117 h 762000"/>
              <a:gd name="T54" fmla="*/ 938380 w 1104900"/>
              <a:gd name="T55" fmla="*/ 273314 h 762000"/>
              <a:gd name="T56" fmla="*/ 944562 w 1104900"/>
              <a:gd name="T57" fmla="*/ 326231 h 762000"/>
              <a:gd name="T58" fmla="*/ 942996 w 1104900"/>
              <a:gd name="T59" fmla="*/ 352987 h 762000"/>
              <a:gd name="T60" fmla="*/ 930836 w 1104900"/>
              <a:gd name="T61" fmla="*/ 404628 h 762000"/>
              <a:gd name="T62" fmla="*/ 907447 w 1104900"/>
              <a:gd name="T63" fmla="*/ 453215 h 762000"/>
              <a:gd name="T64" fmla="*/ 873803 w 1104900"/>
              <a:gd name="T65" fmla="*/ 498076 h 762000"/>
              <a:gd name="T66" fmla="*/ 830875 w 1104900"/>
              <a:gd name="T67" fmla="*/ 538539 h 762000"/>
              <a:gd name="T68" fmla="*/ 779636 w 1104900"/>
              <a:gd name="T69" fmla="*/ 573933 h 762000"/>
              <a:gd name="T70" fmla="*/ 721058 w 1104900"/>
              <a:gd name="T71" fmla="*/ 603586 h 762000"/>
              <a:gd name="T72" fmla="*/ 689321 w 1104900"/>
              <a:gd name="T73" fmla="*/ 616049 h 762000"/>
              <a:gd name="T74" fmla="*/ 656114 w 1104900"/>
              <a:gd name="T75" fmla="*/ 626826 h 762000"/>
              <a:gd name="T76" fmla="*/ 621558 w 1104900"/>
              <a:gd name="T77" fmla="*/ 635831 h 762000"/>
              <a:gd name="T78" fmla="*/ 585775 w 1104900"/>
              <a:gd name="T79" fmla="*/ 642982 h 762000"/>
              <a:gd name="T80" fmla="*/ 548887 w 1104900"/>
              <a:gd name="T81" fmla="*/ 648193 h 762000"/>
              <a:gd name="T82" fmla="*/ 511015 w 1104900"/>
              <a:gd name="T83" fmla="*/ 651381 h 762000"/>
              <a:gd name="T84" fmla="*/ 472281 w 1104900"/>
              <a:gd name="T85" fmla="*/ 652462 h 762000"/>
              <a:gd name="T86" fmla="*/ 433546 w 1104900"/>
              <a:gd name="T87" fmla="*/ 651381 h 762000"/>
              <a:gd name="T88" fmla="*/ 395674 w 1104900"/>
              <a:gd name="T89" fmla="*/ 648193 h 762000"/>
              <a:gd name="T90" fmla="*/ 358786 w 1104900"/>
              <a:gd name="T91" fmla="*/ 642982 h 762000"/>
              <a:gd name="T92" fmla="*/ 323004 w 1104900"/>
              <a:gd name="T93" fmla="*/ 635831 h 762000"/>
              <a:gd name="T94" fmla="*/ 288447 w 1104900"/>
              <a:gd name="T95" fmla="*/ 626826 h 762000"/>
              <a:gd name="T96" fmla="*/ 255240 w 1104900"/>
              <a:gd name="T97" fmla="*/ 616049 h 762000"/>
              <a:gd name="T98" fmla="*/ 223503 w 1104900"/>
              <a:gd name="T99" fmla="*/ 603586 h 762000"/>
              <a:gd name="T100" fmla="*/ 193358 w 1104900"/>
              <a:gd name="T101" fmla="*/ 589519 h 762000"/>
              <a:gd name="T102" fmla="*/ 138327 w 1104900"/>
              <a:gd name="T103" fmla="*/ 556911 h 762000"/>
              <a:gd name="T104" fmla="*/ 91122 w 1104900"/>
              <a:gd name="T105" fmla="*/ 518899 h 762000"/>
              <a:gd name="T106" fmla="*/ 52715 w 1104900"/>
              <a:gd name="T107" fmla="*/ 476153 h 762000"/>
              <a:gd name="T108" fmla="*/ 24077 w 1104900"/>
              <a:gd name="T109" fmla="*/ 429345 h 762000"/>
              <a:gd name="T110" fmla="*/ 6181 w 1104900"/>
              <a:gd name="T111" fmla="*/ 379148 h 762000"/>
              <a:gd name="T112" fmla="*/ 0 w 1104900"/>
              <a:gd name="T113" fmla="*/ 326231 h 76200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104900" h="762000">
                <a:moveTo>
                  <a:pt x="0" y="380999"/>
                </a:moveTo>
                <a:lnTo>
                  <a:pt x="7230" y="319199"/>
                </a:lnTo>
                <a:lnTo>
                  <a:pt x="28164" y="260574"/>
                </a:lnTo>
                <a:lnTo>
                  <a:pt x="61663" y="205908"/>
                </a:lnTo>
                <a:lnTo>
                  <a:pt x="106590" y="155986"/>
                </a:lnTo>
                <a:lnTo>
                  <a:pt x="161808" y="111592"/>
                </a:lnTo>
                <a:lnTo>
                  <a:pt x="226180" y="73510"/>
                </a:lnTo>
                <a:lnTo>
                  <a:pt x="261442" y="57082"/>
                </a:lnTo>
                <a:lnTo>
                  <a:pt x="298567" y="42526"/>
                </a:lnTo>
                <a:lnTo>
                  <a:pt x="337411" y="29940"/>
                </a:lnTo>
                <a:lnTo>
                  <a:pt x="377833" y="19423"/>
                </a:lnTo>
                <a:lnTo>
                  <a:pt x="419689" y="11072"/>
                </a:lnTo>
                <a:lnTo>
                  <a:pt x="462839" y="4986"/>
                </a:lnTo>
                <a:lnTo>
                  <a:pt x="507140" y="1263"/>
                </a:lnTo>
                <a:lnTo>
                  <a:pt x="552450" y="0"/>
                </a:lnTo>
                <a:lnTo>
                  <a:pt x="597759" y="1263"/>
                </a:lnTo>
                <a:lnTo>
                  <a:pt x="642060" y="4986"/>
                </a:lnTo>
                <a:lnTo>
                  <a:pt x="685210" y="11072"/>
                </a:lnTo>
                <a:lnTo>
                  <a:pt x="727067" y="19423"/>
                </a:lnTo>
                <a:lnTo>
                  <a:pt x="767488" y="29940"/>
                </a:lnTo>
                <a:lnTo>
                  <a:pt x="806332" y="42526"/>
                </a:lnTo>
                <a:lnTo>
                  <a:pt x="843457" y="57082"/>
                </a:lnTo>
                <a:lnTo>
                  <a:pt x="878719" y="73510"/>
                </a:lnTo>
                <a:lnTo>
                  <a:pt x="943091" y="111592"/>
                </a:lnTo>
                <a:lnTo>
                  <a:pt x="998309" y="155986"/>
                </a:lnTo>
                <a:lnTo>
                  <a:pt x="1043236" y="205908"/>
                </a:lnTo>
                <a:lnTo>
                  <a:pt x="1076735" y="260574"/>
                </a:lnTo>
                <a:lnTo>
                  <a:pt x="1097669" y="319199"/>
                </a:lnTo>
                <a:lnTo>
                  <a:pt x="1104900" y="380999"/>
                </a:lnTo>
                <a:lnTo>
                  <a:pt x="1103068" y="412247"/>
                </a:lnTo>
                <a:lnTo>
                  <a:pt x="1088844" y="472558"/>
                </a:lnTo>
                <a:lnTo>
                  <a:pt x="1061485" y="529302"/>
                </a:lnTo>
                <a:lnTo>
                  <a:pt x="1022130" y="581694"/>
                </a:lnTo>
                <a:lnTo>
                  <a:pt x="971915" y="628950"/>
                </a:lnTo>
                <a:lnTo>
                  <a:pt x="911978" y="670286"/>
                </a:lnTo>
                <a:lnTo>
                  <a:pt x="843457" y="704917"/>
                </a:lnTo>
                <a:lnTo>
                  <a:pt x="806332" y="719473"/>
                </a:lnTo>
                <a:lnTo>
                  <a:pt x="767488" y="732059"/>
                </a:lnTo>
                <a:lnTo>
                  <a:pt x="727067" y="742576"/>
                </a:lnTo>
                <a:lnTo>
                  <a:pt x="685210" y="750927"/>
                </a:lnTo>
                <a:lnTo>
                  <a:pt x="642060" y="757013"/>
                </a:lnTo>
                <a:lnTo>
                  <a:pt x="597759" y="760736"/>
                </a:lnTo>
                <a:lnTo>
                  <a:pt x="552450" y="761999"/>
                </a:lnTo>
                <a:lnTo>
                  <a:pt x="507140" y="760736"/>
                </a:lnTo>
                <a:lnTo>
                  <a:pt x="462839" y="757013"/>
                </a:lnTo>
                <a:lnTo>
                  <a:pt x="419689" y="750927"/>
                </a:lnTo>
                <a:lnTo>
                  <a:pt x="377833" y="742576"/>
                </a:lnTo>
                <a:lnTo>
                  <a:pt x="337411" y="732059"/>
                </a:lnTo>
                <a:lnTo>
                  <a:pt x="298567" y="719473"/>
                </a:lnTo>
                <a:lnTo>
                  <a:pt x="261442" y="704917"/>
                </a:lnTo>
                <a:lnTo>
                  <a:pt x="226180" y="688489"/>
                </a:lnTo>
                <a:lnTo>
                  <a:pt x="161808" y="650407"/>
                </a:lnTo>
                <a:lnTo>
                  <a:pt x="106590" y="606013"/>
                </a:lnTo>
                <a:lnTo>
                  <a:pt x="61663" y="556091"/>
                </a:lnTo>
                <a:lnTo>
                  <a:pt x="28164" y="501425"/>
                </a:lnTo>
                <a:lnTo>
                  <a:pt x="7230" y="442800"/>
                </a:lnTo>
                <a:lnTo>
                  <a:pt x="0" y="380999"/>
                </a:lnTo>
                <a:close/>
              </a:path>
            </a:pathLst>
          </a:custGeom>
          <a:noFill/>
          <a:ln w="12704">
            <a:solidFill>
              <a:srgbClr val="2626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2540" name="object 14"/>
          <p:cNvSpPr txBox="1">
            <a:spLocks noChangeArrowheads="1"/>
          </p:cNvSpPr>
          <p:nvPr/>
        </p:nvSpPr>
        <p:spPr bwMode="auto">
          <a:xfrm>
            <a:off x="1614488" y="2782888"/>
            <a:ext cx="609600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9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Empathize</a:t>
            </a:r>
            <a:endParaRPr lang="ko-KR" altLang="ko-KR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41" name="object 15"/>
          <p:cNvSpPr>
            <a:spLocks/>
          </p:cNvSpPr>
          <p:nvPr/>
        </p:nvSpPr>
        <p:spPr bwMode="auto">
          <a:xfrm>
            <a:off x="2720975" y="2527300"/>
            <a:ext cx="955675" cy="652463"/>
          </a:xfrm>
          <a:custGeom>
            <a:avLst/>
            <a:gdLst>
              <a:gd name="T0" fmla="*/ 0 w 1117600"/>
              <a:gd name="T1" fmla="*/ 326231 h 762000"/>
              <a:gd name="T2" fmla="*/ 6253 w 1117600"/>
              <a:gd name="T3" fmla="*/ 273314 h 762000"/>
              <a:gd name="T4" fmla="*/ 24360 w 1117600"/>
              <a:gd name="T5" fmla="*/ 223117 h 762000"/>
              <a:gd name="T6" fmla="*/ 53335 w 1117600"/>
              <a:gd name="T7" fmla="*/ 176309 h 762000"/>
              <a:gd name="T8" fmla="*/ 92194 w 1117600"/>
              <a:gd name="T9" fmla="*/ 133563 h 762000"/>
              <a:gd name="T10" fmla="*/ 139955 w 1117600"/>
              <a:gd name="T11" fmla="*/ 95551 h 762000"/>
              <a:gd name="T12" fmla="*/ 195632 w 1117600"/>
              <a:gd name="T13" fmla="*/ 62943 h 762000"/>
              <a:gd name="T14" fmla="*/ 226132 w 1117600"/>
              <a:gd name="T15" fmla="*/ 48876 h 762000"/>
              <a:gd name="T16" fmla="*/ 258243 w 1117600"/>
              <a:gd name="T17" fmla="*/ 36413 h 762000"/>
              <a:gd name="T18" fmla="*/ 291841 w 1117600"/>
              <a:gd name="T19" fmla="*/ 25636 h 762000"/>
              <a:gd name="T20" fmla="*/ 326803 w 1117600"/>
              <a:gd name="T21" fmla="*/ 16631 h 762000"/>
              <a:gd name="T22" fmla="*/ 363007 w 1117600"/>
              <a:gd name="T23" fmla="*/ 9480 h 762000"/>
              <a:gd name="T24" fmla="*/ 400329 w 1117600"/>
              <a:gd name="T25" fmla="*/ 4269 h 762000"/>
              <a:gd name="T26" fmla="*/ 438647 w 1117600"/>
              <a:gd name="T27" fmla="*/ 1081 h 762000"/>
              <a:gd name="T28" fmla="*/ 477837 w 1117600"/>
              <a:gd name="T29" fmla="*/ 0 h 762000"/>
              <a:gd name="T30" fmla="*/ 517027 w 1117600"/>
              <a:gd name="T31" fmla="*/ 1081 h 762000"/>
              <a:gd name="T32" fmla="*/ 555344 w 1117600"/>
              <a:gd name="T33" fmla="*/ 4269 h 762000"/>
              <a:gd name="T34" fmla="*/ 592666 w 1117600"/>
              <a:gd name="T35" fmla="*/ 9480 h 762000"/>
              <a:gd name="T36" fmla="*/ 628870 w 1117600"/>
              <a:gd name="T37" fmla="*/ 16631 h 762000"/>
              <a:gd name="T38" fmla="*/ 663832 w 1117600"/>
              <a:gd name="T39" fmla="*/ 25636 h 762000"/>
              <a:gd name="T40" fmla="*/ 697431 w 1117600"/>
              <a:gd name="T41" fmla="*/ 36413 h 762000"/>
              <a:gd name="T42" fmla="*/ 729541 w 1117600"/>
              <a:gd name="T43" fmla="*/ 48876 h 762000"/>
              <a:gd name="T44" fmla="*/ 760041 w 1117600"/>
              <a:gd name="T45" fmla="*/ 62943 h 762000"/>
              <a:gd name="T46" fmla="*/ 788808 w 1117600"/>
              <a:gd name="T47" fmla="*/ 78529 h 762000"/>
              <a:gd name="T48" fmla="*/ 840650 w 1117600"/>
              <a:gd name="T49" fmla="*/ 113923 h 762000"/>
              <a:gd name="T50" fmla="*/ 884083 w 1117600"/>
              <a:gd name="T51" fmla="*/ 154386 h 762000"/>
              <a:gd name="T52" fmla="*/ 918123 w 1117600"/>
              <a:gd name="T53" fmla="*/ 199247 h 762000"/>
              <a:gd name="T54" fmla="*/ 941786 w 1117600"/>
              <a:gd name="T55" fmla="*/ 247834 h 762000"/>
              <a:gd name="T56" fmla="*/ 954090 w 1117600"/>
              <a:gd name="T57" fmla="*/ 299475 h 762000"/>
              <a:gd name="T58" fmla="*/ 955674 w 1117600"/>
              <a:gd name="T59" fmla="*/ 326231 h 762000"/>
              <a:gd name="T60" fmla="*/ 954090 w 1117600"/>
              <a:gd name="T61" fmla="*/ 352987 h 762000"/>
              <a:gd name="T62" fmla="*/ 941786 w 1117600"/>
              <a:gd name="T63" fmla="*/ 404628 h 762000"/>
              <a:gd name="T64" fmla="*/ 918123 w 1117600"/>
              <a:gd name="T65" fmla="*/ 453215 h 762000"/>
              <a:gd name="T66" fmla="*/ 884083 w 1117600"/>
              <a:gd name="T67" fmla="*/ 498076 h 762000"/>
              <a:gd name="T68" fmla="*/ 840650 w 1117600"/>
              <a:gd name="T69" fmla="*/ 538539 h 762000"/>
              <a:gd name="T70" fmla="*/ 788808 w 1117600"/>
              <a:gd name="T71" fmla="*/ 573933 h 762000"/>
              <a:gd name="T72" fmla="*/ 760041 w 1117600"/>
              <a:gd name="T73" fmla="*/ 589519 h 762000"/>
              <a:gd name="T74" fmla="*/ 729541 w 1117600"/>
              <a:gd name="T75" fmla="*/ 603586 h 762000"/>
              <a:gd name="T76" fmla="*/ 697431 w 1117600"/>
              <a:gd name="T77" fmla="*/ 616049 h 762000"/>
              <a:gd name="T78" fmla="*/ 663832 w 1117600"/>
              <a:gd name="T79" fmla="*/ 626826 h 762000"/>
              <a:gd name="T80" fmla="*/ 628870 w 1117600"/>
              <a:gd name="T81" fmla="*/ 635831 h 762000"/>
              <a:gd name="T82" fmla="*/ 592666 w 1117600"/>
              <a:gd name="T83" fmla="*/ 642982 h 762000"/>
              <a:gd name="T84" fmla="*/ 555344 w 1117600"/>
              <a:gd name="T85" fmla="*/ 648193 h 762000"/>
              <a:gd name="T86" fmla="*/ 517027 w 1117600"/>
              <a:gd name="T87" fmla="*/ 651381 h 762000"/>
              <a:gd name="T88" fmla="*/ 477837 w 1117600"/>
              <a:gd name="T89" fmla="*/ 652462 h 762000"/>
              <a:gd name="T90" fmla="*/ 438647 w 1117600"/>
              <a:gd name="T91" fmla="*/ 651381 h 762000"/>
              <a:gd name="T92" fmla="*/ 400329 w 1117600"/>
              <a:gd name="T93" fmla="*/ 648193 h 762000"/>
              <a:gd name="T94" fmla="*/ 363007 w 1117600"/>
              <a:gd name="T95" fmla="*/ 642982 h 762000"/>
              <a:gd name="T96" fmla="*/ 326803 w 1117600"/>
              <a:gd name="T97" fmla="*/ 635831 h 762000"/>
              <a:gd name="T98" fmla="*/ 291841 w 1117600"/>
              <a:gd name="T99" fmla="*/ 626826 h 762000"/>
              <a:gd name="T100" fmla="*/ 258243 w 1117600"/>
              <a:gd name="T101" fmla="*/ 616049 h 762000"/>
              <a:gd name="T102" fmla="*/ 226132 w 1117600"/>
              <a:gd name="T103" fmla="*/ 603586 h 762000"/>
              <a:gd name="T104" fmla="*/ 195632 w 1117600"/>
              <a:gd name="T105" fmla="*/ 589519 h 762000"/>
              <a:gd name="T106" fmla="*/ 166865 w 1117600"/>
              <a:gd name="T107" fmla="*/ 573933 h 762000"/>
              <a:gd name="T108" fmla="*/ 115024 w 1117600"/>
              <a:gd name="T109" fmla="*/ 538539 h 762000"/>
              <a:gd name="T110" fmla="*/ 71591 w 1117600"/>
              <a:gd name="T111" fmla="*/ 498076 h 762000"/>
              <a:gd name="T112" fmla="*/ 37551 w 1117600"/>
              <a:gd name="T113" fmla="*/ 453215 h 762000"/>
              <a:gd name="T114" fmla="*/ 13887 w 1117600"/>
              <a:gd name="T115" fmla="*/ 404628 h 762000"/>
              <a:gd name="T116" fmla="*/ 1584 w 1117600"/>
              <a:gd name="T117" fmla="*/ 352987 h 762000"/>
              <a:gd name="T118" fmla="*/ 0 w 1117600"/>
              <a:gd name="T119" fmla="*/ 326231 h 76200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117600" h="762000">
                <a:moveTo>
                  <a:pt x="0" y="380999"/>
                </a:moveTo>
                <a:lnTo>
                  <a:pt x="7313" y="319199"/>
                </a:lnTo>
                <a:lnTo>
                  <a:pt x="28487" y="260574"/>
                </a:lnTo>
                <a:lnTo>
                  <a:pt x="62372" y="205908"/>
                </a:lnTo>
                <a:lnTo>
                  <a:pt x="107815" y="155986"/>
                </a:lnTo>
                <a:lnTo>
                  <a:pt x="163668" y="111592"/>
                </a:lnTo>
                <a:lnTo>
                  <a:pt x="228779" y="73510"/>
                </a:lnTo>
                <a:lnTo>
                  <a:pt x="264447" y="57082"/>
                </a:lnTo>
                <a:lnTo>
                  <a:pt x="301998" y="42526"/>
                </a:lnTo>
                <a:lnTo>
                  <a:pt x="341289" y="29940"/>
                </a:lnTo>
                <a:lnTo>
                  <a:pt x="382175" y="19423"/>
                </a:lnTo>
                <a:lnTo>
                  <a:pt x="424513" y="11072"/>
                </a:lnTo>
                <a:lnTo>
                  <a:pt x="468159" y="4986"/>
                </a:lnTo>
                <a:lnTo>
                  <a:pt x="512969" y="1263"/>
                </a:lnTo>
                <a:lnTo>
                  <a:pt x="558799" y="0"/>
                </a:lnTo>
                <a:lnTo>
                  <a:pt x="604629" y="1263"/>
                </a:lnTo>
                <a:lnTo>
                  <a:pt x="649439" y="4986"/>
                </a:lnTo>
                <a:lnTo>
                  <a:pt x="693085" y="11072"/>
                </a:lnTo>
                <a:lnTo>
                  <a:pt x="735423" y="19423"/>
                </a:lnTo>
                <a:lnTo>
                  <a:pt x="776309" y="29940"/>
                </a:lnTo>
                <a:lnTo>
                  <a:pt x="815600" y="42526"/>
                </a:lnTo>
                <a:lnTo>
                  <a:pt x="853151" y="57082"/>
                </a:lnTo>
                <a:lnTo>
                  <a:pt x="888819" y="73510"/>
                </a:lnTo>
                <a:lnTo>
                  <a:pt x="922460" y="91713"/>
                </a:lnTo>
                <a:lnTo>
                  <a:pt x="983086" y="133049"/>
                </a:lnTo>
                <a:lnTo>
                  <a:pt x="1033878" y="180305"/>
                </a:lnTo>
                <a:lnTo>
                  <a:pt x="1073685" y="232697"/>
                </a:lnTo>
                <a:lnTo>
                  <a:pt x="1101358" y="289441"/>
                </a:lnTo>
                <a:lnTo>
                  <a:pt x="1115746" y="349752"/>
                </a:lnTo>
                <a:lnTo>
                  <a:pt x="1117599" y="380999"/>
                </a:lnTo>
                <a:lnTo>
                  <a:pt x="1115746" y="412247"/>
                </a:lnTo>
                <a:lnTo>
                  <a:pt x="1101358" y="472558"/>
                </a:lnTo>
                <a:lnTo>
                  <a:pt x="1073685" y="529302"/>
                </a:lnTo>
                <a:lnTo>
                  <a:pt x="1033878" y="581694"/>
                </a:lnTo>
                <a:lnTo>
                  <a:pt x="983086" y="628950"/>
                </a:lnTo>
                <a:lnTo>
                  <a:pt x="922460" y="670286"/>
                </a:lnTo>
                <a:lnTo>
                  <a:pt x="888819" y="688489"/>
                </a:lnTo>
                <a:lnTo>
                  <a:pt x="853151" y="704917"/>
                </a:lnTo>
                <a:lnTo>
                  <a:pt x="815600" y="719473"/>
                </a:lnTo>
                <a:lnTo>
                  <a:pt x="776309" y="732059"/>
                </a:lnTo>
                <a:lnTo>
                  <a:pt x="735423" y="742576"/>
                </a:lnTo>
                <a:lnTo>
                  <a:pt x="693085" y="750927"/>
                </a:lnTo>
                <a:lnTo>
                  <a:pt x="649439" y="757013"/>
                </a:lnTo>
                <a:lnTo>
                  <a:pt x="604629" y="760736"/>
                </a:lnTo>
                <a:lnTo>
                  <a:pt x="558799" y="761999"/>
                </a:lnTo>
                <a:lnTo>
                  <a:pt x="512969" y="760736"/>
                </a:lnTo>
                <a:lnTo>
                  <a:pt x="468159" y="757013"/>
                </a:lnTo>
                <a:lnTo>
                  <a:pt x="424513" y="750927"/>
                </a:lnTo>
                <a:lnTo>
                  <a:pt x="382175" y="742576"/>
                </a:lnTo>
                <a:lnTo>
                  <a:pt x="341289" y="732059"/>
                </a:lnTo>
                <a:lnTo>
                  <a:pt x="301998" y="719473"/>
                </a:lnTo>
                <a:lnTo>
                  <a:pt x="264447" y="704917"/>
                </a:lnTo>
                <a:lnTo>
                  <a:pt x="228779" y="688489"/>
                </a:lnTo>
                <a:lnTo>
                  <a:pt x="195138" y="670286"/>
                </a:lnTo>
                <a:lnTo>
                  <a:pt x="134513" y="628950"/>
                </a:lnTo>
                <a:lnTo>
                  <a:pt x="83721" y="581694"/>
                </a:lnTo>
                <a:lnTo>
                  <a:pt x="43913" y="529302"/>
                </a:lnTo>
                <a:lnTo>
                  <a:pt x="16240" y="472558"/>
                </a:lnTo>
                <a:lnTo>
                  <a:pt x="1852" y="412247"/>
                </a:lnTo>
                <a:lnTo>
                  <a:pt x="0" y="380999"/>
                </a:lnTo>
                <a:close/>
              </a:path>
            </a:pathLst>
          </a:custGeom>
          <a:noFill/>
          <a:ln w="12704">
            <a:solidFill>
              <a:srgbClr val="2626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2542" name="object 16"/>
          <p:cNvSpPr txBox="1">
            <a:spLocks noChangeArrowheads="1"/>
          </p:cNvSpPr>
          <p:nvPr/>
        </p:nvSpPr>
        <p:spPr bwMode="auto">
          <a:xfrm>
            <a:off x="2957513" y="2773363"/>
            <a:ext cx="468312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1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Define</a:t>
            </a:r>
            <a:endParaRPr lang="ko-KR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43" name="object 17"/>
          <p:cNvSpPr>
            <a:spLocks/>
          </p:cNvSpPr>
          <p:nvPr/>
        </p:nvSpPr>
        <p:spPr bwMode="auto">
          <a:xfrm>
            <a:off x="4013200" y="2527300"/>
            <a:ext cx="955675" cy="652463"/>
          </a:xfrm>
          <a:custGeom>
            <a:avLst/>
            <a:gdLst>
              <a:gd name="T0" fmla="*/ 0 w 1117600"/>
              <a:gd name="T1" fmla="*/ 326231 h 762000"/>
              <a:gd name="T2" fmla="*/ 6253 w 1117600"/>
              <a:gd name="T3" fmla="*/ 273314 h 762000"/>
              <a:gd name="T4" fmla="*/ 24360 w 1117600"/>
              <a:gd name="T5" fmla="*/ 223117 h 762000"/>
              <a:gd name="T6" fmla="*/ 53335 w 1117600"/>
              <a:gd name="T7" fmla="*/ 176309 h 762000"/>
              <a:gd name="T8" fmla="*/ 92195 w 1117600"/>
              <a:gd name="T9" fmla="*/ 133563 h 762000"/>
              <a:gd name="T10" fmla="*/ 139955 w 1117600"/>
              <a:gd name="T11" fmla="*/ 95551 h 762000"/>
              <a:gd name="T12" fmla="*/ 195633 w 1117600"/>
              <a:gd name="T13" fmla="*/ 62943 h 762000"/>
              <a:gd name="T14" fmla="*/ 226133 w 1117600"/>
              <a:gd name="T15" fmla="*/ 48876 h 762000"/>
              <a:gd name="T16" fmla="*/ 258243 w 1117600"/>
              <a:gd name="T17" fmla="*/ 36413 h 762000"/>
              <a:gd name="T18" fmla="*/ 291842 w 1117600"/>
              <a:gd name="T19" fmla="*/ 25636 h 762000"/>
              <a:gd name="T20" fmla="*/ 326804 w 1117600"/>
              <a:gd name="T21" fmla="*/ 16631 h 762000"/>
              <a:gd name="T22" fmla="*/ 363008 w 1117600"/>
              <a:gd name="T23" fmla="*/ 9480 h 762000"/>
              <a:gd name="T24" fmla="*/ 400330 w 1117600"/>
              <a:gd name="T25" fmla="*/ 4269 h 762000"/>
              <a:gd name="T26" fmla="*/ 438648 w 1117600"/>
              <a:gd name="T27" fmla="*/ 1081 h 762000"/>
              <a:gd name="T28" fmla="*/ 477838 w 1117600"/>
              <a:gd name="T29" fmla="*/ 0 h 762000"/>
              <a:gd name="T30" fmla="*/ 517027 w 1117600"/>
              <a:gd name="T31" fmla="*/ 1081 h 762000"/>
              <a:gd name="T32" fmla="*/ 555345 w 1117600"/>
              <a:gd name="T33" fmla="*/ 4269 h 762000"/>
              <a:gd name="T34" fmla="*/ 592667 w 1117600"/>
              <a:gd name="T35" fmla="*/ 9480 h 762000"/>
              <a:gd name="T36" fmla="*/ 628871 w 1117600"/>
              <a:gd name="T37" fmla="*/ 16631 h 762000"/>
              <a:gd name="T38" fmla="*/ 663833 w 1117600"/>
              <a:gd name="T39" fmla="*/ 25636 h 762000"/>
              <a:gd name="T40" fmla="*/ 697432 w 1117600"/>
              <a:gd name="T41" fmla="*/ 36413 h 762000"/>
              <a:gd name="T42" fmla="*/ 729542 w 1117600"/>
              <a:gd name="T43" fmla="*/ 48876 h 762000"/>
              <a:gd name="T44" fmla="*/ 760042 w 1117600"/>
              <a:gd name="T45" fmla="*/ 62943 h 762000"/>
              <a:gd name="T46" fmla="*/ 788809 w 1117600"/>
              <a:gd name="T47" fmla="*/ 78529 h 762000"/>
              <a:gd name="T48" fmla="*/ 840651 w 1117600"/>
              <a:gd name="T49" fmla="*/ 113923 h 762000"/>
              <a:gd name="T50" fmla="*/ 884084 w 1117600"/>
              <a:gd name="T51" fmla="*/ 154386 h 762000"/>
              <a:gd name="T52" fmla="*/ 918124 w 1117600"/>
              <a:gd name="T53" fmla="*/ 199247 h 762000"/>
              <a:gd name="T54" fmla="*/ 941788 w 1117600"/>
              <a:gd name="T55" fmla="*/ 247834 h 762000"/>
              <a:gd name="T56" fmla="*/ 954091 w 1117600"/>
              <a:gd name="T57" fmla="*/ 299475 h 762000"/>
              <a:gd name="T58" fmla="*/ 955675 w 1117600"/>
              <a:gd name="T59" fmla="*/ 326231 h 762000"/>
              <a:gd name="T60" fmla="*/ 954091 w 1117600"/>
              <a:gd name="T61" fmla="*/ 352987 h 762000"/>
              <a:gd name="T62" fmla="*/ 941788 w 1117600"/>
              <a:gd name="T63" fmla="*/ 404628 h 762000"/>
              <a:gd name="T64" fmla="*/ 918124 w 1117600"/>
              <a:gd name="T65" fmla="*/ 453215 h 762000"/>
              <a:gd name="T66" fmla="*/ 884084 w 1117600"/>
              <a:gd name="T67" fmla="*/ 498076 h 762000"/>
              <a:gd name="T68" fmla="*/ 840651 w 1117600"/>
              <a:gd name="T69" fmla="*/ 538539 h 762000"/>
              <a:gd name="T70" fmla="*/ 788809 w 1117600"/>
              <a:gd name="T71" fmla="*/ 573933 h 762000"/>
              <a:gd name="T72" fmla="*/ 760042 w 1117600"/>
              <a:gd name="T73" fmla="*/ 589519 h 762000"/>
              <a:gd name="T74" fmla="*/ 729542 w 1117600"/>
              <a:gd name="T75" fmla="*/ 603586 h 762000"/>
              <a:gd name="T76" fmla="*/ 697432 w 1117600"/>
              <a:gd name="T77" fmla="*/ 616049 h 762000"/>
              <a:gd name="T78" fmla="*/ 663833 w 1117600"/>
              <a:gd name="T79" fmla="*/ 626826 h 762000"/>
              <a:gd name="T80" fmla="*/ 628871 w 1117600"/>
              <a:gd name="T81" fmla="*/ 635831 h 762000"/>
              <a:gd name="T82" fmla="*/ 592667 w 1117600"/>
              <a:gd name="T83" fmla="*/ 642982 h 762000"/>
              <a:gd name="T84" fmla="*/ 555345 w 1117600"/>
              <a:gd name="T85" fmla="*/ 648193 h 762000"/>
              <a:gd name="T86" fmla="*/ 517027 w 1117600"/>
              <a:gd name="T87" fmla="*/ 651381 h 762000"/>
              <a:gd name="T88" fmla="*/ 477838 w 1117600"/>
              <a:gd name="T89" fmla="*/ 652462 h 762000"/>
              <a:gd name="T90" fmla="*/ 438648 w 1117600"/>
              <a:gd name="T91" fmla="*/ 651381 h 762000"/>
              <a:gd name="T92" fmla="*/ 400330 w 1117600"/>
              <a:gd name="T93" fmla="*/ 648193 h 762000"/>
              <a:gd name="T94" fmla="*/ 363008 w 1117600"/>
              <a:gd name="T95" fmla="*/ 642982 h 762000"/>
              <a:gd name="T96" fmla="*/ 326804 w 1117600"/>
              <a:gd name="T97" fmla="*/ 635831 h 762000"/>
              <a:gd name="T98" fmla="*/ 291842 w 1117600"/>
              <a:gd name="T99" fmla="*/ 626826 h 762000"/>
              <a:gd name="T100" fmla="*/ 258243 w 1117600"/>
              <a:gd name="T101" fmla="*/ 616049 h 762000"/>
              <a:gd name="T102" fmla="*/ 226133 w 1117600"/>
              <a:gd name="T103" fmla="*/ 603586 h 762000"/>
              <a:gd name="T104" fmla="*/ 195633 w 1117600"/>
              <a:gd name="T105" fmla="*/ 589519 h 762000"/>
              <a:gd name="T106" fmla="*/ 166866 w 1117600"/>
              <a:gd name="T107" fmla="*/ 573933 h 762000"/>
              <a:gd name="T108" fmla="*/ 115024 w 1117600"/>
              <a:gd name="T109" fmla="*/ 538539 h 762000"/>
              <a:gd name="T110" fmla="*/ 71591 w 1117600"/>
              <a:gd name="T111" fmla="*/ 498076 h 762000"/>
              <a:gd name="T112" fmla="*/ 37551 w 1117600"/>
              <a:gd name="T113" fmla="*/ 453215 h 762000"/>
              <a:gd name="T114" fmla="*/ 13887 w 1117600"/>
              <a:gd name="T115" fmla="*/ 404628 h 762000"/>
              <a:gd name="T116" fmla="*/ 1584 w 1117600"/>
              <a:gd name="T117" fmla="*/ 352987 h 762000"/>
              <a:gd name="T118" fmla="*/ 0 w 1117600"/>
              <a:gd name="T119" fmla="*/ 326231 h 76200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117600" h="762000">
                <a:moveTo>
                  <a:pt x="0" y="380999"/>
                </a:moveTo>
                <a:lnTo>
                  <a:pt x="7313" y="319199"/>
                </a:lnTo>
                <a:lnTo>
                  <a:pt x="28488" y="260574"/>
                </a:lnTo>
                <a:lnTo>
                  <a:pt x="62372" y="205908"/>
                </a:lnTo>
                <a:lnTo>
                  <a:pt x="107816" y="155986"/>
                </a:lnTo>
                <a:lnTo>
                  <a:pt x="163668" y="111592"/>
                </a:lnTo>
                <a:lnTo>
                  <a:pt x="228780" y="73510"/>
                </a:lnTo>
                <a:lnTo>
                  <a:pt x="264448" y="57082"/>
                </a:lnTo>
                <a:lnTo>
                  <a:pt x="301999" y="42526"/>
                </a:lnTo>
                <a:lnTo>
                  <a:pt x="341290" y="29940"/>
                </a:lnTo>
                <a:lnTo>
                  <a:pt x="382176" y="19423"/>
                </a:lnTo>
                <a:lnTo>
                  <a:pt x="424514" y="11072"/>
                </a:lnTo>
                <a:lnTo>
                  <a:pt x="468160" y="4986"/>
                </a:lnTo>
                <a:lnTo>
                  <a:pt x="512970" y="1263"/>
                </a:lnTo>
                <a:lnTo>
                  <a:pt x="558800" y="0"/>
                </a:lnTo>
                <a:lnTo>
                  <a:pt x="604630" y="1263"/>
                </a:lnTo>
                <a:lnTo>
                  <a:pt x="649440" y="4986"/>
                </a:lnTo>
                <a:lnTo>
                  <a:pt x="693086" y="11072"/>
                </a:lnTo>
                <a:lnTo>
                  <a:pt x="735424" y="19423"/>
                </a:lnTo>
                <a:lnTo>
                  <a:pt x="776310" y="29940"/>
                </a:lnTo>
                <a:lnTo>
                  <a:pt x="815601" y="42526"/>
                </a:lnTo>
                <a:lnTo>
                  <a:pt x="853152" y="57082"/>
                </a:lnTo>
                <a:lnTo>
                  <a:pt x="888820" y="73510"/>
                </a:lnTo>
                <a:lnTo>
                  <a:pt x="922461" y="91713"/>
                </a:lnTo>
                <a:lnTo>
                  <a:pt x="983087" y="133049"/>
                </a:lnTo>
                <a:lnTo>
                  <a:pt x="1033879" y="180305"/>
                </a:lnTo>
                <a:lnTo>
                  <a:pt x="1073687" y="232697"/>
                </a:lnTo>
                <a:lnTo>
                  <a:pt x="1101360" y="289441"/>
                </a:lnTo>
                <a:lnTo>
                  <a:pt x="1115748" y="349752"/>
                </a:lnTo>
                <a:lnTo>
                  <a:pt x="1117600" y="380999"/>
                </a:lnTo>
                <a:lnTo>
                  <a:pt x="1115748" y="412247"/>
                </a:lnTo>
                <a:lnTo>
                  <a:pt x="1101360" y="472558"/>
                </a:lnTo>
                <a:lnTo>
                  <a:pt x="1073687" y="529302"/>
                </a:lnTo>
                <a:lnTo>
                  <a:pt x="1033879" y="581694"/>
                </a:lnTo>
                <a:lnTo>
                  <a:pt x="983087" y="628950"/>
                </a:lnTo>
                <a:lnTo>
                  <a:pt x="922461" y="670286"/>
                </a:lnTo>
                <a:lnTo>
                  <a:pt x="888820" y="688489"/>
                </a:lnTo>
                <a:lnTo>
                  <a:pt x="853152" y="704917"/>
                </a:lnTo>
                <a:lnTo>
                  <a:pt x="815601" y="719473"/>
                </a:lnTo>
                <a:lnTo>
                  <a:pt x="776310" y="732059"/>
                </a:lnTo>
                <a:lnTo>
                  <a:pt x="735424" y="742576"/>
                </a:lnTo>
                <a:lnTo>
                  <a:pt x="693086" y="750927"/>
                </a:lnTo>
                <a:lnTo>
                  <a:pt x="649440" y="757013"/>
                </a:lnTo>
                <a:lnTo>
                  <a:pt x="604630" y="760736"/>
                </a:lnTo>
                <a:lnTo>
                  <a:pt x="558800" y="761999"/>
                </a:lnTo>
                <a:lnTo>
                  <a:pt x="512970" y="760736"/>
                </a:lnTo>
                <a:lnTo>
                  <a:pt x="468160" y="757013"/>
                </a:lnTo>
                <a:lnTo>
                  <a:pt x="424514" y="750927"/>
                </a:lnTo>
                <a:lnTo>
                  <a:pt x="382176" y="742576"/>
                </a:lnTo>
                <a:lnTo>
                  <a:pt x="341290" y="732059"/>
                </a:lnTo>
                <a:lnTo>
                  <a:pt x="301999" y="719473"/>
                </a:lnTo>
                <a:lnTo>
                  <a:pt x="264448" y="704917"/>
                </a:lnTo>
                <a:lnTo>
                  <a:pt x="228780" y="688489"/>
                </a:lnTo>
                <a:lnTo>
                  <a:pt x="195139" y="670286"/>
                </a:lnTo>
                <a:lnTo>
                  <a:pt x="134513" y="628950"/>
                </a:lnTo>
                <a:lnTo>
                  <a:pt x="83721" y="581694"/>
                </a:lnTo>
                <a:lnTo>
                  <a:pt x="43913" y="529302"/>
                </a:lnTo>
                <a:lnTo>
                  <a:pt x="16240" y="472558"/>
                </a:lnTo>
                <a:lnTo>
                  <a:pt x="1852" y="412247"/>
                </a:lnTo>
                <a:lnTo>
                  <a:pt x="0" y="380999"/>
                </a:lnTo>
                <a:close/>
              </a:path>
            </a:pathLst>
          </a:custGeom>
          <a:noFill/>
          <a:ln w="12704">
            <a:solidFill>
              <a:srgbClr val="2626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2544" name="object 18"/>
          <p:cNvSpPr txBox="1">
            <a:spLocks noChangeArrowheads="1"/>
          </p:cNvSpPr>
          <p:nvPr/>
        </p:nvSpPr>
        <p:spPr bwMode="auto">
          <a:xfrm>
            <a:off x="4265613" y="2773363"/>
            <a:ext cx="436562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1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Ideate</a:t>
            </a:r>
            <a:endParaRPr lang="ko-KR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45" name="object 19"/>
          <p:cNvSpPr>
            <a:spLocks/>
          </p:cNvSpPr>
          <p:nvPr/>
        </p:nvSpPr>
        <p:spPr bwMode="auto">
          <a:xfrm>
            <a:off x="5348288" y="2527300"/>
            <a:ext cx="944562" cy="652463"/>
          </a:xfrm>
          <a:custGeom>
            <a:avLst/>
            <a:gdLst>
              <a:gd name="T0" fmla="*/ 0 w 1104900"/>
              <a:gd name="T1" fmla="*/ 326231 h 762000"/>
              <a:gd name="T2" fmla="*/ 6181 w 1104900"/>
              <a:gd name="T3" fmla="*/ 273314 h 762000"/>
              <a:gd name="T4" fmla="*/ 24077 w 1104900"/>
              <a:gd name="T5" fmla="*/ 223117 h 762000"/>
              <a:gd name="T6" fmla="*/ 52715 w 1104900"/>
              <a:gd name="T7" fmla="*/ 176309 h 762000"/>
              <a:gd name="T8" fmla="*/ 91122 w 1104900"/>
              <a:gd name="T9" fmla="*/ 133563 h 762000"/>
              <a:gd name="T10" fmla="*/ 138327 w 1104900"/>
              <a:gd name="T11" fmla="*/ 95551 h 762000"/>
              <a:gd name="T12" fmla="*/ 193358 w 1104900"/>
              <a:gd name="T13" fmla="*/ 62943 h 762000"/>
              <a:gd name="T14" fmla="*/ 223504 w 1104900"/>
              <a:gd name="T15" fmla="*/ 48876 h 762000"/>
              <a:gd name="T16" fmla="*/ 255240 w 1104900"/>
              <a:gd name="T17" fmla="*/ 36413 h 762000"/>
              <a:gd name="T18" fmla="*/ 288447 w 1104900"/>
              <a:gd name="T19" fmla="*/ 25636 h 762000"/>
              <a:gd name="T20" fmla="*/ 323004 w 1104900"/>
              <a:gd name="T21" fmla="*/ 16631 h 762000"/>
              <a:gd name="T22" fmla="*/ 358787 w 1104900"/>
              <a:gd name="T23" fmla="*/ 9480 h 762000"/>
              <a:gd name="T24" fmla="*/ 395674 w 1104900"/>
              <a:gd name="T25" fmla="*/ 4269 h 762000"/>
              <a:gd name="T26" fmla="*/ 433546 w 1104900"/>
              <a:gd name="T27" fmla="*/ 1081 h 762000"/>
              <a:gd name="T28" fmla="*/ 472281 w 1104900"/>
              <a:gd name="T29" fmla="*/ 0 h 762000"/>
              <a:gd name="T30" fmla="*/ 511015 w 1104900"/>
              <a:gd name="T31" fmla="*/ 1081 h 762000"/>
              <a:gd name="T32" fmla="*/ 548887 w 1104900"/>
              <a:gd name="T33" fmla="*/ 4269 h 762000"/>
              <a:gd name="T34" fmla="*/ 585775 w 1104900"/>
              <a:gd name="T35" fmla="*/ 9480 h 762000"/>
              <a:gd name="T36" fmla="*/ 621558 w 1104900"/>
              <a:gd name="T37" fmla="*/ 16631 h 762000"/>
              <a:gd name="T38" fmla="*/ 656114 w 1104900"/>
              <a:gd name="T39" fmla="*/ 25636 h 762000"/>
              <a:gd name="T40" fmla="*/ 689321 w 1104900"/>
              <a:gd name="T41" fmla="*/ 36413 h 762000"/>
              <a:gd name="T42" fmla="*/ 721058 w 1104900"/>
              <a:gd name="T43" fmla="*/ 48876 h 762000"/>
              <a:gd name="T44" fmla="*/ 751203 w 1104900"/>
              <a:gd name="T45" fmla="*/ 62943 h 762000"/>
              <a:gd name="T46" fmla="*/ 806234 w 1104900"/>
              <a:gd name="T47" fmla="*/ 95551 h 762000"/>
              <a:gd name="T48" fmla="*/ 853439 w 1104900"/>
              <a:gd name="T49" fmla="*/ 133563 h 762000"/>
              <a:gd name="T50" fmla="*/ 891846 w 1104900"/>
              <a:gd name="T51" fmla="*/ 176309 h 762000"/>
              <a:gd name="T52" fmla="*/ 920484 w 1104900"/>
              <a:gd name="T53" fmla="*/ 223117 h 762000"/>
              <a:gd name="T54" fmla="*/ 938380 w 1104900"/>
              <a:gd name="T55" fmla="*/ 273314 h 762000"/>
              <a:gd name="T56" fmla="*/ 944562 w 1104900"/>
              <a:gd name="T57" fmla="*/ 326231 h 762000"/>
              <a:gd name="T58" fmla="*/ 942996 w 1104900"/>
              <a:gd name="T59" fmla="*/ 352987 h 762000"/>
              <a:gd name="T60" fmla="*/ 930836 w 1104900"/>
              <a:gd name="T61" fmla="*/ 404628 h 762000"/>
              <a:gd name="T62" fmla="*/ 907447 w 1104900"/>
              <a:gd name="T63" fmla="*/ 453215 h 762000"/>
              <a:gd name="T64" fmla="*/ 873803 w 1104900"/>
              <a:gd name="T65" fmla="*/ 498076 h 762000"/>
              <a:gd name="T66" fmla="*/ 830875 w 1104900"/>
              <a:gd name="T67" fmla="*/ 538539 h 762000"/>
              <a:gd name="T68" fmla="*/ 779636 w 1104900"/>
              <a:gd name="T69" fmla="*/ 573933 h 762000"/>
              <a:gd name="T70" fmla="*/ 721058 w 1104900"/>
              <a:gd name="T71" fmla="*/ 603586 h 762000"/>
              <a:gd name="T72" fmla="*/ 689321 w 1104900"/>
              <a:gd name="T73" fmla="*/ 616049 h 762000"/>
              <a:gd name="T74" fmla="*/ 656114 w 1104900"/>
              <a:gd name="T75" fmla="*/ 626826 h 762000"/>
              <a:gd name="T76" fmla="*/ 621558 w 1104900"/>
              <a:gd name="T77" fmla="*/ 635831 h 762000"/>
              <a:gd name="T78" fmla="*/ 585775 w 1104900"/>
              <a:gd name="T79" fmla="*/ 642982 h 762000"/>
              <a:gd name="T80" fmla="*/ 548887 w 1104900"/>
              <a:gd name="T81" fmla="*/ 648193 h 762000"/>
              <a:gd name="T82" fmla="*/ 511015 w 1104900"/>
              <a:gd name="T83" fmla="*/ 651381 h 762000"/>
              <a:gd name="T84" fmla="*/ 472281 w 1104900"/>
              <a:gd name="T85" fmla="*/ 652462 h 762000"/>
              <a:gd name="T86" fmla="*/ 433546 w 1104900"/>
              <a:gd name="T87" fmla="*/ 651381 h 762000"/>
              <a:gd name="T88" fmla="*/ 395674 w 1104900"/>
              <a:gd name="T89" fmla="*/ 648193 h 762000"/>
              <a:gd name="T90" fmla="*/ 358787 w 1104900"/>
              <a:gd name="T91" fmla="*/ 642982 h 762000"/>
              <a:gd name="T92" fmla="*/ 323004 w 1104900"/>
              <a:gd name="T93" fmla="*/ 635831 h 762000"/>
              <a:gd name="T94" fmla="*/ 288447 w 1104900"/>
              <a:gd name="T95" fmla="*/ 626826 h 762000"/>
              <a:gd name="T96" fmla="*/ 255240 w 1104900"/>
              <a:gd name="T97" fmla="*/ 616049 h 762000"/>
              <a:gd name="T98" fmla="*/ 223504 w 1104900"/>
              <a:gd name="T99" fmla="*/ 603586 h 762000"/>
              <a:gd name="T100" fmla="*/ 193358 w 1104900"/>
              <a:gd name="T101" fmla="*/ 589519 h 762000"/>
              <a:gd name="T102" fmla="*/ 138327 w 1104900"/>
              <a:gd name="T103" fmla="*/ 556911 h 762000"/>
              <a:gd name="T104" fmla="*/ 91122 w 1104900"/>
              <a:gd name="T105" fmla="*/ 518899 h 762000"/>
              <a:gd name="T106" fmla="*/ 52715 w 1104900"/>
              <a:gd name="T107" fmla="*/ 476153 h 762000"/>
              <a:gd name="T108" fmla="*/ 24077 w 1104900"/>
              <a:gd name="T109" fmla="*/ 429345 h 762000"/>
              <a:gd name="T110" fmla="*/ 6181 w 1104900"/>
              <a:gd name="T111" fmla="*/ 379148 h 762000"/>
              <a:gd name="T112" fmla="*/ 0 w 1104900"/>
              <a:gd name="T113" fmla="*/ 326231 h 76200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104900" h="762000">
                <a:moveTo>
                  <a:pt x="0" y="380999"/>
                </a:moveTo>
                <a:lnTo>
                  <a:pt x="7230" y="319199"/>
                </a:lnTo>
                <a:lnTo>
                  <a:pt x="28164" y="260574"/>
                </a:lnTo>
                <a:lnTo>
                  <a:pt x="61663" y="205908"/>
                </a:lnTo>
                <a:lnTo>
                  <a:pt x="106590" y="155986"/>
                </a:lnTo>
                <a:lnTo>
                  <a:pt x="161808" y="111592"/>
                </a:lnTo>
                <a:lnTo>
                  <a:pt x="226180" y="73510"/>
                </a:lnTo>
                <a:lnTo>
                  <a:pt x="261443" y="57082"/>
                </a:lnTo>
                <a:lnTo>
                  <a:pt x="298567" y="42526"/>
                </a:lnTo>
                <a:lnTo>
                  <a:pt x="337411" y="29940"/>
                </a:lnTo>
                <a:lnTo>
                  <a:pt x="377833" y="19423"/>
                </a:lnTo>
                <a:lnTo>
                  <a:pt x="419690" y="11072"/>
                </a:lnTo>
                <a:lnTo>
                  <a:pt x="462839" y="4986"/>
                </a:lnTo>
                <a:lnTo>
                  <a:pt x="507140" y="1263"/>
                </a:lnTo>
                <a:lnTo>
                  <a:pt x="552450" y="0"/>
                </a:lnTo>
                <a:lnTo>
                  <a:pt x="597759" y="1263"/>
                </a:lnTo>
                <a:lnTo>
                  <a:pt x="642060" y="4986"/>
                </a:lnTo>
                <a:lnTo>
                  <a:pt x="685210" y="11072"/>
                </a:lnTo>
                <a:lnTo>
                  <a:pt x="727067" y="19423"/>
                </a:lnTo>
                <a:lnTo>
                  <a:pt x="767488" y="29940"/>
                </a:lnTo>
                <a:lnTo>
                  <a:pt x="806332" y="42526"/>
                </a:lnTo>
                <a:lnTo>
                  <a:pt x="843457" y="57082"/>
                </a:lnTo>
                <a:lnTo>
                  <a:pt x="878719" y="73510"/>
                </a:lnTo>
                <a:lnTo>
                  <a:pt x="943091" y="111592"/>
                </a:lnTo>
                <a:lnTo>
                  <a:pt x="998309" y="155986"/>
                </a:lnTo>
                <a:lnTo>
                  <a:pt x="1043236" y="205908"/>
                </a:lnTo>
                <a:lnTo>
                  <a:pt x="1076735" y="260574"/>
                </a:lnTo>
                <a:lnTo>
                  <a:pt x="1097669" y="319199"/>
                </a:lnTo>
                <a:lnTo>
                  <a:pt x="1104900" y="380999"/>
                </a:lnTo>
                <a:lnTo>
                  <a:pt x="1103068" y="412247"/>
                </a:lnTo>
                <a:lnTo>
                  <a:pt x="1088844" y="472558"/>
                </a:lnTo>
                <a:lnTo>
                  <a:pt x="1061485" y="529302"/>
                </a:lnTo>
                <a:lnTo>
                  <a:pt x="1022130" y="581694"/>
                </a:lnTo>
                <a:lnTo>
                  <a:pt x="971915" y="628950"/>
                </a:lnTo>
                <a:lnTo>
                  <a:pt x="911978" y="670286"/>
                </a:lnTo>
                <a:lnTo>
                  <a:pt x="843457" y="704917"/>
                </a:lnTo>
                <a:lnTo>
                  <a:pt x="806332" y="719473"/>
                </a:lnTo>
                <a:lnTo>
                  <a:pt x="767488" y="732059"/>
                </a:lnTo>
                <a:lnTo>
                  <a:pt x="727067" y="742576"/>
                </a:lnTo>
                <a:lnTo>
                  <a:pt x="685210" y="750927"/>
                </a:lnTo>
                <a:lnTo>
                  <a:pt x="642060" y="757013"/>
                </a:lnTo>
                <a:lnTo>
                  <a:pt x="597759" y="760736"/>
                </a:lnTo>
                <a:lnTo>
                  <a:pt x="552450" y="761999"/>
                </a:lnTo>
                <a:lnTo>
                  <a:pt x="507140" y="760736"/>
                </a:lnTo>
                <a:lnTo>
                  <a:pt x="462839" y="757013"/>
                </a:lnTo>
                <a:lnTo>
                  <a:pt x="419690" y="750927"/>
                </a:lnTo>
                <a:lnTo>
                  <a:pt x="377833" y="742576"/>
                </a:lnTo>
                <a:lnTo>
                  <a:pt x="337411" y="732059"/>
                </a:lnTo>
                <a:lnTo>
                  <a:pt x="298567" y="719473"/>
                </a:lnTo>
                <a:lnTo>
                  <a:pt x="261443" y="704917"/>
                </a:lnTo>
                <a:lnTo>
                  <a:pt x="226180" y="688489"/>
                </a:lnTo>
                <a:lnTo>
                  <a:pt x="161808" y="650407"/>
                </a:lnTo>
                <a:lnTo>
                  <a:pt x="106590" y="606013"/>
                </a:lnTo>
                <a:lnTo>
                  <a:pt x="61663" y="556091"/>
                </a:lnTo>
                <a:lnTo>
                  <a:pt x="28164" y="501425"/>
                </a:lnTo>
                <a:lnTo>
                  <a:pt x="7230" y="442800"/>
                </a:lnTo>
                <a:lnTo>
                  <a:pt x="0" y="380999"/>
                </a:lnTo>
                <a:close/>
              </a:path>
            </a:pathLst>
          </a:custGeom>
          <a:noFill/>
          <a:ln w="12704">
            <a:solidFill>
              <a:srgbClr val="2626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2546" name="object 20"/>
          <p:cNvSpPr txBox="1">
            <a:spLocks noChangeArrowheads="1"/>
          </p:cNvSpPr>
          <p:nvPr/>
        </p:nvSpPr>
        <p:spPr bwMode="auto">
          <a:xfrm>
            <a:off x="5522913" y="2782888"/>
            <a:ext cx="587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9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Prototype</a:t>
            </a:r>
            <a:endParaRPr lang="ko-KR" altLang="ko-KR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47" name="object 21"/>
          <p:cNvSpPr>
            <a:spLocks/>
          </p:cNvSpPr>
          <p:nvPr/>
        </p:nvSpPr>
        <p:spPr bwMode="auto">
          <a:xfrm>
            <a:off x="6640513" y="2527300"/>
            <a:ext cx="955675" cy="652463"/>
          </a:xfrm>
          <a:custGeom>
            <a:avLst/>
            <a:gdLst>
              <a:gd name="T0" fmla="*/ 0 w 1117600"/>
              <a:gd name="T1" fmla="*/ 326231 h 762000"/>
              <a:gd name="T2" fmla="*/ 6253 w 1117600"/>
              <a:gd name="T3" fmla="*/ 273314 h 762000"/>
              <a:gd name="T4" fmla="*/ 24360 w 1117600"/>
              <a:gd name="T5" fmla="*/ 223117 h 762000"/>
              <a:gd name="T6" fmla="*/ 53335 w 1117600"/>
              <a:gd name="T7" fmla="*/ 176309 h 762000"/>
              <a:gd name="T8" fmla="*/ 92194 w 1117600"/>
              <a:gd name="T9" fmla="*/ 133563 h 762000"/>
              <a:gd name="T10" fmla="*/ 139955 w 1117600"/>
              <a:gd name="T11" fmla="*/ 95551 h 762000"/>
              <a:gd name="T12" fmla="*/ 195632 w 1117600"/>
              <a:gd name="T13" fmla="*/ 62943 h 762000"/>
              <a:gd name="T14" fmla="*/ 226132 w 1117600"/>
              <a:gd name="T15" fmla="*/ 48876 h 762000"/>
              <a:gd name="T16" fmla="*/ 258243 w 1117600"/>
              <a:gd name="T17" fmla="*/ 36413 h 762000"/>
              <a:gd name="T18" fmla="*/ 291841 w 1117600"/>
              <a:gd name="T19" fmla="*/ 25636 h 762000"/>
              <a:gd name="T20" fmla="*/ 326803 w 1117600"/>
              <a:gd name="T21" fmla="*/ 16631 h 762000"/>
              <a:gd name="T22" fmla="*/ 363007 w 1117600"/>
              <a:gd name="T23" fmla="*/ 9480 h 762000"/>
              <a:gd name="T24" fmla="*/ 400329 w 1117600"/>
              <a:gd name="T25" fmla="*/ 4269 h 762000"/>
              <a:gd name="T26" fmla="*/ 438647 w 1117600"/>
              <a:gd name="T27" fmla="*/ 1081 h 762000"/>
              <a:gd name="T28" fmla="*/ 477837 w 1117600"/>
              <a:gd name="T29" fmla="*/ 0 h 762000"/>
              <a:gd name="T30" fmla="*/ 517027 w 1117600"/>
              <a:gd name="T31" fmla="*/ 1081 h 762000"/>
              <a:gd name="T32" fmla="*/ 555345 w 1117600"/>
              <a:gd name="T33" fmla="*/ 4269 h 762000"/>
              <a:gd name="T34" fmla="*/ 592666 w 1117600"/>
              <a:gd name="T35" fmla="*/ 9480 h 762000"/>
              <a:gd name="T36" fmla="*/ 628870 w 1117600"/>
              <a:gd name="T37" fmla="*/ 16631 h 762000"/>
              <a:gd name="T38" fmla="*/ 663832 w 1117600"/>
              <a:gd name="T39" fmla="*/ 25636 h 762000"/>
              <a:gd name="T40" fmla="*/ 697431 w 1117600"/>
              <a:gd name="T41" fmla="*/ 36413 h 762000"/>
              <a:gd name="T42" fmla="*/ 729541 w 1117600"/>
              <a:gd name="T43" fmla="*/ 48876 h 762000"/>
              <a:gd name="T44" fmla="*/ 760041 w 1117600"/>
              <a:gd name="T45" fmla="*/ 62943 h 762000"/>
              <a:gd name="T46" fmla="*/ 788808 w 1117600"/>
              <a:gd name="T47" fmla="*/ 78529 h 762000"/>
              <a:gd name="T48" fmla="*/ 840650 w 1117600"/>
              <a:gd name="T49" fmla="*/ 113923 h 762000"/>
              <a:gd name="T50" fmla="*/ 884083 w 1117600"/>
              <a:gd name="T51" fmla="*/ 154386 h 762000"/>
              <a:gd name="T52" fmla="*/ 918123 w 1117600"/>
              <a:gd name="T53" fmla="*/ 199247 h 762000"/>
              <a:gd name="T54" fmla="*/ 941786 w 1117600"/>
              <a:gd name="T55" fmla="*/ 247834 h 762000"/>
              <a:gd name="T56" fmla="*/ 954090 w 1117600"/>
              <a:gd name="T57" fmla="*/ 299475 h 762000"/>
              <a:gd name="T58" fmla="*/ 955674 w 1117600"/>
              <a:gd name="T59" fmla="*/ 326231 h 762000"/>
              <a:gd name="T60" fmla="*/ 954090 w 1117600"/>
              <a:gd name="T61" fmla="*/ 352987 h 762000"/>
              <a:gd name="T62" fmla="*/ 941786 w 1117600"/>
              <a:gd name="T63" fmla="*/ 404628 h 762000"/>
              <a:gd name="T64" fmla="*/ 918123 w 1117600"/>
              <a:gd name="T65" fmla="*/ 453215 h 762000"/>
              <a:gd name="T66" fmla="*/ 884083 w 1117600"/>
              <a:gd name="T67" fmla="*/ 498076 h 762000"/>
              <a:gd name="T68" fmla="*/ 840650 w 1117600"/>
              <a:gd name="T69" fmla="*/ 538539 h 762000"/>
              <a:gd name="T70" fmla="*/ 788808 w 1117600"/>
              <a:gd name="T71" fmla="*/ 573933 h 762000"/>
              <a:gd name="T72" fmla="*/ 760041 w 1117600"/>
              <a:gd name="T73" fmla="*/ 589519 h 762000"/>
              <a:gd name="T74" fmla="*/ 729541 w 1117600"/>
              <a:gd name="T75" fmla="*/ 603586 h 762000"/>
              <a:gd name="T76" fmla="*/ 697431 w 1117600"/>
              <a:gd name="T77" fmla="*/ 616049 h 762000"/>
              <a:gd name="T78" fmla="*/ 663832 w 1117600"/>
              <a:gd name="T79" fmla="*/ 626826 h 762000"/>
              <a:gd name="T80" fmla="*/ 628870 w 1117600"/>
              <a:gd name="T81" fmla="*/ 635831 h 762000"/>
              <a:gd name="T82" fmla="*/ 592666 w 1117600"/>
              <a:gd name="T83" fmla="*/ 642982 h 762000"/>
              <a:gd name="T84" fmla="*/ 555345 w 1117600"/>
              <a:gd name="T85" fmla="*/ 648193 h 762000"/>
              <a:gd name="T86" fmla="*/ 517027 w 1117600"/>
              <a:gd name="T87" fmla="*/ 651381 h 762000"/>
              <a:gd name="T88" fmla="*/ 477837 w 1117600"/>
              <a:gd name="T89" fmla="*/ 652462 h 762000"/>
              <a:gd name="T90" fmla="*/ 438647 w 1117600"/>
              <a:gd name="T91" fmla="*/ 651381 h 762000"/>
              <a:gd name="T92" fmla="*/ 400329 w 1117600"/>
              <a:gd name="T93" fmla="*/ 648193 h 762000"/>
              <a:gd name="T94" fmla="*/ 363007 w 1117600"/>
              <a:gd name="T95" fmla="*/ 642982 h 762000"/>
              <a:gd name="T96" fmla="*/ 326803 w 1117600"/>
              <a:gd name="T97" fmla="*/ 635831 h 762000"/>
              <a:gd name="T98" fmla="*/ 291841 w 1117600"/>
              <a:gd name="T99" fmla="*/ 626826 h 762000"/>
              <a:gd name="T100" fmla="*/ 258243 w 1117600"/>
              <a:gd name="T101" fmla="*/ 616049 h 762000"/>
              <a:gd name="T102" fmla="*/ 226132 w 1117600"/>
              <a:gd name="T103" fmla="*/ 603586 h 762000"/>
              <a:gd name="T104" fmla="*/ 195632 w 1117600"/>
              <a:gd name="T105" fmla="*/ 589519 h 762000"/>
              <a:gd name="T106" fmla="*/ 166865 w 1117600"/>
              <a:gd name="T107" fmla="*/ 573933 h 762000"/>
              <a:gd name="T108" fmla="*/ 115024 w 1117600"/>
              <a:gd name="T109" fmla="*/ 538539 h 762000"/>
              <a:gd name="T110" fmla="*/ 71591 w 1117600"/>
              <a:gd name="T111" fmla="*/ 498076 h 762000"/>
              <a:gd name="T112" fmla="*/ 37551 w 1117600"/>
              <a:gd name="T113" fmla="*/ 453215 h 762000"/>
              <a:gd name="T114" fmla="*/ 13887 w 1117600"/>
              <a:gd name="T115" fmla="*/ 404628 h 762000"/>
              <a:gd name="T116" fmla="*/ 1584 w 1117600"/>
              <a:gd name="T117" fmla="*/ 352987 h 762000"/>
              <a:gd name="T118" fmla="*/ 0 w 1117600"/>
              <a:gd name="T119" fmla="*/ 326231 h 76200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117600" h="762000">
                <a:moveTo>
                  <a:pt x="0" y="380999"/>
                </a:moveTo>
                <a:lnTo>
                  <a:pt x="7313" y="319199"/>
                </a:lnTo>
                <a:lnTo>
                  <a:pt x="28487" y="260574"/>
                </a:lnTo>
                <a:lnTo>
                  <a:pt x="62372" y="205908"/>
                </a:lnTo>
                <a:lnTo>
                  <a:pt x="107815" y="155986"/>
                </a:lnTo>
                <a:lnTo>
                  <a:pt x="163668" y="111592"/>
                </a:lnTo>
                <a:lnTo>
                  <a:pt x="228779" y="73510"/>
                </a:lnTo>
                <a:lnTo>
                  <a:pt x="264447" y="57082"/>
                </a:lnTo>
                <a:lnTo>
                  <a:pt x="301999" y="42526"/>
                </a:lnTo>
                <a:lnTo>
                  <a:pt x="341289" y="29940"/>
                </a:lnTo>
                <a:lnTo>
                  <a:pt x="382175" y="19423"/>
                </a:lnTo>
                <a:lnTo>
                  <a:pt x="424513" y="11072"/>
                </a:lnTo>
                <a:lnTo>
                  <a:pt x="468159" y="4986"/>
                </a:lnTo>
                <a:lnTo>
                  <a:pt x="512969" y="1263"/>
                </a:lnTo>
                <a:lnTo>
                  <a:pt x="558799" y="0"/>
                </a:lnTo>
                <a:lnTo>
                  <a:pt x="604630" y="1263"/>
                </a:lnTo>
                <a:lnTo>
                  <a:pt x="649440" y="4986"/>
                </a:lnTo>
                <a:lnTo>
                  <a:pt x="693085" y="11072"/>
                </a:lnTo>
                <a:lnTo>
                  <a:pt x="735423" y="19423"/>
                </a:lnTo>
                <a:lnTo>
                  <a:pt x="776309" y="29940"/>
                </a:lnTo>
                <a:lnTo>
                  <a:pt x="815600" y="42526"/>
                </a:lnTo>
                <a:lnTo>
                  <a:pt x="853151" y="57082"/>
                </a:lnTo>
                <a:lnTo>
                  <a:pt x="888819" y="73510"/>
                </a:lnTo>
                <a:lnTo>
                  <a:pt x="922460" y="91713"/>
                </a:lnTo>
                <a:lnTo>
                  <a:pt x="983086" y="133049"/>
                </a:lnTo>
                <a:lnTo>
                  <a:pt x="1033878" y="180305"/>
                </a:lnTo>
                <a:lnTo>
                  <a:pt x="1073685" y="232697"/>
                </a:lnTo>
                <a:lnTo>
                  <a:pt x="1101358" y="289441"/>
                </a:lnTo>
                <a:lnTo>
                  <a:pt x="1115746" y="349752"/>
                </a:lnTo>
                <a:lnTo>
                  <a:pt x="1117599" y="380999"/>
                </a:lnTo>
                <a:lnTo>
                  <a:pt x="1115746" y="412247"/>
                </a:lnTo>
                <a:lnTo>
                  <a:pt x="1101358" y="472558"/>
                </a:lnTo>
                <a:lnTo>
                  <a:pt x="1073685" y="529302"/>
                </a:lnTo>
                <a:lnTo>
                  <a:pt x="1033878" y="581694"/>
                </a:lnTo>
                <a:lnTo>
                  <a:pt x="983086" y="628950"/>
                </a:lnTo>
                <a:lnTo>
                  <a:pt x="922460" y="670286"/>
                </a:lnTo>
                <a:lnTo>
                  <a:pt x="888819" y="688489"/>
                </a:lnTo>
                <a:lnTo>
                  <a:pt x="853151" y="704917"/>
                </a:lnTo>
                <a:lnTo>
                  <a:pt x="815600" y="719473"/>
                </a:lnTo>
                <a:lnTo>
                  <a:pt x="776309" y="732059"/>
                </a:lnTo>
                <a:lnTo>
                  <a:pt x="735423" y="742576"/>
                </a:lnTo>
                <a:lnTo>
                  <a:pt x="693085" y="750927"/>
                </a:lnTo>
                <a:lnTo>
                  <a:pt x="649440" y="757013"/>
                </a:lnTo>
                <a:lnTo>
                  <a:pt x="604630" y="760736"/>
                </a:lnTo>
                <a:lnTo>
                  <a:pt x="558799" y="761999"/>
                </a:lnTo>
                <a:lnTo>
                  <a:pt x="512969" y="760736"/>
                </a:lnTo>
                <a:lnTo>
                  <a:pt x="468159" y="757013"/>
                </a:lnTo>
                <a:lnTo>
                  <a:pt x="424513" y="750927"/>
                </a:lnTo>
                <a:lnTo>
                  <a:pt x="382175" y="742576"/>
                </a:lnTo>
                <a:lnTo>
                  <a:pt x="341289" y="732059"/>
                </a:lnTo>
                <a:lnTo>
                  <a:pt x="301999" y="719473"/>
                </a:lnTo>
                <a:lnTo>
                  <a:pt x="264447" y="704917"/>
                </a:lnTo>
                <a:lnTo>
                  <a:pt x="228779" y="688489"/>
                </a:lnTo>
                <a:lnTo>
                  <a:pt x="195138" y="670286"/>
                </a:lnTo>
                <a:lnTo>
                  <a:pt x="134513" y="628950"/>
                </a:lnTo>
                <a:lnTo>
                  <a:pt x="83721" y="581694"/>
                </a:lnTo>
                <a:lnTo>
                  <a:pt x="43913" y="529302"/>
                </a:lnTo>
                <a:lnTo>
                  <a:pt x="16240" y="472558"/>
                </a:lnTo>
                <a:lnTo>
                  <a:pt x="1852" y="412247"/>
                </a:lnTo>
                <a:lnTo>
                  <a:pt x="0" y="380999"/>
                </a:lnTo>
                <a:close/>
              </a:path>
            </a:pathLst>
          </a:custGeom>
          <a:noFill/>
          <a:ln w="12704">
            <a:solidFill>
              <a:srgbClr val="2626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2548" name="object 22"/>
          <p:cNvSpPr txBox="1">
            <a:spLocks noChangeArrowheads="1"/>
          </p:cNvSpPr>
          <p:nvPr/>
        </p:nvSpPr>
        <p:spPr bwMode="auto">
          <a:xfrm>
            <a:off x="6962775" y="2773363"/>
            <a:ext cx="292100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1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  <a:endParaRPr lang="ko-KR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49" name="object 23"/>
          <p:cNvSpPr>
            <a:spLocks/>
          </p:cNvSpPr>
          <p:nvPr/>
        </p:nvSpPr>
        <p:spPr bwMode="auto">
          <a:xfrm>
            <a:off x="2443163" y="2706688"/>
            <a:ext cx="228600" cy="271462"/>
          </a:xfrm>
          <a:custGeom>
            <a:avLst/>
            <a:gdLst>
              <a:gd name="T0" fmla="*/ 114300 w 266700"/>
              <a:gd name="T1" fmla="*/ 0 h 317500"/>
              <a:gd name="T2" fmla="*/ 114300 w 266700"/>
              <a:gd name="T3" fmla="*/ 67866 h 317500"/>
              <a:gd name="T4" fmla="*/ 0 w 266700"/>
              <a:gd name="T5" fmla="*/ 67866 h 317500"/>
              <a:gd name="T6" fmla="*/ 0 w 266700"/>
              <a:gd name="T7" fmla="*/ 203597 h 317500"/>
              <a:gd name="T8" fmla="*/ 114300 w 266700"/>
              <a:gd name="T9" fmla="*/ 203597 h 317500"/>
              <a:gd name="T10" fmla="*/ 114300 w 266700"/>
              <a:gd name="T11" fmla="*/ 271462 h 317500"/>
              <a:gd name="T12" fmla="*/ 228600 w 266700"/>
              <a:gd name="T13" fmla="*/ 135731 h 317500"/>
              <a:gd name="T14" fmla="*/ 114300 w 266700"/>
              <a:gd name="T15" fmla="*/ 0 h 317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66700" h="317500">
                <a:moveTo>
                  <a:pt x="133350" y="0"/>
                </a:moveTo>
                <a:lnTo>
                  <a:pt x="133350" y="79375"/>
                </a:lnTo>
                <a:lnTo>
                  <a:pt x="0" y="79375"/>
                </a:lnTo>
                <a:lnTo>
                  <a:pt x="0" y="238125"/>
                </a:lnTo>
                <a:lnTo>
                  <a:pt x="133350" y="238125"/>
                </a:lnTo>
                <a:lnTo>
                  <a:pt x="133350" y="317500"/>
                </a:lnTo>
                <a:lnTo>
                  <a:pt x="266700" y="158750"/>
                </a:lnTo>
                <a:lnTo>
                  <a:pt x="133350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2550" name="object 24"/>
          <p:cNvSpPr>
            <a:spLocks/>
          </p:cNvSpPr>
          <p:nvPr/>
        </p:nvSpPr>
        <p:spPr bwMode="auto">
          <a:xfrm>
            <a:off x="3735388" y="2706688"/>
            <a:ext cx="228600" cy="271462"/>
          </a:xfrm>
          <a:custGeom>
            <a:avLst/>
            <a:gdLst>
              <a:gd name="T0" fmla="*/ 114300 w 266700"/>
              <a:gd name="T1" fmla="*/ 0 h 317500"/>
              <a:gd name="T2" fmla="*/ 114300 w 266700"/>
              <a:gd name="T3" fmla="*/ 67866 h 317500"/>
              <a:gd name="T4" fmla="*/ 0 w 266700"/>
              <a:gd name="T5" fmla="*/ 67866 h 317500"/>
              <a:gd name="T6" fmla="*/ 0 w 266700"/>
              <a:gd name="T7" fmla="*/ 203597 h 317500"/>
              <a:gd name="T8" fmla="*/ 114300 w 266700"/>
              <a:gd name="T9" fmla="*/ 203597 h 317500"/>
              <a:gd name="T10" fmla="*/ 114300 w 266700"/>
              <a:gd name="T11" fmla="*/ 271462 h 317500"/>
              <a:gd name="T12" fmla="*/ 228598 w 266700"/>
              <a:gd name="T13" fmla="*/ 135731 h 317500"/>
              <a:gd name="T14" fmla="*/ 114300 w 266700"/>
              <a:gd name="T15" fmla="*/ 0 h 317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66700" h="317500">
                <a:moveTo>
                  <a:pt x="133350" y="0"/>
                </a:moveTo>
                <a:lnTo>
                  <a:pt x="133350" y="79375"/>
                </a:lnTo>
                <a:lnTo>
                  <a:pt x="0" y="79375"/>
                </a:lnTo>
                <a:lnTo>
                  <a:pt x="0" y="238125"/>
                </a:lnTo>
                <a:lnTo>
                  <a:pt x="133350" y="238125"/>
                </a:lnTo>
                <a:lnTo>
                  <a:pt x="133350" y="317500"/>
                </a:lnTo>
                <a:lnTo>
                  <a:pt x="266698" y="158750"/>
                </a:lnTo>
                <a:lnTo>
                  <a:pt x="133350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2551" name="object 25"/>
          <p:cNvSpPr>
            <a:spLocks/>
          </p:cNvSpPr>
          <p:nvPr/>
        </p:nvSpPr>
        <p:spPr bwMode="auto">
          <a:xfrm>
            <a:off x="5049838" y="2706688"/>
            <a:ext cx="228600" cy="271462"/>
          </a:xfrm>
          <a:custGeom>
            <a:avLst/>
            <a:gdLst>
              <a:gd name="T0" fmla="*/ 114300 w 266700"/>
              <a:gd name="T1" fmla="*/ 0 h 317500"/>
              <a:gd name="T2" fmla="*/ 114300 w 266700"/>
              <a:gd name="T3" fmla="*/ 67866 h 317500"/>
              <a:gd name="T4" fmla="*/ 0 w 266700"/>
              <a:gd name="T5" fmla="*/ 67866 h 317500"/>
              <a:gd name="T6" fmla="*/ 0 w 266700"/>
              <a:gd name="T7" fmla="*/ 203597 h 317500"/>
              <a:gd name="T8" fmla="*/ 114300 w 266700"/>
              <a:gd name="T9" fmla="*/ 203597 h 317500"/>
              <a:gd name="T10" fmla="*/ 114300 w 266700"/>
              <a:gd name="T11" fmla="*/ 271462 h 317500"/>
              <a:gd name="T12" fmla="*/ 228598 w 266700"/>
              <a:gd name="T13" fmla="*/ 135731 h 317500"/>
              <a:gd name="T14" fmla="*/ 114300 w 266700"/>
              <a:gd name="T15" fmla="*/ 0 h 317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66700" h="317500">
                <a:moveTo>
                  <a:pt x="133350" y="0"/>
                </a:moveTo>
                <a:lnTo>
                  <a:pt x="133350" y="79375"/>
                </a:lnTo>
                <a:lnTo>
                  <a:pt x="0" y="79375"/>
                </a:lnTo>
                <a:lnTo>
                  <a:pt x="0" y="238125"/>
                </a:lnTo>
                <a:lnTo>
                  <a:pt x="133350" y="238125"/>
                </a:lnTo>
                <a:lnTo>
                  <a:pt x="133350" y="317500"/>
                </a:lnTo>
                <a:lnTo>
                  <a:pt x="266698" y="158750"/>
                </a:lnTo>
                <a:lnTo>
                  <a:pt x="133350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2552" name="object 26"/>
          <p:cNvSpPr>
            <a:spLocks/>
          </p:cNvSpPr>
          <p:nvPr/>
        </p:nvSpPr>
        <p:spPr bwMode="auto">
          <a:xfrm>
            <a:off x="6353175" y="2706688"/>
            <a:ext cx="228600" cy="271462"/>
          </a:xfrm>
          <a:custGeom>
            <a:avLst/>
            <a:gdLst>
              <a:gd name="T0" fmla="*/ 114300 w 266700"/>
              <a:gd name="T1" fmla="*/ 0 h 317500"/>
              <a:gd name="T2" fmla="*/ 114300 w 266700"/>
              <a:gd name="T3" fmla="*/ 67866 h 317500"/>
              <a:gd name="T4" fmla="*/ 0 w 266700"/>
              <a:gd name="T5" fmla="*/ 67866 h 317500"/>
              <a:gd name="T6" fmla="*/ 0 w 266700"/>
              <a:gd name="T7" fmla="*/ 203597 h 317500"/>
              <a:gd name="T8" fmla="*/ 114300 w 266700"/>
              <a:gd name="T9" fmla="*/ 203597 h 317500"/>
              <a:gd name="T10" fmla="*/ 114300 w 266700"/>
              <a:gd name="T11" fmla="*/ 271462 h 317500"/>
              <a:gd name="T12" fmla="*/ 228600 w 266700"/>
              <a:gd name="T13" fmla="*/ 135731 h 317500"/>
              <a:gd name="T14" fmla="*/ 114300 w 266700"/>
              <a:gd name="T15" fmla="*/ 0 h 317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66700" h="317500">
                <a:moveTo>
                  <a:pt x="133350" y="0"/>
                </a:moveTo>
                <a:lnTo>
                  <a:pt x="133350" y="79375"/>
                </a:lnTo>
                <a:lnTo>
                  <a:pt x="0" y="79375"/>
                </a:lnTo>
                <a:lnTo>
                  <a:pt x="0" y="238125"/>
                </a:lnTo>
                <a:lnTo>
                  <a:pt x="133350" y="238125"/>
                </a:lnTo>
                <a:lnTo>
                  <a:pt x="133350" y="317500"/>
                </a:lnTo>
                <a:lnTo>
                  <a:pt x="266700" y="158750"/>
                </a:lnTo>
                <a:lnTo>
                  <a:pt x="133350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2553" name="object 27"/>
          <p:cNvSpPr>
            <a:spLocks/>
          </p:cNvSpPr>
          <p:nvPr/>
        </p:nvSpPr>
        <p:spPr bwMode="auto">
          <a:xfrm>
            <a:off x="1417638" y="4613275"/>
            <a:ext cx="2225675" cy="531813"/>
          </a:xfrm>
          <a:custGeom>
            <a:avLst/>
            <a:gdLst>
              <a:gd name="T0" fmla="*/ 0 w 2603500"/>
              <a:gd name="T1" fmla="*/ 0 h 622300"/>
              <a:gd name="T2" fmla="*/ 1959798 w 2603500"/>
              <a:gd name="T3" fmla="*/ 0 h 622300"/>
              <a:gd name="T4" fmla="*/ 2225674 w 2603500"/>
              <a:gd name="T5" fmla="*/ 265906 h 622300"/>
              <a:gd name="T6" fmla="*/ 1959798 w 2603500"/>
              <a:gd name="T7" fmla="*/ 531812 h 622300"/>
              <a:gd name="T8" fmla="*/ 0 w 2603500"/>
              <a:gd name="T9" fmla="*/ 531812 h 622300"/>
              <a:gd name="T10" fmla="*/ 0 w 2603500"/>
              <a:gd name="T11" fmla="*/ 0 h 6223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03500" h="622300">
                <a:moveTo>
                  <a:pt x="0" y="0"/>
                </a:moveTo>
                <a:lnTo>
                  <a:pt x="2292488" y="0"/>
                </a:lnTo>
                <a:lnTo>
                  <a:pt x="2603499" y="311149"/>
                </a:lnTo>
                <a:lnTo>
                  <a:pt x="2292488" y="622299"/>
                </a:lnTo>
                <a:lnTo>
                  <a:pt x="0" y="622299"/>
                </a:lnTo>
                <a:lnTo>
                  <a:pt x="0" y="0"/>
                </a:lnTo>
                <a:close/>
              </a:path>
            </a:pathLst>
          </a:custGeom>
          <a:noFill/>
          <a:ln w="12705">
            <a:solidFill>
              <a:srgbClr val="0D0D0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2554" name="object 28"/>
          <p:cNvSpPr txBox="1">
            <a:spLocks noChangeArrowheads="1"/>
          </p:cNvSpPr>
          <p:nvPr/>
        </p:nvSpPr>
        <p:spPr bwMode="auto">
          <a:xfrm>
            <a:off x="2257425" y="4784725"/>
            <a:ext cx="41751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3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</a:t>
            </a:r>
            <a:endParaRPr lang="ko-KR" altLang="ko-KR" sz="13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55" name="object 29"/>
          <p:cNvSpPr>
            <a:spLocks/>
          </p:cNvSpPr>
          <p:nvPr/>
        </p:nvSpPr>
        <p:spPr bwMode="auto">
          <a:xfrm>
            <a:off x="3425825" y="4613275"/>
            <a:ext cx="2227263" cy="531813"/>
          </a:xfrm>
          <a:custGeom>
            <a:avLst/>
            <a:gdLst>
              <a:gd name="T0" fmla="*/ 0 w 2603500"/>
              <a:gd name="T1" fmla="*/ 0 h 622300"/>
              <a:gd name="T2" fmla="*/ 1961200 w 2603500"/>
              <a:gd name="T3" fmla="*/ 0 h 622300"/>
              <a:gd name="T4" fmla="*/ 2227263 w 2603500"/>
              <a:gd name="T5" fmla="*/ 265907 h 622300"/>
              <a:gd name="T6" fmla="*/ 1961200 w 2603500"/>
              <a:gd name="T7" fmla="*/ 531812 h 622300"/>
              <a:gd name="T8" fmla="*/ 0 w 2603500"/>
              <a:gd name="T9" fmla="*/ 531812 h 622300"/>
              <a:gd name="T10" fmla="*/ 266065 w 2603500"/>
              <a:gd name="T11" fmla="*/ 265907 h 622300"/>
              <a:gd name="T12" fmla="*/ 0 w 2603500"/>
              <a:gd name="T13" fmla="*/ 0 h 6223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03500" h="622300">
                <a:moveTo>
                  <a:pt x="0" y="0"/>
                </a:moveTo>
                <a:lnTo>
                  <a:pt x="2292493" y="0"/>
                </a:lnTo>
                <a:lnTo>
                  <a:pt x="2603500" y="311151"/>
                </a:lnTo>
                <a:lnTo>
                  <a:pt x="2292493" y="622299"/>
                </a:lnTo>
                <a:lnTo>
                  <a:pt x="0" y="622299"/>
                </a:lnTo>
                <a:lnTo>
                  <a:pt x="311010" y="311151"/>
                </a:lnTo>
                <a:lnTo>
                  <a:pt x="0" y="0"/>
                </a:lnTo>
                <a:close/>
              </a:path>
            </a:pathLst>
          </a:custGeom>
          <a:noFill/>
          <a:ln w="12705">
            <a:solidFill>
              <a:srgbClr val="0D0D0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2556" name="object 30"/>
          <p:cNvSpPr txBox="1">
            <a:spLocks noChangeArrowheads="1"/>
          </p:cNvSpPr>
          <p:nvPr/>
        </p:nvSpPr>
        <p:spPr bwMode="auto">
          <a:xfrm>
            <a:off x="4259263" y="4784725"/>
            <a:ext cx="55245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3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</a:t>
            </a:r>
            <a:endParaRPr lang="ko-KR" altLang="ko-KR" sz="13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57" name="object 31"/>
          <p:cNvSpPr>
            <a:spLocks/>
          </p:cNvSpPr>
          <p:nvPr/>
        </p:nvSpPr>
        <p:spPr bwMode="auto">
          <a:xfrm>
            <a:off x="5435600" y="4613275"/>
            <a:ext cx="2236788" cy="531813"/>
          </a:xfrm>
          <a:custGeom>
            <a:avLst/>
            <a:gdLst>
              <a:gd name="T0" fmla="*/ 0 w 2616200"/>
              <a:gd name="T1" fmla="*/ 0 h 622300"/>
              <a:gd name="T2" fmla="*/ 1970883 w 2616200"/>
              <a:gd name="T3" fmla="*/ 0 h 622300"/>
              <a:gd name="T4" fmla="*/ 2236787 w 2616200"/>
              <a:gd name="T5" fmla="*/ 265907 h 622300"/>
              <a:gd name="T6" fmla="*/ 1970883 w 2616200"/>
              <a:gd name="T7" fmla="*/ 531812 h 622300"/>
              <a:gd name="T8" fmla="*/ 0 w 2616200"/>
              <a:gd name="T9" fmla="*/ 531812 h 622300"/>
              <a:gd name="T10" fmla="*/ 265907 w 2616200"/>
              <a:gd name="T11" fmla="*/ 265907 h 622300"/>
              <a:gd name="T12" fmla="*/ 0 w 2616200"/>
              <a:gd name="T13" fmla="*/ 0 h 6223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16200" h="622300">
                <a:moveTo>
                  <a:pt x="0" y="0"/>
                </a:moveTo>
                <a:lnTo>
                  <a:pt x="2305191" y="0"/>
                </a:lnTo>
                <a:lnTo>
                  <a:pt x="2616199" y="311151"/>
                </a:lnTo>
                <a:lnTo>
                  <a:pt x="2305191" y="622299"/>
                </a:lnTo>
                <a:lnTo>
                  <a:pt x="0" y="622299"/>
                </a:lnTo>
                <a:lnTo>
                  <a:pt x="311011" y="311151"/>
                </a:lnTo>
                <a:lnTo>
                  <a:pt x="0" y="0"/>
                </a:lnTo>
                <a:close/>
              </a:path>
            </a:pathLst>
          </a:custGeom>
          <a:noFill/>
          <a:ln w="12705">
            <a:solidFill>
              <a:srgbClr val="0D0D0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2558" name="object 32"/>
          <p:cNvSpPr txBox="1">
            <a:spLocks noChangeArrowheads="1"/>
          </p:cNvSpPr>
          <p:nvPr/>
        </p:nvSpPr>
        <p:spPr bwMode="auto">
          <a:xfrm>
            <a:off x="6253163" y="4784725"/>
            <a:ext cx="60007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3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Deliver</a:t>
            </a:r>
            <a:endParaRPr lang="ko-KR" altLang="ko-KR" sz="13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59" name="object 33"/>
          <p:cNvSpPr txBox="1">
            <a:spLocks noChangeArrowheads="1"/>
          </p:cNvSpPr>
          <p:nvPr/>
        </p:nvSpPr>
        <p:spPr bwMode="auto">
          <a:xfrm>
            <a:off x="1446213" y="2262188"/>
            <a:ext cx="825500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STANFORD</a:t>
            </a:r>
            <a:endParaRPr lang="ko-KR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60" name="object 34"/>
          <p:cNvSpPr txBox="1">
            <a:spLocks noChangeArrowheads="1"/>
          </p:cNvSpPr>
          <p:nvPr/>
        </p:nvSpPr>
        <p:spPr bwMode="auto">
          <a:xfrm>
            <a:off x="2271713" y="2262188"/>
            <a:ext cx="5715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d.school</a:t>
            </a:r>
            <a:endParaRPr lang="ko-KR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61" name="object 35"/>
          <p:cNvSpPr txBox="1">
            <a:spLocks noChangeArrowheads="1"/>
          </p:cNvSpPr>
          <p:nvPr/>
        </p:nvSpPr>
        <p:spPr bwMode="auto">
          <a:xfrm>
            <a:off x="1446213" y="4360863"/>
            <a:ext cx="135572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IDEO</a:t>
            </a:r>
            <a:r>
              <a:rPr lang="ko-KR" altLang="ko-KR" sz="11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社  </a:t>
            </a:r>
            <a:r>
              <a:rPr lang="ko-KR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HCD</a:t>
            </a:r>
            <a:endParaRPr lang="ko-KR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62" name="object 37"/>
          <p:cNvSpPr>
            <a:spLocks/>
          </p:cNvSpPr>
          <p:nvPr/>
        </p:nvSpPr>
        <p:spPr bwMode="auto">
          <a:xfrm>
            <a:off x="7759700" y="1876425"/>
            <a:ext cx="0" cy="263525"/>
          </a:xfrm>
          <a:custGeom>
            <a:avLst/>
            <a:gdLst>
              <a:gd name="T0" fmla="*/ 263401 h 307975"/>
              <a:gd name="T1" fmla="*/ 0 h 307975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307975">
                <a:moveTo>
                  <a:pt x="0" y="30783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1128713" y="1708150"/>
          <a:ext cx="6597650" cy="640080"/>
        </p:xfrm>
        <a:graphic>
          <a:graphicData uri="http://schemas.openxmlformats.org/drawingml/2006/table">
            <a:tbl>
              <a:tblPr/>
              <a:tblGrid>
                <a:gridCol w="2389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5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254">
                <a:tc>
                  <a:txBody>
                    <a:bodyPr/>
                    <a:lstStyle>
                      <a:lvl1pPr defTabSz="685800" latinLnBrk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defTabSz="6858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 3" panose="05040102010807070707" pitchFamily="18" charset="2"/>
                        <a:defRPr sz="19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defTabSz="685800" latinLnBrk="1">
                        <a:spcBef>
                          <a:spcPct val="20000"/>
                        </a:spcBef>
                        <a:buClr>
                          <a:srgbClr val="21A6C5"/>
                        </a:buClr>
                        <a:buSzPct val="9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defTabSz="685800" latinLnBrk="1">
                        <a:spcBef>
                          <a:spcPct val="20000"/>
                        </a:spcBef>
                        <a:buClr>
                          <a:srgbClr val="BEC936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defTabSz="685800" latinLnBrk="1">
                        <a:spcBef>
                          <a:spcPct val="20000"/>
                        </a:spcBef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6858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287338" defTabSz="685800" latinLnBrk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defTabSz="6858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 3" panose="05040102010807070707" pitchFamily="18" charset="2"/>
                        <a:defRPr sz="19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defTabSz="685800" latinLnBrk="1">
                        <a:spcBef>
                          <a:spcPct val="20000"/>
                        </a:spcBef>
                        <a:buClr>
                          <a:srgbClr val="21A6C5"/>
                        </a:buClr>
                        <a:buSzPct val="9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defTabSz="685800" latinLnBrk="1">
                        <a:spcBef>
                          <a:spcPct val="20000"/>
                        </a:spcBef>
                        <a:buClr>
                          <a:srgbClr val="BEC936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defTabSz="685800" latinLnBrk="1">
                        <a:spcBef>
                          <a:spcPct val="20000"/>
                        </a:spcBef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287338" marR="0" lvl="0" indent="0" algn="l" defTabSz="6858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Visualization</a:t>
                      </a:r>
                      <a:endParaRPr kumimoji="0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horzOverflow="overflow">
                    <a:lnL w="1270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defTabSz="685800" latinLnBrk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defTabSz="6858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 3" panose="05040102010807070707" pitchFamily="18" charset="2"/>
                        <a:defRPr sz="19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defTabSz="685800" latinLnBrk="1">
                        <a:spcBef>
                          <a:spcPct val="20000"/>
                        </a:spcBef>
                        <a:buClr>
                          <a:srgbClr val="21A6C5"/>
                        </a:buClr>
                        <a:buSzPct val="9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defTabSz="685800" latinLnBrk="1">
                        <a:spcBef>
                          <a:spcPct val="20000"/>
                        </a:spcBef>
                        <a:buClr>
                          <a:srgbClr val="BEC936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defTabSz="685800" latinLnBrk="1">
                        <a:spcBef>
                          <a:spcPct val="20000"/>
                        </a:spcBef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6858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horzOverflow="overflow">
                    <a:lnL w="1270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254">
                <a:tc>
                  <a:txBody>
                    <a:bodyPr/>
                    <a:lstStyle>
                      <a:lvl1pPr defTabSz="685800" latinLnBrk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defTabSz="6858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 3" panose="05040102010807070707" pitchFamily="18" charset="2"/>
                        <a:defRPr sz="19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defTabSz="685800" latinLnBrk="1">
                        <a:spcBef>
                          <a:spcPct val="20000"/>
                        </a:spcBef>
                        <a:buClr>
                          <a:srgbClr val="21A6C5"/>
                        </a:buClr>
                        <a:buSzPct val="9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defTabSz="685800" latinLnBrk="1">
                        <a:spcBef>
                          <a:spcPct val="20000"/>
                        </a:spcBef>
                        <a:buClr>
                          <a:srgbClr val="BEC936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defTabSz="685800" latinLnBrk="1">
                        <a:spcBef>
                          <a:spcPct val="20000"/>
                        </a:spcBef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6858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685800" latinLnBrk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defTabSz="6858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 3" panose="05040102010807070707" pitchFamily="18" charset="2"/>
                        <a:defRPr sz="19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defTabSz="685800" latinLnBrk="1">
                        <a:spcBef>
                          <a:spcPct val="20000"/>
                        </a:spcBef>
                        <a:buClr>
                          <a:srgbClr val="21A6C5"/>
                        </a:buClr>
                        <a:buSzPct val="9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defTabSz="685800" latinLnBrk="1">
                        <a:spcBef>
                          <a:spcPct val="20000"/>
                        </a:spcBef>
                        <a:buClr>
                          <a:srgbClr val="BEC936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defTabSz="685800" latinLnBrk="1">
                        <a:spcBef>
                          <a:spcPct val="20000"/>
                        </a:spcBef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6858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horzOverflow="overflow">
                    <a:lnL w="1270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254">
                <a:tc gridSpan="3">
                  <a:txBody>
                    <a:bodyPr/>
                    <a:lstStyle>
                      <a:lvl1pPr defTabSz="685800" latinLnBrk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defTabSz="6858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 3" panose="05040102010807070707" pitchFamily="18" charset="2"/>
                        <a:defRPr sz="19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defTabSz="685800" latinLnBrk="1">
                        <a:spcBef>
                          <a:spcPct val="20000"/>
                        </a:spcBef>
                        <a:buClr>
                          <a:srgbClr val="21A6C5"/>
                        </a:buClr>
                        <a:buSzPct val="9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defTabSz="685800" latinLnBrk="1">
                        <a:spcBef>
                          <a:spcPct val="20000"/>
                        </a:spcBef>
                        <a:buClr>
                          <a:srgbClr val="BEC936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defTabSz="685800" latinLnBrk="1">
                        <a:spcBef>
                          <a:spcPct val="20000"/>
                        </a:spcBef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6858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577" name="제목 4"/>
          <p:cNvSpPr>
            <a:spLocks noGrp="1" noChangeArrowheads="1"/>
          </p:cNvSpPr>
          <p:nvPr>
            <p:ph type="title"/>
          </p:nvPr>
        </p:nvSpPr>
        <p:spPr>
          <a:xfrm>
            <a:off x="468313" y="109538"/>
            <a:ext cx="8702675" cy="1143000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디자인씽킹 프로세스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4957-D51E-4DA1-A084-C80F11B138A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object 6"/>
          <p:cNvSpPr>
            <a:spLocks/>
          </p:cNvSpPr>
          <p:nvPr/>
        </p:nvSpPr>
        <p:spPr bwMode="auto">
          <a:xfrm>
            <a:off x="998538" y="2152650"/>
            <a:ext cx="3443287" cy="3443288"/>
          </a:xfrm>
          <a:custGeom>
            <a:avLst/>
            <a:gdLst>
              <a:gd name="T0" fmla="*/ 1721644 w 4025900"/>
              <a:gd name="T1" fmla="*/ 0 h 4025900"/>
              <a:gd name="T2" fmla="*/ 0 w 4025900"/>
              <a:gd name="T3" fmla="*/ 1721645 h 4025900"/>
              <a:gd name="T4" fmla="*/ 1721644 w 4025900"/>
              <a:gd name="T5" fmla="*/ 3443289 h 4025900"/>
              <a:gd name="T6" fmla="*/ 3443287 w 4025900"/>
              <a:gd name="T7" fmla="*/ 1721645 h 4025900"/>
              <a:gd name="T8" fmla="*/ 1721644 w 4025900"/>
              <a:gd name="T9" fmla="*/ 0 h 4025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25900" h="4025900">
                <a:moveTo>
                  <a:pt x="2012950" y="0"/>
                </a:moveTo>
                <a:lnTo>
                  <a:pt x="0" y="2012951"/>
                </a:lnTo>
                <a:lnTo>
                  <a:pt x="2012950" y="4025901"/>
                </a:lnTo>
                <a:lnTo>
                  <a:pt x="4025900" y="2012951"/>
                </a:lnTo>
                <a:lnTo>
                  <a:pt x="2012950" y="0"/>
                </a:lnTo>
                <a:close/>
              </a:path>
            </a:pathLst>
          </a:custGeom>
          <a:solidFill>
            <a:srgbClr val="67B2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4580" name="object 7"/>
          <p:cNvSpPr>
            <a:spLocks/>
          </p:cNvSpPr>
          <p:nvPr/>
        </p:nvSpPr>
        <p:spPr bwMode="auto">
          <a:xfrm>
            <a:off x="4637088" y="2152650"/>
            <a:ext cx="3443287" cy="3443288"/>
          </a:xfrm>
          <a:custGeom>
            <a:avLst/>
            <a:gdLst>
              <a:gd name="T0" fmla="*/ 1721644 w 4025900"/>
              <a:gd name="T1" fmla="*/ 0 h 4025900"/>
              <a:gd name="T2" fmla="*/ 0 w 4025900"/>
              <a:gd name="T3" fmla="*/ 1721645 h 4025900"/>
              <a:gd name="T4" fmla="*/ 1721644 w 4025900"/>
              <a:gd name="T5" fmla="*/ 3443289 h 4025900"/>
              <a:gd name="T6" fmla="*/ 3443288 w 4025900"/>
              <a:gd name="T7" fmla="*/ 1721645 h 4025900"/>
              <a:gd name="T8" fmla="*/ 1721644 w 4025900"/>
              <a:gd name="T9" fmla="*/ 0 h 4025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25900" h="4025900">
                <a:moveTo>
                  <a:pt x="2012950" y="0"/>
                </a:moveTo>
                <a:lnTo>
                  <a:pt x="0" y="2012951"/>
                </a:lnTo>
                <a:lnTo>
                  <a:pt x="2012950" y="4025901"/>
                </a:lnTo>
                <a:lnTo>
                  <a:pt x="4025901" y="2012951"/>
                </a:lnTo>
                <a:lnTo>
                  <a:pt x="2012950" y="0"/>
                </a:lnTo>
                <a:close/>
              </a:path>
            </a:pathLst>
          </a:custGeom>
          <a:solidFill>
            <a:srgbClr val="BECC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4581" name="object 8"/>
          <p:cNvSpPr txBox="1">
            <a:spLocks noChangeArrowheads="1"/>
          </p:cNvSpPr>
          <p:nvPr/>
        </p:nvSpPr>
        <p:spPr bwMode="auto">
          <a:xfrm>
            <a:off x="1069975" y="1517650"/>
            <a:ext cx="1530350" cy="250825"/>
          </a:xfrm>
          <a:prstGeom prst="rect">
            <a:avLst/>
          </a:prstGeom>
          <a:solidFill>
            <a:srgbClr val="F2F2F2"/>
          </a:solidFill>
          <a:ln w="12705">
            <a:solidFill>
              <a:srgbClr val="7F7F7F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3397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600" b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Discover</a:t>
            </a:r>
            <a:endParaRPr lang="ko-KR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82" name="object 9"/>
          <p:cNvSpPr txBox="1">
            <a:spLocks noChangeArrowheads="1"/>
          </p:cNvSpPr>
          <p:nvPr/>
        </p:nvSpPr>
        <p:spPr bwMode="auto">
          <a:xfrm>
            <a:off x="2851150" y="1517650"/>
            <a:ext cx="1530350" cy="250825"/>
          </a:xfrm>
          <a:prstGeom prst="rect">
            <a:avLst/>
          </a:prstGeom>
          <a:solidFill>
            <a:srgbClr val="F2F2F2"/>
          </a:solidFill>
          <a:ln w="12705">
            <a:solidFill>
              <a:srgbClr val="7F7F7F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439738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600" b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Define</a:t>
            </a:r>
            <a:endParaRPr lang="ko-KR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83" name="object 10"/>
          <p:cNvSpPr txBox="1">
            <a:spLocks noChangeArrowheads="1"/>
          </p:cNvSpPr>
          <p:nvPr/>
        </p:nvSpPr>
        <p:spPr bwMode="auto">
          <a:xfrm>
            <a:off x="4675188" y="1517650"/>
            <a:ext cx="1531937" cy="250825"/>
          </a:xfrm>
          <a:prstGeom prst="rect">
            <a:avLst/>
          </a:prstGeom>
          <a:solidFill>
            <a:srgbClr val="F2F2F2"/>
          </a:solidFill>
          <a:ln w="12705">
            <a:solidFill>
              <a:srgbClr val="7F7F7F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366713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600" b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Develop</a:t>
            </a:r>
            <a:endParaRPr lang="ko-KR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84" name="object 11"/>
          <p:cNvSpPr txBox="1">
            <a:spLocks noChangeArrowheads="1"/>
          </p:cNvSpPr>
          <p:nvPr/>
        </p:nvSpPr>
        <p:spPr bwMode="auto">
          <a:xfrm>
            <a:off x="6467475" y="1517650"/>
            <a:ext cx="1530350" cy="250825"/>
          </a:xfrm>
          <a:prstGeom prst="rect">
            <a:avLst/>
          </a:prstGeom>
          <a:solidFill>
            <a:srgbClr val="F2F2F2"/>
          </a:solidFill>
          <a:ln w="12705">
            <a:solidFill>
              <a:srgbClr val="7F7F7F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423863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600" b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Deliver</a:t>
            </a:r>
            <a:endParaRPr lang="ko-KR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85" name="object 12"/>
          <p:cNvSpPr>
            <a:spLocks/>
          </p:cNvSpPr>
          <p:nvPr/>
        </p:nvSpPr>
        <p:spPr bwMode="auto">
          <a:xfrm>
            <a:off x="1490663" y="2628900"/>
            <a:ext cx="530225" cy="498475"/>
          </a:xfrm>
          <a:custGeom>
            <a:avLst/>
            <a:gdLst>
              <a:gd name="T0" fmla="*/ 111434 w 619760"/>
              <a:gd name="T1" fmla="*/ 423542 h 582929"/>
              <a:gd name="T2" fmla="*/ 97947 w 619760"/>
              <a:gd name="T3" fmla="*/ 474583 h 582929"/>
              <a:gd name="T4" fmla="*/ 94716 w 619760"/>
              <a:gd name="T5" fmla="*/ 495217 h 582929"/>
              <a:gd name="T6" fmla="*/ 130891 w 619760"/>
              <a:gd name="T7" fmla="*/ 420283 h 582929"/>
              <a:gd name="T8" fmla="*/ 1581 w 619760"/>
              <a:gd name="T9" fmla="*/ 409423 h 582929"/>
              <a:gd name="T10" fmla="*/ 37627 w 619760"/>
              <a:gd name="T11" fmla="*/ 434402 h 582929"/>
              <a:gd name="T12" fmla="*/ 83882 w 619760"/>
              <a:gd name="T13" fmla="*/ 422455 h 582929"/>
              <a:gd name="T14" fmla="*/ 128957 w 619760"/>
              <a:gd name="T15" fmla="*/ 418112 h 582929"/>
              <a:gd name="T16" fmla="*/ 16296 w 619760"/>
              <a:gd name="T17" fmla="*/ 401821 h 582929"/>
              <a:gd name="T18" fmla="*/ 37286 w 619760"/>
              <a:gd name="T19" fmla="*/ 345348 h 582929"/>
              <a:gd name="T20" fmla="*/ 55742 w 619760"/>
              <a:gd name="T21" fmla="*/ 413767 h 582929"/>
              <a:gd name="T22" fmla="*/ 122187 w 619760"/>
              <a:gd name="T23" fmla="*/ 410509 h 582929"/>
              <a:gd name="T24" fmla="*/ 100123 w 619760"/>
              <a:gd name="T25" fmla="*/ 361638 h 582929"/>
              <a:gd name="T26" fmla="*/ 177753 w 619760"/>
              <a:gd name="T27" fmla="*/ 415939 h 582929"/>
              <a:gd name="T28" fmla="*/ 164255 w 619760"/>
              <a:gd name="T29" fmla="*/ 401821 h 582929"/>
              <a:gd name="T30" fmla="*/ 184521 w 619760"/>
              <a:gd name="T31" fmla="*/ 389875 h 582929"/>
              <a:gd name="T32" fmla="*/ 192830 w 619760"/>
              <a:gd name="T33" fmla="*/ 401821 h 582929"/>
              <a:gd name="T34" fmla="*/ 151488 w 619760"/>
              <a:gd name="T35" fmla="*/ 291048 h 582929"/>
              <a:gd name="T36" fmla="*/ 182281 w 619760"/>
              <a:gd name="T37" fmla="*/ 320371 h 582929"/>
              <a:gd name="T38" fmla="*/ 151488 w 619760"/>
              <a:gd name="T39" fmla="*/ 291048 h 582929"/>
              <a:gd name="T40" fmla="*/ 77396 w 619760"/>
              <a:gd name="T41" fmla="*/ 364897 h 582929"/>
              <a:gd name="T42" fmla="*/ 111363 w 619760"/>
              <a:gd name="T43" fmla="*/ 350778 h 582929"/>
              <a:gd name="T44" fmla="*/ 120506 w 619760"/>
              <a:gd name="T45" fmla="*/ 321456 h 582929"/>
              <a:gd name="T46" fmla="*/ 120506 w 619760"/>
              <a:gd name="T47" fmla="*/ 321456 h 582929"/>
              <a:gd name="T48" fmla="*/ 209534 w 619760"/>
              <a:gd name="T49" fmla="*/ 261726 h 582929"/>
              <a:gd name="T50" fmla="*/ 274509 w 619760"/>
              <a:gd name="T51" fmla="*/ 309511 h 582929"/>
              <a:gd name="T52" fmla="*/ 260373 w 619760"/>
              <a:gd name="T53" fmla="*/ 293221 h 582929"/>
              <a:gd name="T54" fmla="*/ 227467 w 619760"/>
              <a:gd name="T55" fmla="*/ 266071 h 582929"/>
              <a:gd name="T56" fmla="*/ 232618 w 619760"/>
              <a:gd name="T57" fmla="*/ 224802 h 582929"/>
              <a:gd name="T58" fmla="*/ 278775 w 619760"/>
              <a:gd name="T59" fmla="*/ 215028 h 582929"/>
              <a:gd name="T60" fmla="*/ 178306 w 619760"/>
              <a:gd name="T61" fmla="*/ 262812 h 582929"/>
              <a:gd name="T62" fmla="*/ 174702 w 619760"/>
              <a:gd name="T63" fmla="*/ 306252 h 582929"/>
              <a:gd name="T64" fmla="*/ 182655 w 619760"/>
              <a:gd name="T65" fmla="*/ 278016 h 582929"/>
              <a:gd name="T66" fmla="*/ 306465 w 619760"/>
              <a:gd name="T67" fmla="*/ 255211 h 582929"/>
              <a:gd name="T68" fmla="*/ 303683 w 619760"/>
              <a:gd name="T69" fmla="*/ 291048 h 582929"/>
              <a:gd name="T70" fmla="*/ 306465 w 619760"/>
              <a:gd name="T71" fmla="*/ 255211 h 582929"/>
              <a:gd name="T72" fmla="*/ 272138 w 619760"/>
              <a:gd name="T73" fmla="*/ 230232 h 582929"/>
              <a:gd name="T74" fmla="*/ 287237 w 619760"/>
              <a:gd name="T75" fmla="*/ 221544 h 582929"/>
              <a:gd name="T76" fmla="*/ 334756 w 619760"/>
              <a:gd name="T77" fmla="*/ 226974 h 582929"/>
              <a:gd name="T78" fmla="*/ 370318 w 619760"/>
              <a:gd name="T79" fmla="*/ 224802 h 582929"/>
              <a:gd name="T80" fmla="*/ 348286 w 619760"/>
              <a:gd name="T81" fmla="*/ 216114 h 582929"/>
              <a:gd name="T82" fmla="*/ 368552 w 619760"/>
              <a:gd name="T83" fmla="*/ 205254 h 582929"/>
              <a:gd name="T84" fmla="*/ 376150 w 619760"/>
              <a:gd name="T85" fmla="*/ 217201 h 582929"/>
              <a:gd name="T86" fmla="*/ 263556 w 619760"/>
              <a:gd name="T87" fmla="*/ 133578 h 582929"/>
              <a:gd name="T88" fmla="*/ 271206 w 619760"/>
              <a:gd name="T89" fmla="*/ 190051 h 582929"/>
              <a:gd name="T90" fmla="*/ 304855 w 619760"/>
              <a:gd name="T91" fmla="*/ 156384 h 582929"/>
              <a:gd name="T92" fmla="*/ 347930 w 619760"/>
              <a:gd name="T93" fmla="*/ 91223 h 582929"/>
              <a:gd name="T94" fmla="*/ 398564 w 619760"/>
              <a:gd name="T95" fmla="*/ 178104 h 582929"/>
              <a:gd name="T96" fmla="*/ 430653 w 619760"/>
              <a:gd name="T97" fmla="*/ 162901 h 582929"/>
              <a:gd name="T98" fmla="*/ 354234 w 619760"/>
              <a:gd name="T99" fmla="*/ 117288 h 582929"/>
              <a:gd name="T100" fmla="*/ 377838 w 619760"/>
              <a:gd name="T101" fmla="*/ 83621 h 582929"/>
              <a:gd name="T102" fmla="*/ 416745 w 619760"/>
              <a:gd name="T103" fmla="*/ 157471 h 582929"/>
              <a:gd name="T104" fmla="*/ 442736 w 619760"/>
              <a:gd name="T105" fmla="*/ 147696 h 582929"/>
              <a:gd name="T106" fmla="*/ 285614 w 619760"/>
              <a:gd name="T107" fmla="*/ 156384 h 582929"/>
              <a:gd name="T108" fmla="*/ 368552 w 619760"/>
              <a:gd name="T109" fmla="*/ 1085 h 582929"/>
              <a:gd name="T110" fmla="*/ 436836 w 619760"/>
              <a:gd name="T111" fmla="*/ 68417 h 582929"/>
              <a:gd name="T112" fmla="*/ 417093 w 619760"/>
              <a:gd name="T113" fmla="*/ 48870 h 582929"/>
              <a:gd name="T114" fmla="*/ 456031 w 619760"/>
              <a:gd name="T115" fmla="*/ 16290 h 582929"/>
              <a:gd name="T116" fmla="*/ 529707 w 619760"/>
              <a:gd name="T117" fmla="*/ 60815 h 582929"/>
              <a:gd name="T118" fmla="*/ 439782 w 619760"/>
              <a:gd name="T119" fmla="*/ 3257 h 582929"/>
              <a:gd name="T120" fmla="*/ 415897 w 619760"/>
              <a:gd name="T121" fmla="*/ 38010 h 582929"/>
              <a:gd name="T122" fmla="*/ 429838 w 619760"/>
              <a:gd name="T123" fmla="*/ 29321 h 582929"/>
              <a:gd name="T124" fmla="*/ 481999 w 619760"/>
              <a:gd name="T125" fmla="*/ 13031 h 58292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619760" h="582929">
                <a:moveTo>
                  <a:pt x="152994" y="491489"/>
                </a:moveTo>
                <a:lnTo>
                  <a:pt x="116653" y="491489"/>
                </a:lnTo>
                <a:lnTo>
                  <a:pt x="126040" y="492759"/>
                </a:lnTo>
                <a:lnTo>
                  <a:pt x="130251" y="495300"/>
                </a:lnTo>
                <a:lnTo>
                  <a:pt x="137605" y="502919"/>
                </a:lnTo>
                <a:lnTo>
                  <a:pt x="141786" y="513079"/>
                </a:lnTo>
                <a:lnTo>
                  <a:pt x="141367" y="523239"/>
                </a:lnTo>
                <a:lnTo>
                  <a:pt x="114487" y="554989"/>
                </a:lnTo>
                <a:lnTo>
                  <a:pt x="83036" y="567689"/>
                </a:lnTo>
                <a:lnTo>
                  <a:pt x="99306" y="582929"/>
                </a:lnTo>
                <a:lnTo>
                  <a:pt x="104302" y="582929"/>
                </a:lnTo>
                <a:lnTo>
                  <a:pt x="110710" y="579119"/>
                </a:lnTo>
                <a:lnTo>
                  <a:pt x="146285" y="548639"/>
                </a:lnTo>
                <a:lnTo>
                  <a:pt x="160421" y="514350"/>
                </a:lnTo>
                <a:lnTo>
                  <a:pt x="158669" y="502919"/>
                </a:lnTo>
                <a:lnTo>
                  <a:pt x="152994" y="491489"/>
                </a:lnTo>
                <a:close/>
              </a:path>
              <a:path w="619760" h="582929">
                <a:moveTo>
                  <a:pt x="43582" y="403859"/>
                </a:moveTo>
                <a:lnTo>
                  <a:pt x="13656" y="430529"/>
                </a:lnTo>
                <a:lnTo>
                  <a:pt x="0" y="467359"/>
                </a:lnTo>
                <a:lnTo>
                  <a:pt x="1848" y="478789"/>
                </a:lnTo>
                <a:lnTo>
                  <a:pt x="7652" y="490219"/>
                </a:lnTo>
                <a:lnTo>
                  <a:pt x="18138" y="501650"/>
                </a:lnTo>
                <a:lnTo>
                  <a:pt x="28980" y="506729"/>
                </a:lnTo>
                <a:lnTo>
                  <a:pt x="43981" y="508000"/>
                </a:lnTo>
                <a:lnTo>
                  <a:pt x="54225" y="506729"/>
                </a:lnTo>
                <a:lnTo>
                  <a:pt x="67429" y="504189"/>
                </a:lnTo>
                <a:lnTo>
                  <a:pt x="84328" y="499109"/>
                </a:lnTo>
                <a:lnTo>
                  <a:pt x="98046" y="494029"/>
                </a:lnTo>
                <a:lnTo>
                  <a:pt x="106811" y="492759"/>
                </a:lnTo>
                <a:lnTo>
                  <a:pt x="111808" y="491489"/>
                </a:lnTo>
                <a:lnTo>
                  <a:pt x="152994" y="491489"/>
                </a:lnTo>
                <a:lnTo>
                  <a:pt x="150733" y="488950"/>
                </a:lnTo>
                <a:lnTo>
                  <a:pt x="36589" y="488950"/>
                </a:lnTo>
                <a:lnTo>
                  <a:pt x="30503" y="486409"/>
                </a:lnTo>
                <a:lnTo>
                  <a:pt x="23800" y="480059"/>
                </a:lnTo>
                <a:lnTo>
                  <a:pt x="19048" y="469900"/>
                </a:lnTo>
                <a:lnTo>
                  <a:pt x="19776" y="455929"/>
                </a:lnTo>
                <a:lnTo>
                  <a:pt x="45582" y="425450"/>
                </a:lnTo>
                <a:lnTo>
                  <a:pt x="67780" y="415289"/>
                </a:lnTo>
                <a:lnTo>
                  <a:pt x="43582" y="403859"/>
                </a:lnTo>
                <a:close/>
              </a:path>
              <a:path w="619760" h="582929">
                <a:moveTo>
                  <a:pt x="117634" y="472439"/>
                </a:moveTo>
                <a:lnTo>
                  <a:pt x="109120" y="472439"/>
                </a:lnTo>
                <a:lnTo>
                  <a:pt x="98062" y="474979"/>
                </a:lnTo>
                <a:lnTo>
                  <a:pt x="65155" y="483869"/>
                </a:lnTo>
                <a:lnTo>
                  <a:pt x="52497" y="487679"/>
                </a:lnTo>
                <a:lnTo>
                  <a:pt x="43418" y="488950"/>
                </a:lnTo>
                <a:lnTo>
                  <a:pt x="150733" y="488950"/>
                </a:lnTo>
                <a:lnTo>
                  <a:pt x="142820" y="480059"/>
                </a:lnTo>
                <a:lnTo>
                  <a:pt x="132305" y="474979"/>
                </a:lnTo>
                <a:lnTo>
                  <a:pt x="117634" y="472439"/>
                </a:lnTo>
                <a:close/>
              </a:path>
              <a:path w="619760" h="582929">
                <a:moveTo>
                  <a:pt x="143006" y="422909"/>
                </a:moveTo>
                <a:lnTo>
                  <a:pt x="117030" y="422909"/>
                </a:lnTo>
                <a:lnTo>
                  <a:pt x="176178" y="481329"/>
                </a:lnTo>
                <a:lnTo>
                  <a:pt x="186986" y="487679"/>
                </a:lnTo>
                <a:lnTo>
                  <a:pt x="197517" y="488950"/>
                </a:lnTo>
                <a:lnTo>
                  <a:pt x="207769" y="486409"/>
                </a:lnTo>
                <a:lnTo>
                  <a:pt x="217745" y="478789"/>
                </a:lnTo>
                <a:lnTo>
                  <a:pt x="222900" y="473709"/>
                </a:lnTo>
                <a:lnTo>
                  <a:pt x="225392" y="469900"/>
                </a:lnTo>
                <a:lnTo>
                  <a:pt x="191992" y="469900"/>
                </a:lnTo>
                <a:lnTo>
                  <a:pt x="186655" y="466089"/>
                </a:lnTo>
                <a:lnTo>
                  <a:pt x="143006" y="422909"/>
                </a:lnTo>
                <a:close/>
              </a:path>
              <a:path w="619760" h="582929">
                <a:moveTo>
                  <a:pt x="216283" y="452119"/>
                </a:moveTo>
                <a:lnTo>
                  <a:pt x="215680" y="455929"/>
                </a:lnTo>
                <a:lnTo>
                  <a:pt x="213632" y="459739"/>
                </a:lnTo>
                <a:lnTo>
                  <a:pt x="205539" y="468629"/>
                </a:lnTo>
                <a:lnTo>
                  <a:pt x="200988" y="469900"/>
                </a:lnTo>
                <a:lnTo>
                  <a:pt x="225392" y="469900"/>
                </a:lnTo>
                <a:lnTo>
                  <a:pt x="226223" y="468629"/>
                </a:lnTo>
                <a:lnTo>
                  <a:pt x="227713" y="462279"/>
                </a:lnTo>
                <a:lnTo>
                  <a:pt x="216283" y="452119"/>
                </a:lnTo>
                <a:close/>
              </a:path>
              <a:path w="619760" h="582929">
                <a:moveTo>
                  <a:pt x="177069" y="340359"/>
                </a:moveTo>
                <a:lnTo>
                  <a:pt x="163848" y="353059"/>
                </a:lnTo>
                <a:lnTo>
                  <a:pt x="251541" y="440689"/>
                </a:lnTo>
                <a:lnTo>
                  <a:pt x="264763" y="426719"/>
                </a:lnTo>
                <a:lnTo>
                  <a:pt x="213061" y="374650"/>
                </a:lnTo>
                <a:lnTo>
                  <a:pt x="206234" y="364489"/>
                </a:lnTo>
                <a:lnTo>
                  <a:pt x="204203" y="358139"/>
                </a:lnTo>
                <a:lnTo>
                  <a:pt x="195258" y="358139"/>
                </a:lnTo>
                <a:lnTo>
                  <a:pt x="177069" y="340359"/>
                </a:lnTo>
                <a:close/>
              </a:path>
              <a:path w="619760" h="582929">
                <a:moveTo>
                  <a:pt x="92954" y="373379"/>
                </a:moveTo>
                <a:lnTo>
                  <a:pt x="84072" y="389889"/>
                </a:lnTo>
                <a:lnTo>
                  <a:pt x="105599" y="411479"/>
                </a:lnTo>
                <a:lnTo>
                  <a:pt x="90465" y="426719"/>
                </a:lnTo>
                <a:lnTo>
                  <a:pt x="101896" y="438150"/>
                </a:lnTo>
                <a:lnTo>
                  <a:pt x="117030" y="422909"/>
                </a:lnTo>
                <a:lnTo>
                  <a:pt x="143006" y="422909"/>
                </a:lnTo>
                <a:lnTo>
                  <a:pt x="130168" y="410209"/>
                </a:lnTo>
                <a:lnTo>
                  <a:pt x="141227" y="398779"/>
                </a:lnTo>
                <a:lnTo>
                  <a:pt x="118737" y="398779"/>
                </a:lnTo>
                <a:lnTo>
                  <a:pt x="92954" y="373379"/>
                </a:lnTo>
                <a:close/>
              </a:path>
              <a:path w="619760" h="582929">
                <a:moveTo>
                  <a:pt x="140855" y="375919"/>
                </a:moveTo>
                <a:lnTo>
                  <a:pt x="118737" y="398779"/>
                </a:lnTo>
                <a:lnTo>
                  <a:pt x="141227" y="398779"/>
                </a:lnTo>
                <a:lnTo>
                  <a:pt x="152286" y="387350"/>
                </a:lnTo>
                <a:lnTo>
                  <a:pt x="140855" y="375919"/>
                </a:lnTo>
                <a:close/>
              </a:path>
              <a:path w="619760" h="582929">
                <a:moveTo>
                  <a:pt x="289444" y="238759"/>
                </a:moveTo>
                <a:lnTo>
                  <a:pt x="255588" y="257809"/>
                </a:lnTo>
                <a:lnTo>
                  <a:pt x="244236" y="289559"/>
                </a:lnTo>
                <a:lnTo>
                  <a:pt x="244916" y="306069"/>
                </a:lnTo>
                <a:lnTo>
                  <a:pt x="264826" y="340359"/>
                </a:lnTo>
                <a:lnTo>
                  <a:pt x="298136" y="360679"/>
                </a:lnTo>
                <a:lnTo>
                  <a:pt x="310111" y="363219"/>
                </a:lnTo>
                <a:lnTo>
                  <a:pt x="320863" y="361950"/>
                </a:lnTo>
                <a:lnTo>
                  <a:pt x="331627" y="358139"/>
                </a:lnTo>
                <a:lnTo>
                  <a:pt x="342846" y="351789"/>
                </a:lnTo>
                <a:lnTo>
                  <a:pt x="352271" y="342900"/>
                </a:lnTo>
                <a:lnTo>
                  <a:pt x="304340" y="342900"/>
                </a:lnTo>
                <a:lnTo>
                  <a:pt x="292883" y="337819"/>
                </a:lnTo>
                <a:lnTo>
                  <a:pt x="281463" y="328929"/>
                </a:lnTo>
                <a:lnTo>
                  <a:pt x="299162" y="311150"/>
                </a:lnTo>
                <a:lnTo>
                  <a:pt x="265878" y="311150"/>
                </a:lnTo>
                <a:lnTo>
                  <a:pt x="261394" y="299719"/>
                </a:lnTo>
                <a:lnTo>
                  <a:pt x="260013" y="285750"/>
                </a:lnTo>
                <a:lnTo>
                  <a:pt x="263352" y="274319"/>
                </a:lnTo>
                <a:lnTo>
                  <a:pt x="271898" y="262889"/>
                </a:lnTo>
                <a:lnTo>
                  <a:pt x="282439" y="257809"/>
                </a:lnTo>
                <a:lnTo>
                  <a:pt x="295685" y="256539"/>
                </a:lnTo>
                <a:lnTo>
                  <a:pt x="332443" y="256539"/>
                </a:lnTo>
                <a:lnTo>
                  <a:pt x="325849" y="251459"/>
                </a:lnTo>
                <a:lnTo>
                  <a:pt x="315233" y="245109"/>
                </a:lnTo>
                <a:lnTo>
                  <a:pt x="303297" y="240029"/>
                </a:lnTo>
                <a:lnTo>
                  <a:pt x="289444" y="238759"/>
                </a:lnTo>
                <a:close/>
              </a:path>
              <a:path w="619760" h="582929">
                <a:moveTo>
                  <a:pt x="208415" y="307339"/>
                </a:moveTo>
                <a:lnTo>
                  <a:pt x="189622" y="341629"/>
                </a:lnTo>
                <a:lnTo>
                  <a:pt x="191412" y="349250"/>
                </a:lnTo>
                <a:lnTo>
                  <a:pt x="195591" y="358139"/>
                </a:lnTo>
                <a:lnTo>
                  <a:pt x="204203" y="358139"/>
                </a:lnTo>
                <a:lnTo>
                  <a:pt x="202579" y="353059"/>
                </a:lnTo>
                <a:lnTo>
                  <a:pt x="202942" y="339089"/>
                </a:lnTo>
                <a:lnTo>
                  <a:pt x="208952" y="328929"/>
                </a:lnTo>
                <a:lnTo>
                  <a:pt x="213498" y="325119"/>
                </a:lnTo>
                <a:lnTo>
                  <a:pt x="217964" y="322579"/>
                </a:lnTo>
                <a:lnTo>
                  <a:pt x="222350" y="321309"/>
                </a:lnTo>
                <a:lnTo>
                  <a:pt x="208415" y="307339"/>
                </a:lnTo>
                <a:close/>
              </a:path>
              <a:path w="619760" h="582929">
                <a:moveTo>
                  <a:pt x="358215" y="298450"/>
                </a:moveTo>
                <a:lnTo>
                  <a:pt x="340376" y="332739"/>
                </a:lnTo>
                <a:lnTo>
                  <a:pt x="319882" y="342900"/>
                </a:lnTo>
                <a:lnTo>
                  <a:pt x="352271" y="342900"/>
                </a:lnTo>
                <a:lnTo>
                  <a:pt x="354964" y="340359"/>
                </a:lnTo>
                <a:lnTo>
                  <a:pt x="362992" y="330200"/>
                </a:lnTo>
                <a:lnTo>
                  <a:pt x="368520" y="318769"/>
                </a:lnTo>
                <a:lnTo>
                  <a:pt x="371549" y="307339"/>
                </a:lnTo>
                <a:lnTo>
                  <a:pt x="358215" y="298450"/>
                </a:lnTo>
                <a:close/>
              </a:path>
              <a:path w="619760" h="582929">
                <a:moveTo>
                  <a:pt x="332443" y="256539"/>
                </a:moveTo>
                <a:lnTo>
                  <a:pt x="295685" y="256539"/>
                </a:lnTo>
                <a:lnTo>
                  <a:pt x="306993" y="260350"/>
                </a:lnTo>
                <a:lnTo>
                  <a:pt x="318092" y="269239"/>
                </a:lnTo>
                <a:lnTo>
                  <a:pt x="265878" y="311150"/>
                </a:lnTo>
                <a:lnTo>
                  <a:pt x="299162" y="311150"/>
                </a:lnTo>
                <a:lnTo>
                  <a:pt x="343410" y="266700"/>
                </a:lnTo>
                <a:lnTo>
                  <a:pt x="335741" y="259079"/>
                </a:lnTo>
                <a:lnTo>
                  <a:pt x="332443" y="256539"/>
                </a:lnTo>
                <a:close/>
              </a:path>
              <a:path w="619760" h="582929">
                <a:moveTo>
                  <a:pt x="358112" y="207009"/>
                </a:moveTo>
                <a:lnTo>
                  <a:pt x="332136" y="207009"/>
                </a:lnTo>
                <a:lnTo>
                  <a:pt x="391284" y="265429"/>
                </a:lnTo>
                <a:lnTo>
                  <a:pt x="402092" y="271779"/>
                </a:lnTo>
                <a:lnTo>
                  <a:pt x="412623" y="273050"/>
                </a:lnTo>
                <a:lnTo>
                  <a:pt x="422876" y="270509"/>
                </a:lnTo>
                <a:lnTo>
                  <a:pt x="432851" y="262889"/>
                </a:lnTo>
                <a:lnTo>
                  <a:pt x="438006" y="256539"/>
                </a:lnTo>
                <a:lnTo>
                  <a:pt x="439668" y="254000"/>
                </a:lnTo>
                <a:lnTo>
                  <a:pt x="416094" y="254000"/>
                </a:lnTo>
                <a:lnTo>
                  <a:pt x="407098" y="252729"/>
                </a:lnTo>
                <a:lnTo>
                  <a:pt x="401761" y="250189"/>
                </a:lnTo>
                <a:lnTo>
                  <a:pt x="358112" y="207009"/>
                </a:lnTo>
                <a:close/>
              </a:path>
              <a:path w="619760" h="582929">
                <a:moveTo>
                  <a:pt x="431388" y="234950"/>
                </a:moveTo>
                <a:lnTo>
                  <a:pt x="430786" y="240029"/>
                </a:lnTo>
                <a:lnTo>
                  <a:pt x="428737" y="243839"/>
                </a:lnTo>
                <a:lnTo>
                  <a:pt x="420645" y="251459"/>
                </a:lnTo>
                <a:lnTo>
                  <a:pt x="416094" y="254000"/>
                </a:lnTo>
                <a:lnTo>
                  <a:pt x="439668" y="254000"/>
                </a:lnTo>
                <a:lnTo>
                  <a:pt x="441329" y="251459"/>
                </a:lnTo>
                <a:lnTo>
                  <a:pt x="442819" y="246379"/>
                </a:lnTo>
                <a:lnTo>
                  <a:pt x="431388" y="234950"/>
                </a:lnTo>
                <a:close/>
              </a:path>
              <a:path w="619760" h="582929">
                <a:moveTo>
                  <a:pt x="308061" y="156209"/>
                </a:moveTo>
                <a:lnTo>
                  <a:pt x="299178" y="173989"/>
                </a:lnTo>
                <a:lnTo>
                  <a:pt x="320705" y="195579"/>
                </a:lnTo>
                <a:lnTo>
                  <a:pt x="305571" y="210819"/>
                </a:lnTo>
                <a:lnTo>
                  <a:pt x="317003" y="222250"/>
                </a:lnTo>
                <a:lnTo>
                  <a:pt x="332136" y="207009"/>
                </a:lnTo>
                <a:lnTo>
                  <a:pt x="358112" y="207009"/>
                </a:lnTo>
                <a:lnTo>
                  <a:pt x="345274" y="194309"/>
                </a:lnTo>
                <a:lnTo>
                  <a:pt x="356333" y="182879"/>
                </a:lnTo>
                <a:lnTo>
                  <a:pt x="333843" y="182879"/>
                </a:lnTo>
                <a:lnTo>
                  <a:pt x="308061" y="156209"/>
                </a:lnTo>
                <a:close/>
              </a:path>
              <a:path w="619760" h="582929">
                <a:moveTo>
                  <a:pt x="436237" y="81279"/>
                </a:moveTo>
                <a:lnTo>
                  <a:pt x="406682" y="106679"/>
                </a:lnTo>
                <a:lnTo>
                  <a:pt x="396441" y="143509"/>
                </a:lnTo>
                <a:lnTo>
                  <a:pt x="398379" y="154939"/>
                </a:lnTo>
                <a:lnTo>
                  <a:pt x="419139" y="189229"/>
                </a:lnTo>
                <a:lnTo>
                  <a:pt x="465867" y="208279"/>
                </a:lnTo>
                <a:lnTo>
                  <a:pt x="476492" y="207009"/>
                </a:lnTo>
                <a:lnTo>
                  <a:pt x="487193" y="203200"/>
                </a:lnTo>
                <a:lnTo>
                  <a:pt x="498453" y="195579"/>
                </a:lnTo>
                <a:lnTo>
                  <a:pt x="503374" y="190500"/>
                </a:lnTo>
                <a:lnTo>
                  <a:pt x="463212" y="190500"/>
                </a:lnTo>
                <a:lnTo>
                  <a:pt x="452055" y="187959"/>
                </a:lnTo>
                <a:lnTo>
                  <a:pt x="421362" y="161289"/>
                </a:lnTo>
                <a:lnTo>
                  <a:pt x="414051" y="137159"/>
                </a:lnTo>
                <a:lnTo>
                  <a:pt x="415542" y="127000"/>
                </a:lnTo>
                <a:lnTo>
                  <a:pt x="420861" y="115569"/>
                </a:lnTo>
                <a:lnTo>
                  <a:pt x="430826" y="104139"/>
                </a:lnTo>
                <a:lnTo>
                  <a:pt x="441641" y="97789"/>
                </a:lnTo>
                <a:lnTo>
                  <a:pt x="454344" y="93979"/>
                </a:lnTo>
                <a:lnTo>
                  <a:pt x="436237" y="81279"/>
                </a:lnTo>
                <a:close/>
              </a:path>
              <a:path w="619760" h="582929">
                <a:moveTo>
                  <a:pt x="508438" y="151129"/>
                </a:moveTo>
                <a:lnTo>
                  <a:pt x="487117" y="184150"/>
                </a:lnTo>
                <a:lnTo>
                  <a:pt x="463212" y="190500"/>
                </a:lnTo>
                <a:lnTo>
                  <a:pt x="503374" y="190500"/>
                </a:lnTo>
                <a:lnTo>
                  <a:pt x="510756" y="182879"/>
                </a:lnTo>
                <a:lnTo>
                  <a:pt x="517497" y="172719"/>
                </a:lnTo>
                <a:lnTo>
                  <a:pt x="521762" y="161289"/>
                </a:lnTo>
                <a:lnTo>
                  <a:pt x="508438" y="151129"/>
                </a:lnTo>
                <a:close/>
              </a:path>
              <a:path w="619760" h="582929">
                <a:moveTo>
                  <a:pt x="355961" y="160019"/>
                </a:moveTo>
                <a:lnTo>
                  <a:pt x="333843" y="182879"/>
                </a:lnTo>
                <a:lnTo>
                  <a:pt x="356333" y="182879"/>
                </a:lnTo>
                <a:lnTo>
                  <a:pt x="367391" y="171450"/>
                </a:lnTo>
                <a:lnTo>
                  <a:pt x="355961" y="160019"/>
                </a:lnTo>
                <a:close/>
              </a:path>
              <a:path w="619760" h="582929">
                <a:moveTo>
                  <a:pt x="430787" y="1269"/>
                </a:moveTo>
                <a:lnTo>
                  <a:pt x="417566" y="13969"/>
                </a:lnTo>
                <a:lnTo>
                  <a:pt x="547312" y="143509"/>
                </a:lnTo>
                <a:lnTo>
                  <a:pt x="560533" y="129539"/>
                </a:lnTo>
                <a:lnTo>
                  <a:pt x="510601" y="80009"/>
                </a:lnTo>
                <a:lnTo>
                  <a:pt x="503625" y="71119"/>
                </a:lnTo>
                <a:lnTo>
                  <a:pt x="499314" y="59689"/>
                </a:lnTo>
                <a:lnTo>
                  <a:pt x="499058" y="57150"/>
                </a:lnTo>
                <a:lnTo>
                  <a:pt x="487524" y="57150"/>
                </a:lnTo>
                <a:lnTo>
                  <a:pt x="430787" y="1269"/>
                </a:lnTo>
                <a:close/>
              </a:path>
              <a:path w="619760" h="582929">
                <a:moveTo>
                  <a:pt x="565925" y="17779"/>
                </a:moveTo>
                <a:lnTo>
                  <a:pt x="522797" y="17779"/>
                </a:lnTo>
                <a:lnTo>
                  <a:pt x="533038" y="19050"/>
                </a:lnTo>
                <a:lnTo>
                  <a:pt x="543923" y="24129"/>
                </a:lnTo>
                <a:lnTo>
                  <a:pt x="555453" y="34289"/>
                </a:lnTo>
                <a:lnTo>
                  <a:pt x="606017" y="83819"/>
                </a:lnTo>
                <a:lnTo>
                  <a:pt x="619154" y="71119"/>
                </a:lnTo>
                <a:lnTo>
                  <a:pt x="565925" y="17779"/>
                </a:lnTo>
                <a:close/>
              </a:path>
              <a:path w="619760" h="582929">
                <a:moveTo>
                  <a:pt x="534103" y="0"/>
                </a:moveTo>
                <a:lnTo>
                  <a:pt x="524208" y="0"/>
                </a:lnTo>
                <a:lnTo>
                  <a:pt x="514045" y="3809"/>
                </a:lnTo>
                <a:lnTo>
                  <a:pt x="503491" y="10159"/>
                </a:lnTo>
                <a:lnTo>
                  <a:pt x="492424" y="20319"/>
                </a:lnTo>
                <a:lnTo>
                  <a:pt x="487648" y="31750"/>
                </a:lnTo>
                <a:lnTo>
                  <a:pt x="486126" y="44450"/>
                </a:lnTo>
                <a:lnTo>
                  <a:pt x="487857" y="57150"/>
                </a:lnTo>
                <a:lnTo>
                  <a:pt x="499058" y="57150"/>
                </a:lnTo>
                <a:lnTo>
                  <a:pt x="497779" y="44450"/>
                </a:lnTo>
                <a:lnTo>
                  <a:pt x="502421" y="34289"/>
                </a:lnTo>
                <a:lnTo>
                  <a:pt x="513199" y="21589"/>
                </a:lnTo>
                <a:lnTo>
                  <a:pt x="522797" y="17779"/>
                </a:lnTo>
                <a:lnTo>
                  <a:pt x="565925" y="17779"/>
                </a:lnTo>
                <a:lnTo>
                  <a:pt x="563390" y="15239"/>
                </a:lnTo>
                <a:lnTo>
                  <a:pt x="553572" y="7619"/>
                </a:lnTo>
                <a:lnTo>
                  <a:pt x="543850" y="2539"/>
                </a:lnTo>
                <a:lnTo>
                  <a:pt x="53410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4586" name="object 13"/>
          <p:cNvSpPr>
            <a:spLocks/>
          </p:cNvSpPr>
          <p:nvPr/>
        </p:nvSpPr>
        <p:spPr bwMode="auto">
          <a:xfrm>
            <a:off x="3221038" y="2378075"/>
            <a:ext cx="963612" cy="981075"/>
          </a:xfrm>
          <a:custGeom>
            <a:avLst/>
            <a:gdLst>
              <a:gd name="T0" fmla="*/ 941208 w 1127760"/>
              <a:gd name="T1" fmla="*/ 917045 h 1148079"/>
              <a:gd name="T2" fmla="*/ 963351 w 1127760"/>
              <a:gd name="T3" fmla="*/ 900767 h 1148079"/>
              <a:gd name="T4" fmla="*/ 893594 w 1127760"/>
              <a:gd name="T5" fmla="*/ 888829 h 1148079"/>
              <a:gd name="T6" fmla="*/ 912801 w 1127760"/>
              <a:gd name="T7" fmla="*/ 869294 h 1148079"/>
              <a:gd name="T8" fmla="*/ 829726 w 1127760"/>
              <a:gd name="T9" fmla="*/ 800923 h 1148079"/>
              <a:gd name="T10" fmla="*/ 813284 w 1127760"/>
              <a:gd name="T11" fmla="*/ 859527 h 1148079"/>
              <a:gd name="T12" fmla="*/ 887957 w 1127760"/>
              <a:gd name="T13" fmla="*/ 820457 h 1148079"/>
              <a:gd name="T14" fmla="*/ 887957 w 1127760"/>
              <a:gd name="T15" fmla="*/ 820457 h 1148079"/>
              <a:gd name="T16" fmla="*/ 765011 w 1127760"/>
              <a:gd name="T17" fmla="*/ 816116 h 1148079"/>
              <a:gd name="T18" fmla="*/ 761289 w 1127760"/>
              <a:gd name="T19" fmla="*/ 821543 h 1148079"/>
              <a:gd name="T20" fmla="*/ 853252 w 1127760"/>
              <a:gd name="T21" fmla="*/ 786814 h 1148079"/>
              <a:gd name="T22" fmla="*/ 659335 w 1127760"/>
              <a:gd name="T23" fmla="*/ 735807 h 1148079"/>
              <a:gd name="T24" fmla="*/ 744363 w 1127760"/>
              <a:gd name="T25" fmla="*/ 767279 h 1148079"/>
              <a:gd name="T26" fmla="*/ 675457 w 1127760"/>
              <a:gd name="T27" fmla="*/ 733636 h 1148079"/>
              <a:gd name="T28" fmla="*/ 725230 w 1127760"/>
              <a:gd name="T29" fmla="*/ 670691 h 1148079"/>
              <a:gd name="T30" fmla="*/ 754286 w 1127760"/>
              <a:gd name="T31" fmla="*/ 721698 h 1148079"/>
              <a:gd name="T32" fmla="*/ 767760 w 1127760"/>
              <a:gd name="T33" fmla="*/ 708675 h 1148079"/>
              <a:gd name="T34" fmla="*/ 582636 w 1127760"/>
              <a:gd name="T35" fmla="*/ 668521 h 1148079"/>
              <a:gd name="T36" fmla="*/ 615111 w 1127760"/>
              <a:gd name="T37" fmla="*/ 664180 h 1148079"/>
              <a:gd name="T38" fmla="*/ 664124 w 1127760"/>
              <a:gd name="T39" fmla="*/ 543716 h 1148079"/>
              <a:gd name="T40" fmla="*/ 678267 w 1127760"/>
              <a:gd name="T41" fmla="*/ 587126 h 1148079"/>
              <a:gd name="T42" fmla="*/ 688752 w 1127760"/>
              <a:gd name="T43" fmla="*/ 639219 h 1148079"/>
              <a:gd name="T44" fmla="*/ 490971 w 1127760"/>
              <a:gd name="T45" fmla="*/ 462321 h 1148079"/>
              <a:gd name="T46" fmla="*/ 464941 w 1127760"/>
              <a:gd name="T47" fmla="*/ 535034 h 1148079"/>
              <a:gd name="T48" fmla="*/ 470276 w 1127760"/>
              <a:gd name="T49" fmla="*/ 531778 h 1148079"/>
              <a:gd name="T50" fmla="*/ 400522 w 1127760"/>
              <a:gd name="T51" fmla="*/ 494879 h 1148079"/>
              <a:gd name="T52" fmla="*/ 451048 w 1127760"/>
              <a:gd name="T53" fmla="*/ 396120 h 1148079"/>
              <a:gd name="T54" fmla="*/ 482578 w 1127760"/>
              <a:gd name="T55" fmla="*/ 467747 h 1148079"/>
              <a:gd name="T56" fmla="*/ 371695 w 1127760"/>
              <a:gd name="T57" fmla="*/ 337516 h 1148079"/>
              <a:gd name="T58" fmla="*/ 373095 w 1127760"/>
              <a:gd name="T59" fmla="*/ 447127 h 1148079"/>
              <a:gd name="T60" fmla="*/ 339236 w 1127760"/>
              <a:gd name="T61" fmla="*/ 419996 h 1148079"/>
              <a:gd name="T62" fmla="*/ 402042 w 1127760"/>
              <a:gd name="T63" fmla="*/ 346198 h 1148079"/>
              <a:gd name="T64" fmla="*/ 395121 w 1127760"/>
              <a:gd name="T65" fmla="*/ 359221 h 1148079"/>
              <a:gd name="T66" fmla="*/ 402683 w 1127760"/>
              <a:gd name="T67" fmla="*/ 433019 h 1148079"/>
              <a:gd name="T68" fmla="*/ 321321 w 1127760"/>
              <a:gd name="T69" fmla="*/ 270230 h 1148079"/>
              <a:gd name="T70" fmla="*/ 357358 w 1127760"/>
              <a:gd name="T71" fmla="*/ 302788 h 1148079"/>
              <a:gd name="T72" fmla="*/ 342149 w 1127760"/>
              <a:gd name="T73" fmla="*/ 309299 h 1148079"/>
              <a:gd name="T74" fmla="*/ 266766 w 1127760"/>
              <a:gd name="T75" fmla="*/ 218137 h 1148079"/>
              <a:gd name="T76" fmla="*/ 302805 w 1127760"/>
              <a:gd name="T77" fmla="*/ 249610 h 1148079"/>
              <a:gd name="T78" fmla="*/ 324759 w 1127760"/>
              <a:gd name="T79" fmla="*/ 294106 h 1148079"/>
              <a:gd name="T80" fmla="*/ 168729 w 1127760"/>
              <a:gd name="T81" fmla="*/ 246354 h 1148079"/>
              <a:gd name="T82" fmla="*/ 287594 w 1127760"/>
              <a:gd name="T83" fmla="*/ 256122 h 1148079"/>
              <a:gd name="T84" fmla="*/ 153484 w 1127760"/>
              <a:gd name="T85" fmla="*/ 182324 h 1148079"/>
              <a:gd name="T86" fmla="*/ 157766 w 1127760"/>
              <a:gd name="T87" fmla="*/ 248525 h 1148079"/>
              <a:gd name="T88" fmla="*/ 139689 w 1127760"/>
              <a:gd name="T89" fmla="*/ 225734 h 1148079"/>
              <a:gd name="T90" fmla="*/ 172725 w 1127760"/>
              <a:gd name="T91" fmla="*/ 188835 h 1148079"/>
              <a:gd name="T92" fmla="*/ 295237 w 1127760"/>
              <a:gd name="T93" fmla="*/ 243098 h 1148079"/>
              <a:gd name="T94" fmla="*/ 173895 w 1127760"/>
              <a:gd name="T95" fmla="*/ 205114 h 1148079"/>
              <a:gd name="T96" fmla="*/ 224916 w 1127760"/>
              <a:gd name="T97" fmla="*/ 210541 h 1148079"/>
              <a:gd name="T98" fmla="*/ 202932 w 1127760"/>
              <a:gd name="T99" fmla="*/ 173642 h 1148079"/>
              <a:gd name="T100" fmla="*/ 229843 w 1127760"/>
              <a:gd name="T101" fmla="*/ 199688 h 1148079"/>
              <a:gd name="T102" fmla="*/ 185388 w 1127760"/>
              <a:gd name="T103" fmla="*/ 149766 h 1148079"/>
              <a:gd name="T104" fmla="*/ 109290 w 1127760"/>
              <a:gd name="T105" fmla="*/ 163874 h 1148079"/>
              <a:gd name="T106" fmla="*/ 176314 w 1127760"/>
              <a:gd name="T107" fmla="*/ 70542 h 1148079"/>
              <a:gd name="T108" fmla="*/ 103070 w 1127760"/>
              <a:gd name="T109" fmla="*/ 0 h 1148079"/>
              <a:gd name="T110" fmla="*/ 118544 w 1127760"/>
              <a:gd name="T111" fmla="*/ 15194 h 114807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127760" h="1148079">
                <a:moveTo>
                  <a:pt x="1109697" y="1026160"/>
                </a:moveTo>
                <a:lnTo>
                  <a:pt x="1081579" y="1026160"/>
                </a:lnTo>
                <a:lnTo>
                  <a:pt x="1092147" y="1031240"/>
                </a:lnTo>
                <a:lnTo>
                  <a:pt x="1104310" y="1042670"/>
                </a:lnTo>
                <a:lnTo>
                  <a:pt x="1107714" y="1051560"/>
                </a:lnTo>
                <a:lnTo>
                  <a:pt x="1106790" y="1061720"/>
                </a:lnTo>
                <a:lnTo>
                  <a:pt x="1101539" y="1073150"/>
                </a:lnTo>
                <a:lnTo>
                  <a:pt x="1091959" y="1084580"/>
                </a:lnTo>
                <a:lnTo>
                  <a:pt x="1042790" y="1135380"/>
                </a:lnTo>
                <a:lnTo>
                  <a:pt x="1056246" y="1148080"/>
                </a:lnTo>
                <a:lnTo>
                  <a:pt x="1113507" y="1089660"/>
                </a:lnTo>
                <a:lnTo>
                  <a:pt x="1120763" y="1078230"/>
                </a:lnTo>
                <a:lnTo>
                  <a:pt x="1125415" y="1066800"/>
                </a:lnTo>
                <a:lnTo>
                  <a:pt x="1127455" y="1054100"/>
                </a:lnTo>
                <a:lnTo>
                  <a:pt x="1124669" y="1043940"/>
                </a:lnTo>
                <a:lnTo>
                  <a:pt x="1117440" y="1033780"/>
                </a:lnTo>
                <a:lnTo>
                  <a:pt x="1109697" y="1026160"/>
                </a:lnTo>
                <a:close/>
              </a:path>
              <a:path w="1127760" h="1148079">
                <a:moveTo>
                  <a:pt x="1069262" y="989330"/>
                </a:moveTo>
                <a:lnTo>
                  <a:pt x="983134" y="1078230"/>
                </a:lnTo>
                <a:lnTo>
                  <a:pt x="996589" y="1090930"/>
                </a:lnTo>
                <a:lnTo>
                  <a:pt x="1045815" y="1040130"/>
                </a:lnTo>
                <a:lnTo>
                  <a:pt x="1054564" y="1032510"/>
                </a:lnTo>
                <a:lnTo>
                  <a:pt x="1065856" y="1028700"/>
                </a:lnTo>
                <a:lnTo>
                  <a:pt x="1081579" y="1026160"/>
                </a:lnTo>
                <a:lnTo>
                  <a:pt x="1109697" y="1026160"/>
                </a:lnTo>
                <a:lnTo>
                  <a:pt x="1104535" y="1021080"/>
                </a:lnTo>
                <a:lnTo>
                  <a:pt x="1096247" y="1017270"/>
                </a:lnTo>
                <a:lnTo>
                  <a:pt x="1068293" y="1017270"/>
                </a:lnTo>
                <a:lnTo>
                  <a:pt x="1082716" y="1002030"/>
                </a:lnTo>
                <a:lnTo>
                  <a:pt x="1069262" y="989330"/>
                </a:lnTo>
                <a:close/>
              </a:path>
              <a:path w="1127760" h="1148079">
                <a:moveTo>
                  <a:pt x="993713" y="929640"/>
                </a:moveTo>
                <a:lnTo>
                  <a:pt x="975597" y="929640"/>
                </a:lnTo>
                <a:lnTo>
                  <a:pt x="975935" y="930910"/>
                </a:lnTo>
                <a:lnTo>
                  <a:pt x="973211" y="933450"/>
                </a:lnTo>
                <a:lnTo>
                  <a:pt x="971067" y="937260"/>
                </a:lnTo>
                <a:lnTo>
                  <a:pt x="925757" y="1022350"/>
                </a:lnTo>
                <a:lnTo>
                  <a:pt x="939719" y="1036320"/>
                </a:lnTo>
                <a:lnTo>
                  <a:pt x="975810" y="1016000"/>
                </a:lnTo>
                <a:lnTo>
                  <a:pt x="946233" y="1016000"/>
                </a:lnTo>
                <a:lnTo>
                  <a:pt x="945471" y="1014730"/>
                </a:lnTo>
                <a:lnTo>
                  <a:pt x="950746" y="1008380"/>
                </a:lnTo>
                <a:lnTo>
                  <a:pt x="951824" y="1005840"/>
                </a:lnTo>
                <a:lnTo>
                  <a:pt x="993713" y="929640"/>
                </a:lnTo>
                <a:close/>
              </a:path>
              <a:path w="1127760" h="1148079">
                <a:moveTo>
                  <a:pt x="1081517" y="1014730"/>
                </a:moveTo>
                <a:lnTo>
                  <a:pt x="1068632" y="1017270"/>
                </a:lnTo>
                <a:lnTo>
                  <a:pt x="1096247" y="1017270"/>
                </a:lnTo>
                <a:lnTo>
                  <a:pt x="1093485" y="1016000"/>
                </a:lnTo>
                <a:lnTo>
                  <a:pt x="1081517" y="1014730"/>
                </a:lnTo>
                <a:close/>
              </a:path>
              <a:path w="1127760" h="1148079">
                <a:moveTo>
                  <a:pt x="1039218" y="960120"/>
                </a:moveTo>
                <a:lnTo>
                  <a:pt x="955294" y="1009650"/>
                </a:lnTo>
                <a:lnTo>
                  <a:pt x="951716" y="1010920"/>
                </a:lnTo>
                <a:lnTo>
                  <a:pt x="948696" y="1013460"/>
                </a:lnTo>
                <a:lnTo>
                  <a:pt x="946233" y="1016000"/>
                </a:lnTo>
                <a:lnTo>
                  <a:pt x="975810" y="1016000"/>
                </a:lnTo>
                <a:lnTo>
                  <a:pt x="1052503" y="972820"/>
                </a:lnTo>
                <a:lnTo>
                  <a:pt x="1039218" y="960120"/>
                </a:lnTo>
                <a:close/>
              </a:path>
              <a:path w="1127760" h="1148079">
                <a:moveTo>
                  <a:pt x="929212" y="853440"/>
                </a:moveTo>
                <a:lnTo>
                  <a:pt x="870078" y="967740"/>
                </a:lnTo>
                <a:lnTo>
                  <a:pt x="883447" y="981710"/>
                </a:lnTo>
                <a:lnTo>
                  <a:pt x="920188" y="961390"/>
                </a:lnTo>
                <a:lnTo>
                  <a:pt x="890295" y="961390"/>
                </a:lnTo>
                <a:lnTo>
                  <a:pt x="893183" y="957580"/>
                </a:lnTo>
                <a:lnTo>
                  <a:pt x="895328" y="955040"/>
                </a:lnTo>
                <a:lnTo>
                  <a:pt x="943259" y="866140"/>
                </a:lnTo>
                <a:lnTo>
                  <a:pt x="929212" y="853440"/>
                </a:lnTo>
                <a:close/>
              </a:path>
              <a:path w="1127760" h="1148079">
                <a:moveTo>
                  <a:pt x="986330" y="908050"/>
                </a:moveTo>
                <a:lnTo>
                  <a:pt x="900365" y="955040"/>
                </a:lnTo>
                <a:lnTo>
                  <a:pt x="897061" y="957580"/>
                </a:lnTo>
                <a:lnTo>
                  <a:pt x="893931" y="960120"/>
                </a:lnTo>
                <a:lnTo>
                  <a:pt x="890972" y="961390"/>
                </a:lnTo>
                <a:lnTo>
                  <a:pt x="920188" y="961390"/>
                </a:lnTo>
                <a:lnTo>
                  <a:pt x="966114" y="935990"/>
                </a:lnTo>
                <a:lnTo>
                  <a:pt x="971288" y="933450"/>
                </a:lnTo>
                <a:lnTo>
                  <a:pt x="974449" y="930910"/>
                </a:lnTo>
                <a:lnTo>
                  <a:pt x="975597" y="929640"/>
                </a:lnTo>
                <a:lnTo>
                  <a:pt x="993713" y="929640"/>
                </a:lnTo>
                <a:lnTo>
                  <a:pt x="998601" y="920750"/>
                </a:lnTo>
                <a:lnTo>
                  <a:pt x="986330" y="908050"/>
                </a:lnTo>
                <a:close/>
              </a:path>
              <a:path w="1127760" h="1148079">
                <a:moveTo>
                  <a:pt x="848771" y="784860"/>
                </a:moveTo>
                <a:lnTo>
                  <a:pt x="836341" y="784860"/>
                </a:lnTo>
                <a:lnTo>
                  <a:pt x="824485" y="786130"/>
                </a:lnTo>
                <a:lnTo>
                  <a:pt x="791056" y="807720"/>
                </a:lnTo>
                <a:lnTo>
                  <a:pt x="772375" y="845820"/>
                </a:lnTo>
                <a:lnTo>
                  <a:pt x="771651" y="861060"/>
                </a:lnTo>
                <a:lnTo>
                  <a:pt x="775088" y="873760"/>
                </a:lnTo>
                <a:lnTo>
                  <a:pt x="800925" y="902970"/>
                </a:lnTo>
                <a:lnTo>
                  <a:pt x="824168" y="911860"/>
                </a:lnTo>
                <a:lnTo>
                  <a:pt x="837978" y="911860"/>
                </a:lnTo>
                <a:lnTo>
                  <a:pt x="849046" y="910590"/>
                </a:lnTo>
                <a:lnTo>
                  <a:pt x="860022" y="905510"/>
                </a:lnTo>
                <a:lnTo>
                  <a:pt x="871163" y="897890"/>
                </a:lnTo>
                <a:lnTo>
                  <a:pt x="872447" y="896620"/>
                </a:lnTo>
                <a:lnTo>
                  <a:pt x="831986" y="896620"/>
                </a:lnTo>
                <a:lnTo>
                  <a:pt x="821360" y="895350"/>
                </a:lnTo>
                <a:lnTo>
                  <a:pt x="810402" y="890270"/>
                </a:lnTo>
                <a:lnTo>
                  <a:pt x="798353" y="880110"/>
                </a:lnTo>
                <a:lnTo>
                  <a:pt x="793038" y="871220"/>
                </a:lnTo>
                <a:lnTo>
                  <a:pt x="790519" y="858520"/>
                </a:lnTo>
                <a:lnTo>
                  <a:pt x="791070" y="842010"/>
                </a:lnTo>
                <a:lnTo>
                  <a:pt x="818284" y="808990"/>
                </a:lnTo>
                <a:lnTo>
                  <a:pt x="842743" y="801370"/>
                </a:lnTo>
                <a:lnTo>
                  <a:pt x="878274" y="801370"/>
                </a:lnTo>
                <a:lnTo>
                  <a:pt x="871857" y="795020"/>
                </a:lnTo>
                <a:lnTo>
                  <a:pt x="860591" y="788670"/>
                </a:lnTo>
                <a:lnTo>
                  <a:pt x="848771" y="784860"/>
                </a:lnTo>
                <a:close/>
              </a:path>
              <a:path w="1127760" h="1148079">
                <a:moveTo>
                  <a:pt x="878274" y="801370"/>
                </a:moveTo>
                <a:lnTo>
                  <a:pt x="842743" y="801370"/>
                </a:lnTo>
                <a:lnTo>
                  <a:pt x="852905" y="803910"/>
                </a:lnTo>
                <a:lnTo>
                  <a:pt x="863758" y="810260"/>
                </a:lnTo>
                <a:lnTo>
                  <a:pt x="876263" y="820420"/>
                </a:lnTo>
                <a:lnTo>
                  <a:pt x="881674" y="831850"/>
                </a:lnTo>
                <a:lnTo>
                  <a:pt x="882776" y="844550"/>
                </a:lnTo>
                <a:lnTo>
                  <a:pt x="880900" y="853440"/>
                </a:lnTo>
                <a:lnTo>
                  <a:pt x="854347" y="886460"/>
                </a:lnTo>
                <a:lnTo>
                  <a:pt x="831986" y="896620"/>
                </a:lnTo>
                <a:lnTo>
                  <a:pt x="872447" y="896620"/>
                </a:lnTo>
                <a:lnTo>
                  <a:pt x="896140" y="864870"/>
                </a:lnTo>
                <a:lnTo>
                  <a:pt x="900817" y="839470"/>
                </a:lnTo>
                <a:lnTo>
                  <a:pt x="898545" y="829310"/>
                </a:lnTo>
                <a:lnTo>
                  <a:pt x="893378" y="819150"/>
                </a:lnTo>
                <a:lnTo>
                  <a:pt x="884691" y="807720"/>
                </a:lnTo>
                <a:lnTo>
                  <a:pt x="878274" y="801370"/>
                </a:lnTo>
                <a:close/>
              </a:path>
              <a:path w="1127760" h="1148079">
                <a:moveTo>
                  <a:pt x="749985" y="609600"/>
                </a:moveTo>
                <a:lnTo>
                  <a:pt x="629357" y="735330"/>
                </a:lnTo>
                <a:lnTo>
                  <a:pt x="671311" y="774700"/>
                </a:lnTo>
                <a:lnTo>
                  <a:pt x="681886" y="782320"/>
                </a:lnTo>
                <a:lnTo>
                  <a:pt x="693048" y="787400"/>
                </a:lnTo>
                <a:lnTo>
                  <a:pt x="704922" y="791210"/>
                </a:lnTo>
                <a:lnTo>
                  <a:pt x="717634" y="795020"/>
                </a:lnTo>
                <a:lnTo>
                  <a:pt x="731310" y="795020"/>
                </a:lnTo>
                <a:lnTo>
                  <a:pt x="774921" y="779780"/>
                </a:lnTo>
                <a:lnTo>
                  <a:pt x="777805" y="777240"/>
                </a:lnTo>
                <a:lnTo>
                  <a:pt x="719893" y="777240"/>
                </a:lnTo>
                <a:lnTo>
                  <a:pt x="708166" y="774700"/>
                </a:lnTo>
                <a:lnTo>
                  <a:pt x="696619" y="770890"/>
                </a:lnTo>
                <a:lnTo>
                  <a:pt x="685251" y="763270"/>
                </a:lnTo>
                <a:lnTo>
                  <a:pt x="674063" y="754380"/>
                </a:lnTo>
                <a:lnTo>
                  <a:pt x="655109" y="735330"/>
                </a:lnTo>
                <a:lnTo>
                  <a:pt x="751399" y="636270"/>
                </a:lnTo>
                <a:lnTo>
                  <a:pt x="777255" y="636270"/>
                </a:lnTo>
                <a:lnTo>
                  <a:pt x="749985" y="609600"/>
                </a:lnTo>
                <a:close/>
              </a:path>
              <a:path w="1127760" h="1148079">
                <a:moveTo>
                  <a:pt x="777255" y="636270"/>
                </a:moveTo>
                <a:lnTo>
                  <a:pt x="751399" y="636270"/>
                </a:lnTo>
                <a:lnTo>
                  <a:pt x="773651" y="657860"/>
                </a:lnTo>
                <a:lnTo>
                  <a:pt x="782319" y="666750"/>
                </a:lnTo>
                <a:lnTo>
                  <a:pt x="789053" y="676910"/>
                </a:lnTo>
                <a:lnTo>
                  <a:pt x="793808" y="687070"/>
                </a:lnTo>
                <a:lnTo>
                  <a:pt x="796540" y="697230"/>
                </a:lnTo>
                <a:lnTo>
                  <a:pt x="797202" y="707390"/>
                </a:lnTo>
                <a:lnTo>
                  <a:pt x="795752" y="717550"/>
                </a:lnTo>
                <a:lnTo>
                  <a:pt x="767924" y="760730"/>
                </a:lnTo>
                <a:lnTo>
                  <a:pt x="733847" y="777240"/>
                </a:lnTo>
                <a:lnTo>
                  <a:pt x="777805" y="777240"/>
                </a:lnTo>
                <a:lnTo>
                  <a:pt x="806078" y="748030"/>
                </a:lnTo>
                <a:lnTo>
                  <a:pt x="818319" y="706120"/>
                </a:lnTo>
                <a:lnTo>
                  <a:pt x="816968" y="695960"/>
                </a:lnTo>
                <a:lnTo>
                  <a:pt x="793921" y="654050"/>
                </a:lnTo>
                <a:lnTo>
                  <a:pt x="783748" y="642620"/>
                </a:lnTo>
                <a:lnTo>
                  <a:pt x="777255" y="636270"/>
                </a:lnTo>
                <a:close/>
              </a:path>
              <a:path w="1127760" h="1148079">
                <a:moveTo>
                  <a:pt x="591767" y="541020"/>
                </a:moveTo>
                <a:lnTo>
                  <a:pt x="574606" y="541020"/>
                </a:lnTo>
                <a:lnTo>
                  <a:pt x="571881" y="544830"/>
                </a:lnTo>
                <a:lnTo>
                  <a:pt x="569738" y="547370"/>
                </a:lnTo>
                <a:lnTo>
                  <a:pt x="524428" y="632460"/>
                </a:lnTo>
                <a:lnTo>
                  <a:pt x="538391" y="646430"/>
                </a:lnTo>
                <a:lnTo>
                  <a:pt x="572225" y="627380"/>
                </a:lnTo>
                <a:lnTo>
                  <a:pt x="544904" y="627380"/>
                </a:lnTo>
                <a:lnTo>
                  <a:pt x="544142" y="626110"/>
                </a:lnTo>
                <a:lnTo>
                  <a:pt x="547298" y="622300"/>
                </a:lnTo>
                <a:lnTo>
                  <a:pt x="549417" y="618490"/>
                </a:lnTo>
                <a:lnTo>
                  <a:pt x="550495" y="617220"/>
                </a:lnTo>
                <a:lnTo>
                  <a:pt x="591767" y="541020"/>
                </a:lnTo>
                <a:close/>
              </a:path>
              <a:path w="1127760" h="1148079">
                <a:moveTo>
                  <a:pt x="637889" y="570230"/>
                </a:moveTo>
                <a:lnTo>
                  <a:pt x="553965" y="619760"/>
                </a:lnTo>
                <a:lnTo>
                  <a:pt x="550386" y="622300"/>
                </a:lnTo>
                <a:lnTo>
                  <a:pt x="547367" y="624840"/>
                </a:lnTo>
                <a:lnTo>
                  <a:pt x="544904" y="627380"/>
                </a:lnTo>
                <a:lnTo>
                  <a:pt x="572225" y="627380"/>
                </a:lnTo>
                <a:lnTo>
                  <a:pt x="651173" y="582930"/>
                </a:lnTo>
                <a:lnTo>
                  <a:pt x="637889" y="570230"/>
                </a:lnTo>
                <a:close/>
              </a:path>
              <a:path w="1127760" h="1148079">
                <a:moveTo>
                  <a:pt x="527883" y="463550"/>
                </a:moveTo>
                <a:lnTo>
                  <a:pt x="468749" y="579120"/>
                </a:lnTo>
                <a:lnTo>
                  <a:pt x="482118" y="591820"/>
                </a:lnTo>
                <a:lnTo>
                  <a:pt x="517546" y="572770"/>
                </a:lnTo>
                <a:lnTo>
                  <a:pt x="488965" y="572770"/>
                </a:lnTo>
                <a:lnTo>
                  <a:pt x="491854" y="568960"/>
                </a:lnTo>
                <a:lnTo>
                  <a:pt x="493999" y="565150"/>
                </a:lnTo>
                <a:lnTo>
                  <a:pt x="541930" y="477520"/>
                </a:lnTo>
                <a:lnTo>
                  <a:pt x="527883" y="463550"/>
                </a:lnTo>
                <a:close/>
              </a:path>
              <a:path w="1127760" h="1148079">
                <a:moveTo>
                  <a:pt x="585001" y="519430"/>
                </a:moveTo>
                <a:lnTo>
                  <a:pt x="499035" y="566420"/>
                </a:lnTo>
                <a:lnTo>
                  <a:pt x="495733" y="567690"/>
                </a:lnTo>
                <a:lnTo>
                  <a:pt x="492602" y="570230"/>
                </a:lnTo>
                <a:lnTo>
                  <a:pt x="489643" y="572770"/>
                </a:lnTo>
                <a:lnTo>
                  <a:pt x="517546" y="572770"/>
                </a:lnTo>
                <a:lnTo>
                  <a:pt x="564784" y="547370"/>
                </a:lnTo>
                <a:lnTo>
                  <a:pt x="569959" y="543560"/>
                </a:lnTo>
                <a:lnTo>
                  <a:pt x="573120" y="542290"/>
                </a:lnTo>
                <a:lnTo>
                  <a:pt x="574267" y="541020"/>
                </a:lnTo>
                <a:lnTo>
                  <a:pt x="591767" y="541020"/>
                </a:lnTo>
                <a:lnTo>
                  <a:pt x="597270" y="530860"/>
                </a:lnTo>
                <a:lnTo>
                  <a:pt x="585001" y="519430"/>
                </a:lnTo>
                <a:close/>
              </a:path>
              <a:path w="1127760" h="1148079">
                <a:moveTo>
                  <a:pt x="435012" y="394970"/>
                </a:moveTo>
                <a:lnTo>
                  <a:pt x="389727" y="417830"/>
                </a:lnTo>
                <a:lnTo>
                  <a:pt x="371046" y="457200"/>
                </a:lnTo>
                <a:lnTo>
                  <a:pt x="370321" y="472440"/>
                </a:lnTo>
                <a:lnTo>
                  <a:pt x="373759" y="483870"/>
                </a:lnTo>
                <a:lnTo>
                  <a:pt x="399596" y="514350"/>
                </a:lnTo>
                <a:lnTo>
                  <a:pt x="422839" y="523240"/>
                </a:lnTo>
                <a:lnTo>
                  <a:pt x="436650" y="523240"/>
                </a:lnTo>
                <a:lnTo>
                  <a:pt x="447716" y="520700"/>
                </a:lnTo>
                <a:lnTo>
                  <a:pt x="458692" y="515620"/>
                </a:lnTo>
                <a:lnTo>
                  <a:pt x="469834" y="508000"/>
                </a:lnTo>
                <a:lnTo>
                  <a:pt x="471279" y="506730"/>
                </a:lnTo>
                <a:lnTo>
                  <a:pt x="420031" y="506730"/>
                </a:lnTo>
                <a:lnTo>
                  <a:pt x="409073" y="501650"/>
                </a:lnTo>
                <a:lnTo>
                  <a:pt x="397024" y="491490"/>
                </a:lnTo>
                <a:lnTo>
                  <a:pt x="391709" y="481330"/>
                </a:lnTo>
                <a:lnTo>
                  <a:pt x="389190" y="469900"/>
                </a:lnTo>
                <a:lnTo>
                  <a:pt x="389741" y="453390"/>
                </a:lnTo>
                <a:lnTo>
                  <a:pt x="416955" y="420370"/>
                </a:lnTo>
                <a:lnTo>
                  <a:pt x="441413" y="412750"/>
                </a:lnTo>
                <a:lnTo>
                  <a:pt x="477528" y="412750"/>
                </a:lnTo>
                <a:lnTo>
                  <a:pt x="470528" y="405130"/>
                </a:lnTo>
                <a:lnTo>
                  <a:pt x="459262" y="400050"/>
                </a:lnTo>
                <a:lnTo>
                  <a:pt x="447442" y="396240"/>
                </a:lnTo>
                <a:lnTo>
                  <a:pt x="435012" y="394970"/>
                </a:lnTo>
                <a:close/>
              </a:path>
              <a:path w="1127760" h="1148079">
                <a:moveTo>
                  <a:pt x="477528" y="412750"/>
                </a:moveTo>
                <a:lnTo>
                  <a:pt x="441413" y="412750"/>
                </a:lnTo>
                <a:lnTo>
                  <a:pt x="451576" y="414020"/>
                </a:lnTo>
                <a:lnTo>
                  <a:pt x="462429" y="420370"/>
                </a:lnTo>
                <a:lnTo>
                  <a:pt x="474934" y="431800"/>
                </a:lnTo>
                <a:lnTo>
                  <a:pt x="480345" y="443230"/>
                </a:lnTo>
                <a:lnTo>
                  <a:pt x="481447" y="455930"/>
                </a:lnTo>
                <a:lnTo>
                  <a:pt x="479571" y="463550"/>
                </a:lnTo>
                <a:lnTo>
                  <a:pt x="453018" y="497840"/>
                </a:lnTo>
                <a:lnTo>
                  <a:pt x="430657" y="506730"/>
                </a:lnTo>
                <a:lnTo>
                  <a:pt x="471279" y="506730"/>
                </a:lnTo>
                <a:lnTo>
                  <a:pt x="494810" y="476250"/>
                </a:lnTo>
                <a:lnTo>
                  <a:pt x="499487" y="449580"/>
                </a:lnTo>
                <a:lnTo>
                  <a:pt x="497215" y="440690"/>
                </a:lnTo>
                <a:lnTo>
                  <a:pt x="492048" y="429260"/>
                </a:lnTo>
                <a:lnTo>
                  <a:pt x="483361" y="419100"/>
                </a:lnTo>
                <a:lnTo>
                  <a:pt x="477528" y="412750"/>
                </a:lnTo>
                <a:close/>
              </a:path>
              <a:path w="1127760" h="1148079">
                <a:moveTo>
                  <a:pt x="376057" y="316230"/>
                </a:moveTo>
                <a:lnTo>
                  <a:pt x="289929" y="405130"/>
                </a:lnTo>
                <a:lnTo>
                  <a:pt x="303383" y="419100"/>
                </a:lnTo>
                <a:lnTo>
                  <a:pt x="355024" y="365760"/>
                </a:lnTo>
                <a:lnTo>
                  <a:pt x="365825" y="359410"/>
                </a:lnTo>
                <a:lnTo>
                  <a:pt x="377038" y="355600"/>
                </a:lnTo>
                <a:lnTo>
                  <a:pt x="419075" y="355600"/>
                </a:lnTo>
                <a:lnTo>
                  <a:pt x="418233" y="354330"/>
                </a:lnTo>
                <a:lnTo>
                  <a:pt x="411908" y="347980"/>
                </a:lnTo>
                <a:lnTo>
                  <a:pt x="371646" y="347980"/>
                </a:lnTo>
                <a:lnTo>
                  <a:pt x="389511" y="330200"/>
                </a:lnTo>
                <a:lnTo>
                  <a:pt x="376057" y="316230"/>
                </a:lnTo>
                <a:close/>
              </a:path>
              <a:path w="1127760" h="1148079">
                <a:moveTo>
                  <a:pt x="419075" y="355600"/>
                </a:moveTo>
                <a:lnTo>
                  <a:pt x="390097" y="355600"/>
                </a:lnTo>
                <a:lnTo>
                  <a:pt x="400433" y="361950"/>
                </a:lnTo>
                <a:lnTo>
                  <a:pt x="405060" y="365760"/>
                </a:lnTo>
                <a:lnTo>
                  <a:pt x="407713" y="370840"/>
                </a:lnTo>
                <a:lnTo>
                  <a:pt x="408393" y="374650"/>
                </a:lnTo>
                <a:lnTo>
                  <a:pt x="422079" y="360680"/>
                </a:lnTo>
                <a:lnTo>
                  <a:pt x="420757" y="358140"/>
                </a:lnTo>
                <a:lnTo>
                  <a:pt x="419075" y="355600"/>
                </a:lnTo>
                <a:close/>
              </a:path>
              <a:path w="1127760" h="1148079">
                <a:moveTo>
                  <a:pt x="312209" y="255270"/>
                </a:moveTo>
                <a:lnTo>
                  <a:pt x="226081" y="344170"/>
                </a:lnTo>
                <a:lnTo>
                  <a:pt x="239535" y="356870"/>
                </a:lnTo>
                <a:lnTo>
                  <a:pt x="291176" y="304800"/>
                </a:lnTo>
                <a:lnTo>
                  <a:pt x="301977" y="297180"/>
                </a:lnTo>
                <a:lnTo>
                  <a:pt x="313189" y="293370"/>
                </a:lnTo>
                <a:lnTo>
                  <a:pt x="355227" y="293370"/>
                </a:lnTo>
                <a:lnTo>
                  <a:pt x="354387" y="292100"/>
                </a:lnTo>
                <a:lnTo>
                  <a:pt x="348482" y="287020"/>
                </a:lnTo>
                <a:lnTo>
                  <a:pt x="308137" y="287020"/>
                </a:lnTo>
                <a:lnTo>
                  <a:pt x="307799" y="285750"/>
                </a:lnTo>
                <a:lnTo>
                  <a:pt x="325663" y="267970"/>
                </a:lnTo>
                <a:lnTo>
                  <a:pt x="312209" y="255270"/>
                </a:lnTo>
                <a:close/>
              </a:path>
              <a:path w="1127760" h="1148079">
                <a:moveTo>
                  <a:pt x="387908" y="341630"/>
                </a:moveTo>
                <a:lnTo>
                  <a:pt x="380080" y="344170"/>
                </a:lnTo>
                <a:lnTo>
                  <a:pt x="371985" y="347980"/>
                </a:lnTo>
                <a:lnTo>
                  <a:pt x="411908" y="347980"/>
                </a:lnTo>
                <a:lnTo>
                  <a:pt x="409378" y="345440"/>
                </a:lnTo>
                <a:lnTo>
                  <a:pt x="403030" y="342900"/>
                </a:lnTo>
                <a:lnTo>
                  <a:pt x="387908" y="341630"/>
                </a:lnTo>
                <a:close/>
              </a:path>
              <a:path w="1127760" h="1148079">
                <a:moveTo>
                  <a:pt x="224820" y="288290"/>
                </a:moveTo>
                <a:lnTo>
                  <a:pt x="197471" y="288290"/>
                </a:lnTo>
                <a:lnTo>
                  <a:pt x="197979" y="289560"/>
                </a:lnTo>
                <a:lnTo>
                  <a:pt x="184457" y="303530"/>
                </a:lnTo>
                <a:lnTo>
                  <a:pt x="197911" y="316230"/>
                </a:lnTo>
                <a:lnTo>
                  <a:pt x="224820" y="288290"/>
                </a:lnTo>
                <a:close/>
              </a:path>
              <a:path w="1127760" h="1148079">
                <a:moveTo>
                  <a:pt x="355227" y="293370"/>
                </a:moveTo>
                <a:lnTo>
                  <a:pt x="326248" y="293370"/>
                </a:lnTo>
                <a:lnTo>
                  <a:pt x="336585" y="299720"/>
                </a:lnTo>
                <a:lnTo>
                  <a:pt x="341212" y="303530"/>
                </a:lnTo>
                <a:lnTo>
                  <a:pt x="343865" y="308610"/>
                </a:lnTo>
                <a:lnTo>
                  <a:pt x="344547" y="312420"/>
                </a:lnTo>
                <a:lnTo>
                  <a:pt x="358231" y="298450"/>
                </a:lnTo>
                <a:lnTo>
                  <a:pt x="356909" y="295910"/>
                </a:lnTo>
                <a:lnTo>
                  <a:pt x="355227" y="293370"/>
                </a:lnTo>
                <a:close/>
              </a:path>
              <a:path w="1127760" h="1148079">
                <a:moveTo>
                  <a:pt x="179630" y="213360"/>
                </a:moveTo>
                <a:lnTo>
                  <a:pt x="142163" y="240030"/>
                </a:lnTo>
                <a:lnTo>
                  <a:pt x="140699" y="252730"/>
                </a:lnTo>
                <a:lnTo>
                  <a:pt x="143093" y="261620"/>
                </a:lnTo>
                <a:lnTo>
                  <a:pt x="149654" y="271780"/>
                </a:lnTo>
                <a:lnTo>
                  <a:pt x="161872" y="284480"/>
                </a:lnTo>
                <a:lnTo>
                  <a:pt x="172775" y="289560"/>
                </a:lnTo>
                <a:lnTo>
                  <a:pt x="184641" y="290830"/>
                </a:lnTo>
                <a:lnTo>
                  <a:pt x="197471" y="288290"/>
                </a:lnTo>
                <a:lnTo>
                  <a:pt x="224820" y="288290"/>
                </a:lnTo>
                <a:lnTo>
                  <a:pt x="233382" y="279400"/>
                </a:lnTo>
                <a:lnTo>
                  <a:pt x="191810" y="279400"/>
                </a:lnTo>
                <a:lnTo>
                  <a:pt x="179454" y="276860"/>
                </a:lnTo>
                <a:lnTo>
                  <a:pt x="168675" y="269240"/>
                </a:lnTo>
                <a:lnTo>
                  <a:pt x="163485" y="264160"/>
                </a:lnTo>
                <a:lnTo>
                  <a:pt x="160635" y="259080"/>
                </a:lnTo>
                <a:lnTo>
                  <a:pt x="159614" y="247650"/>
                </a:lnTo>
                <a:lnTo>
                  <a:pt x="161545" y="242570"/>
                </a:lnTo>
                <a:lnTo>
                  <a:pt x="171706" y="232410"/>
                </a:lnTo>
                <a:lnTo>
                  <a:pt x="177468" y="229870"/>
                </a:lnTo>
                <a:lnTo>
                  <a:pt x="215000" y="229870"/>
                </a:lnTo>
                <a:lnTo>
                  <a:pt x="202148" y="220980"/>
                </a:lnTo>
                <a:lnTo>
                  <a:pt x="190662" y="214630"/>
                </a:lnTo>
                <a:lnTo>
                  <a:pt x="179630" y="213360"/>
                </a:lnTo>
                <a:close/>
              </a:path>
              <a:path w="1127760" h="1148079">
                <a:moveTo>
                  <a:pt x="324060" y="280670"/>
                </a:moveTo>
                <a:lnTo>
                  <a:pt x="316232" y="281940"/>
                </a:lnTo>
                <a:lnTo>
                  <a:pt x="308137" y="287020"/>
                </a:lnTo>
                <a:lnTo>
                  <a:pt x="348482" y="287020"/>
                </a:lnTo>
                <a:lnTo>
                  <a:pt x="345530" y="284480"/>
                </a:lnTo>
                <a:lnTo>
                  <a:pt x="339182" y="281940"/>
                </a:lnTo>
                <a:lnTo>
                  <a:pt x="324060" y="280670"/>
                </a:lnTo>
                <a:close/>
              </a:path>
              <a:path w="1127760" h="1148079">
                <a:moveTo>
                  <a:pt x="215000" y="229870"/>
                </a:moveTo>
                <a:lnTo>
                  <a:pt x="177468" y="229870"/>
                </a:lnTo>
                <a:lnTo>
                  <a:pt x="188932" y="231140"/>
                </a:lnTo>
                <a:lnTo>
                  <a:pt x="195704" y="233680"/>
                </a:lnTo>
                <a:lnTo>
                  <a:pt x="203517" y="240030"/>
                </a:lnTo>
                <a:lnTo>
                  <a:pt x="228051" y="257810"/>
                </a:lnTo>
                <a:lnTo>
                  <a:pt x="215727" y="270510"/>
                </a:lnTo>
                <a:lnTo>
                  <a:pt x="204962" y="276860"/>
                </a:lnTo>
                <a:lnTo>
                  <a:pt x="191810" y="279400"/>
                </a:lnTo>
                <a:lnTo>
                  <a:pt x="233382" y="279400"/>
                </a:lnTo>
                <a:lnTo>
                  <a:pt x="257845" y="254000"/>
                </a:lnTo>
                <a:lnTo>
                  <a:pt x="263230" y="246380"/>
                </a:lnTo>
                <a:lnTo>
                  <a:pt x="238869" y="246380"/>
                </a:lnTo>
                <a:lnTo>
                  <a:pt x="215000" y="229870"/>
                </a:lnTo>
                <a:close/>
              </a:path>
              <a:path w="1127760" h="1148079">
                <a:moveTo>
                  <a:pt x="216968" y="175260"/>
                </a:moveTo>
                <a:lnTo>
                  <a:pt x="205040" y="189230"/>
                </a:lnTo>
                <a:lnTo>
                  <a:pt x="215882" y="190500"/>
                </a:lnTo>
                <a:lnTo>
                  <a:pt x="226523" y="195580"/>
                </a:lnTo>
                <a:lnTo>
                  <a:pt x="237501" y="203200"/>
                </a:lnTo>
                <a:lnTo>
                  <a:pt x="249355" y="214630"/>
                </a:lnTo>
                <a:lnTo>
                  <a:pt x="251124" y="224790"/>
                </a:lnTo>
                <a:lnTo>
                  <a:pt x="247629" y="234950"/>
                </a:lnTo>
                <a:lnTo>
                  <a:pt x="238869" y="246380"/>
                </a:lnTo>
                <a:lnTo>
                  <a:pt x="263230" y="246380"/>
                </a:lnTo>
                <a:lnTo>
                  <a:pt x="265025" y="243840"/>
                </a:lnTo>
                <a:lnTo>
                  <a:pt x="268996" y="233680"/>
                </a:lnTo>
                <a:lnTo>
                  <a:pt x="269664" y="223520"/>
                </a:lnTo>
                <a:lnTo>
                  <a:pt x="266934" y="213360"/>
                </a:lnTo>
                <a:lnTo>
                  <a:pt x="260711" y="201930"/>
                </a:lnTo>
                <a:lnTo>
                  <a:pt x="250898" y="191770"/>
                </a:lnTo>
                <a:lnTo>
                  <a:pt x="240314" y="184150"/>
                </a:lnTo>
                <a:lnTo>
                  <a:pt x="229003" y="177800"/>
                </a:lnTo>
                <a:lnTo>
                  <a:pt x="216968" y="175260"/>
                </a:lnTo>
                <a:close/>
              </a:path>
              <a:path w="1127760" h="1148079">
                <a:moveTo>
                  <a:pt x="136392" y="29210"/>
                </a:moveTo>
                <a:lnTo>
                  <a:pt x="118433" y="29210"/>
                </a:lnTo>
                <a:lnTo>
                  <a:pt x="116669" y="33020"/>
                </a:lnTo>
                <a:lnTo>
                  <a:pt x="115454" y="36830"/>
                </a:lnTo>
                <a:lnTo>
                  <a:pt x="82419" y="204470"/>
                </a:lnTo>
                <a:lnTo>
                  <a:pt x="99597" y="220980"/>
                </a:lnTo>
                <a:lnTo>
                  <a:pt x="127907" y="191770"/>
                </a:lnTo>
                <a:lnTo>
                  <a:pt x="103285" y="191770"/>
                </a:lnTo>
                <a:lnTo>
                  <a:pt x="102947" y="190500"/>
                </a:lnTo>
                <a:lnTo>
                  <a:pt x="103426" y="189230"/>
                </a:lnTo>
                <a:lnTo>
                  <a:pt x="104411" y="185420"/>
                </a:lnTo>
                <a:lnTo>
                  <a:pt x="105904" y="177800"/>
                </a:lnTo>
                <a:lnTo>
                  <a:pt x="136392" y="29210"/>
                </a:lnTo>
                <a:close/>
              </a:path>
              <a:path w="1127760" h="1148079">
                <a:moveTo>
                  <a:pt x="206348" y="82550"/>
                </a:moveTo>
                <a:lnTo>
                  <a:pt x="119924" y="172720"/>
                </a:lnTo>
                <a:lnTo>
                  <a:pt x="109939" y="182880"/>
                </a:lnTo>
                <a:lnTo>
                  <a:pt x="103285" y="191770"/>
                </a:lnTo>
                <a:lnTo>
                  <a:pt x="127907" y="191770"/>
                </a:lnTo>
                <a:lnTo>
                  <a:pt x="220225" y="96520"/>
                </a:lnTo>
                <a:lnTo>
                  <a:pt x="206348" y="82550"/>
                </a:lnTo>
                <a:close/>
              </a:path>
              <a:path w="1127760" h="1148079">
                <a:moveTo>
                  <a:pt x="120628" y="0"/>
                </a:moveTo>
                <a:lnTo>
                  <a:pt x="0" y="124460"/>
                </a:lnTo>
                <a:lnTo>
                  <a:pt x="13708" y="137160"/>
                </a:lnTo>
                <a:lnTo>
                  <a:pt x="109997" y="38100"/>
                </a:lnTo>
                <a:lnTo>
                  <a:pt x="115290" y="33020"/>
                </a:lnTo>
                <a:lnTo>
                  <a:pt x="118009" y="29210"/>
                </a:lnTo>
                <a:lnTo>
                  <a:pt x="136392" y="29210"/>
                </a:lnTo>
                <a:lnTo>
                  <a:pt x="138737" y="17780"/>
                </a:lnTo>
                <a:lnTo>
                  <a:pt x="1206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4587" name="object 14"/>
          <p:cNvSpPr>
            <a:spLocks/>
          </p:cNvSpPr>
          <p:nvPr/>
        </p:nvSpPr>
        <p:spPr bwMode="auto">
          <a:xfrm>
            <a:off x="5118100" y="2624138"/>
            <a:ext cx="530225" cy="498475"/>
          </a:xfrm>
          <a:custGeom>
            <a:avLst/>
            <a:gdLst>
              <a:gd name="T0" fmla="*/ 111435 w 619759"/>
              <a:gd name="T1" fmla="*/ 423542 h 582929"/>
              <a:gd name="T2" fmla="*/ 97948 w 619759"/>
              <a:gd name="T3" fmla="*/ 474583 h 582929"/>
              <a:gd name="T4" fmla="*/ 94716 w 619759"/>
              <a:gd name="T5" fmla="*/ 495217 h 582929"/>
              <a:gd name="T6" fmla="*/ 130892 w 619759"/>
              <a:gd name="T7" fmla="*/ 420283 h 582929"/>
              <a:gd name="T8" fmla="*/ 1581 w 619759"/>
              <a:gd name="T9" fmla="*/ 409423 h 582929"/>
              <a:gd name="T10" fmla="*/ 37628 w 619759"/>
              <a:gd name="T11" fmla="*/ 434402 h 582929"/>
              <a:gd name="T12" fmla="*/ 83883 w 619759"/>
              <a:gd name="T13" fmla="*/ 422455 h 582929"/>
              <a:gd name="T14" fmla="*/ 128958 w 619759"/>
              <a:gd name="T15" fmla="*/ 418112 h 582929"/>
              <a:gd name="T16" fmla="*/ 16296 w 619759"/>
              <a:gd name="T17" fmla="*/ 401821 h 582929"/>
              <a:gd name="T18" fmla="*/ 37286 w 619759"/>
              <a:gd name="T19" fmla="*/ 345348 h 582929"/>
              <a:gd name="T20" fmla="*/ 55744 w 619759"/>
              <a:gd name="T21" fmla="*/ 413767 h 582929"/>
              <a:gd name="T22" fmla="*/ 122188 w 619759"/>
              <a:gd name="T23" fmla="*/ 410509 h 582929"/>
              <a:gd name="T24" fmla="*/ 100124 w 619759"/>
              <a:gd name="T25" fmla="*/ 361638 h 582929"/>
              <a:gd name="T26" fmla="*/ 177755 w 619759"/>
              <a:gd name="T27" fmla="*/ 415939 h 582929"/>
              <a:gd name="T28" fmla="*/ 164257 w 619759"/>
              <a:gd name="T29" fmla="*/ 401821 h 582929"/>
              <a:gd name="T30" fmla="*/ 184521 w 619759"/>
              <a:gd name="T31" fmla="*/ 389875 h 582929"/>
              <a:gd name="T32" fmla="*/ 192831 w 619759"/>
              <a:gd name="T33" fmla="*/ 401821 h 582929"/>
              <a:gd name="T34" fmla="*/ 151489 w 619759"/>
              <a:gd name="T35" fmla="*/ 291048 h 582929"/>
              <a:gd name="T36" fmla="*/ 182281 w 619759"/>
              <a:gd name="T37" fmla="*/ 320371 h 582929"/>
              <a:gd name="T38" fmla="*/ 151489 w 619759"/>
              <a:gd name="T39" fmla="*/ 291048 h 582929"/>
              <a:gd name="T40" fmla="*/ 77397 w 619759"/>
              <a:gd name="T41" fmla="*/ 364897 h 582929"/>
              <a:gd name="T42" fmla="*/ 111363 w 619759"/>
              <a:gd name="T43" fmla="*/ 350778 h 582929"/>
              <a:gd name="T44" fmla="*/ 120506 w 619759"/>
              <a:gd name="T45" fmla="*/ 321456 h 582929"/>
              <a:gd name="T46" fmla="*/ 120506 w 619759"/>
              <a:gd name="T47" fmla="*/ 321456 h 582929"/>
              <a:gd name="T48" fmla="*/ 209534 w 619759"/>
              <a:gd name="T49" fmla="*/ 261726 h 582929"/>
              <a:gd name="T50" fmla="*/ 274509 w 619759"/>
              <a:gd name="T51" fmla="*/ 309511 h 582929"/>
              <a:gd name="T52" fmla="*/ 260374 w 619759"/>
              <a:gd name="T53" fmla="*/ 293221 h 582929"/>
              <a:gd name="T54" fmla="*/ 227468 w 619759"/>
              <a:gd name="T55" fmla="*/ 266071 h 582929"/>
              <a:gd name="T56" fmla="*/ 232619 w 619759"/>
              <a:gd name="T57" fmla="*/ 224802 h 582929"/>
              <a:gd name="T58" fmla="*/ 278776 w 619759"/>
              <a:gd name="T59" fmla="*/ 215028 h 582929"/>
              <a:gd name="T60" fmla="*/ 178307 w 619759"/>
              <a:gd name="T61" fmla="*/ 262812 h 582929"/>
              <a:gd name="T62" fmla="*/ 174703 w 619759"/>
              <a:gd name="T63" fmla="*/ 306252 h 582929"/>
              <a:gd name="T64" fmla="*/ 182656 w 619759"/>
              <a:gd name="T65" fmla="*/ 278016 h 582929"/>
              <a:gd name="T66" fmla="*/ 306466 w 619759"/>
              <a:gd name="T67" fmla="*/ 255211 h 582929"/>
              <a:gd name="T68" fmla="*/ 303684 w 619759"/>
              <a:gd name="T69" fmla="*/ 291048 h 582929"/>
              <a:gd name="T70" fmla="*/ 306466 w 619759"/>
              <a:gd name="T71" fmla="*/ 255211 h 582929"/>
              <a:gd name="T72" fmla="*/ 272139 w 619759"/>
              <a:gd name="T73" fmla="*/ 230232 h 582929"/>
              <a:gd name="T74" fmla="*/ 287238 w 619759"/>
              <a:gd name="T75" fmla="*/ 221544 h 582929"/>
              <a:gd name="T76" fmla="*/ 334758 w 619759"/>
              <a:gd name="T77" fmla="*/ 226974 h 582929"/>
              <a:gd name="T78" fmla="*/ 370320 w 619759"/>
              <a:gd name="T79" fmla="*/ 224802 h 582929"/>
              <a:gd name="T80" fmla="*/ 348286 w 619759"/>
              <a:gd name="T81" fmla="*/ 216114 h 582929"/>
              <a:gd name="T82" fmla="*/ 368552 w 619759"/>
              <a:gd name="T83" fmla="*/ 205254 h 582929"/>
              <a:gd name="T84" fmla="*/ 376151 w 619759"/>
              <a:gd name="T85" fmla="*/ 217201 h 582929"/>
              <a:gd name="T86" fmla="*/ 263557 w 619759"/>
              <a:gd name="T87" fmla="*/ 133578 h 582929"/>
              <a:gd name="T88" fmla="*/ 271207 w 619759"/>
              <a:gd name="T89" fmla="*/ 190051 h 582929"/>
              <a:gd name="T90" fmla="*/ 304855 w 619759"/>
              <a:gd name="T91" fmla="*/ 156384 h 582929"/>
              <a:gd name="T92" fmla="*/ 347931 w 619759"/>
              <a:gd name="T93" fmla="*/ 91223 h 582929"/>
              <a:gd name="T94" fmla="*/ 398565 w 619759"/>
              <a:gd name="T95" fmla="*/ 178104 h 582929"/>
              <a:gd name="T96" fmla="*/ 430654 w 619759"/>
              <a:gd name="T97" fmla="*/ 162901 h 582929"/>
              <a:gd name="T98" fmla="*/ 354235 w 619759"/>
              <a:gd name="T99" fmla="*/ 117288 h 582929"/>
              <a:gd name="T100" fmla="*/ 377840 w 619759"/>
              <a:gd name="T101" fmla="*/ 83621 h 582929"/>
              <a:gd name="T102" fmla="*/ 416745 w 619759"/>
              <a:gd name="T103" fmla="*/ 157471 h 582929"/>
              <a:gd name="T104" fmla="*/ 442737 w 619759"/>
              <a:gd name="T105" fmla="*/ 147696 h 582929"/>
              <a:gd name="T106" fmla="*/ 285614 w 619759"/>
              <a:gd name="T107" fmla="*/ 156384 h 582929"/>
              <a:gd name="T108" fmla="*/ 368553 w 619759"/>
              <a:gd name="T109" fmla="*/ 1085 h 582929"/>
              <a:gd name="T110" fmla="*/ 436836 w 619759"/>
              <a:gd name="T111" fmla="*/ 68417 h 582929"/>
              <a:gd name="T112" fmla="*/ 417095 w 619759"/>
              <a:gd name="T113" fmla="*/ 48870 h 582929"/>
              <a:gd name="T114" fmla="*/ 456033 w 619759"/>
              <a:gd name="T115" fmla="*/ 16290 h 582929"/>
              <a:gd name="T116" fmla="*/ 529708 w 619759"/>
              <a:gd name="T117" fmla="*/ 60815 h 582929"/>
              <a:gd name="T118" fmla="*/ 439784 w 619759"/>
              <a:gd name="T119" fmla="*/ 3257 h 582929"/>
              <a:gd name="T120" fmla="*/ 415898 w 619759"/>
              <a:gd name="T121" fmla="*/ 38010 h 582929"/>
              <a:gd name="T122" fmla="*/ 429839 w 619759"/>
              <a:gd name="T123" fmla="*/ 29321 h 582929"/>
              <a:gd name="T124" fmla="*/ 482000 w 619759"/>
              <a:gd name="T125" fmla="*/ 13031 h 58292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619759" h="582929">
                <a:moveTo>
                  <a:pt x="152994" y="491489"/>
                </a:moveTo>
                <a:lnTo>
                  <a:pt x="116653" y="491489"/>
                </a:lnTo>
                <a:lnTo>
                  <a:pt x="126040" y="492759"/>
                </a:lnTo>
                <a:lnTo>
                  <a:pt x="130252" y="495300"/>
                </a:lnTo>
                <a:lnTo>
                  <a:pt x="137605" y="502919"/>
                </a:lnTo>
                <a:lnTo>
                  <a:pt x="141786" y="513079"/>
                </a:lnTo>
                <a:lnTo>
                  <a:pt x="141366" y="523239"/>
                </a:lnTo>
                <a:lnTo>
                  <a:pt x="114487" y="554989"/>
                </a:lnTo>
                <a:lnTo>
                  <a:pt x="83036" y="567689"/>
                </a:lnTo>
                <a:lnTo>
                  <a:pt x="99307" y="582929"/>
                </a:lnTo>
                <a:lnTo>
                  <a:pt x="104303" y="582929"/>
                </a:lnTo>
                <a:lnTo>
                  <a:pt x="110710" y="579119"/>
                </a:lnTo>
                <a:lnTo>
                  <a:pt x="146285" y="548639"/>
                </a:lnTo>
                <a:lnTo>
                  <a:pt x="160421" y="514350"/>
                </a:lnTo>
                <a:lnTo>
                  <a:pt x="158669" y="502919"/>
                </a:lnTo>
                <a:lnTo>
                  <a:pt x="152994" y="491489"/>
                </a:lnTo>
                <a:close/>
              </a:path>
              <a:path w="619759" h="582929">
                <a:moveTo>
                  <a:pt x="43582" y="403859"/>
                </a:moveTo>
                <a:lnTo>
                  <a:pt x="13656" y="430529"/>
                </a:lnTo>
                <a:lnTo>
                  <a:pt x="0" y="467359"/>
                </a:lnTo>
                <a:lnTo>
                  <a:pt x="1848" y="478789"/>
                </a:lnTo>
                <a:lnTo>
                  <a:pt x="7653" y="490219"/>
                </a:lnTo>
                <a:lnTo>
                  <a:pt x="18139" y="501650"/>
                </a:lnTo>
                <a:lnTo>
                  <a:pt x="28981" y="506729"/>
                </a:lnTo>
                <a:lnTo>
                  <a:pt x="43982" y="508000"/>
                </a:lnTo>
                <a:lnTo>
                  <a:pt x="54226" y="506729"/>
                </a:lnTo>
                <a:lnTo>
                  <a:pt x="67430" y="504189"/>
                </a:lnTo>
                <a:lnTo>
                  <a:pt x="84330" y="499109"/>
                </a:lnTo>
                <a:lnTo>
                  <a:pt x="98048" y="494029"/>
                </a:lnTo>
                <a:lnTo>
                  <a:pt x="106813" y="492759"/>
                </a:lnTo>
                <a:lnTo>
                  <a:pt x="111807" y="491489"/>
                </a:lnTo>
                <a:lnTo>
                  <a:pt x="152994" y="491489"/>
                </a:lnTo>
                <a:lnTo>
                  <a:pt x="150734" y="488950"/>
                </a:lnTo>
                <a:lnTo>
                  <a:pt x="36589" y="488950"/>
                </a:lnTo>
                <a:lnTo>
                  <a:pt x="30505" y="486409"/>
                </a:lnTo>
                <a:lnTo>
                  <a:pt x="23799" y="480059"/>
                </a:lnTo>
                <a:lnTo>
                  <a:pt x="19048" y="469900"/>
                </a:lnTo>
                <a:lnTo>
                  <a:pt x="19776" y="455929"/>
                </a:lnTo>
                <a:lnTo>
                  <a:pt x="45584" y="425450"/>
                </a:lnTo>
                <a:lnTo>
                  <a:pt x="67782" y="415289"/>
                </a:lnTo>
                <a:lnTo>
                  <a:pt x="43582" y="403859"/>
                </a:lnTo>
                <a:close/>
              </a:path>
              <a:path w="619759" h="582929">
                <a:moveTo>
                  <a:pt x="117635" y="472439"/>
                </a:moveTo>
                <a:lnTo>
                  <a:pt x="109122" y="472439"/>
                </a:lnTo>
                <a:lnTo>
                  <a:pt x="98063" y="474979"/>
                </a:lnTo>
                <a:lnTo>
                  <a:pt x="65157" y="483869"/>
                </a:lnTo>
                <a:lnTo>
                  <a:pt x="52498" y="487679"/>
                </a:lnTo>
                <a:lnTo>
                  <a:pt x="43419" y="488950"/>
                </a:lnTo>
                <a:lnTo>
                  <a:pt x="150734" y="488950"/>
                </a:lnTo>
                <a:lnTo>
                  <a:pt x="142821" y="480059"/>
                </a:lnTo>
                <a:lnTo>
                  <a:pt x="132306" y="474979"/>
                </a:lnTo>
                <a:lnTo>
                  <a:pt x="117635" y="472439"/>
                </a:lnTo>
                <a:close/>
              </a:path>
              <a:path w="619759" h="582929">
                <a:moveTo>
                  <a:pt x="143006" y="422909"/>
                </a:moveTo>
                <a:lnTo>
                  <a:pt x="117031" y="422909"/>
                </a:lnTo>
                <a:lnTo>
                  <a:pt x="176179" y="481329"/>
                </a:lnTo>
                <a:lnTo>
                  <a:pt x="186987" y="487679"/>
                </a:lnTo>
                <a:lnTo>
                  <a:pt x="197518" y="488950"/>
                </a:lnTo>
                <a:lnTo>
                  <a:pt x="207771" y="486409"/>
                </a:lnTo>
                <a:lnTo>
                  <a:pt x="217746" y="478789"/>
                </a:lnTo>
                <a:lnTo>
                  <a:pt x="222901" y="473709"/>
                </a:lnTo>
                <a:lnTo>
                  <a:pt x="225392" y="469900"/>
                </a:lnTo>
                <a:lnTo>
                  <a:pt x="191993" y="469900"/>
                </a:lnTo>
                <a:lnTo>
                  <a:pt x="186656" y="466089"/>
                </a:lnTo>
                <a:lnTo>
                  <a:pt x="143006" y="422909"/>
                </a:lnTo>
                <a:close/>
              </a:path>
              <a:path w="619759" h="582929">
                <a:moveTo>
                  <a:pt x="216283" y="452119"/>
                </a:moveTo>
                <a:lnTo>
                  <a:pt x="215679" y="455929"/>
                </a:lnTo>
                <a:lnTo>
                  <a:pt x="213632" y="459739"/>
                </a:lnTo>
                <a:lnTo>
                  <a:pt x="205539" y="468629"/>
                </a:lnTo>
                <a:lnTo>
                  <a:pt x="200989" y="469900"/>
                </a:lnTo>
                <a:lnTo>
                  <a:pt x="225392" y="469900"/>
                </a:lnTo>
                <a:lnTo>
                  <a:pt x="226223" y="468629"/>
                </a:lnTo>
                <a:lnTo>
                  <a:pt x="227714" y="462279"/>
                </a:lnTo>
                <a:lnTo>
                  <a:pt x="216283" y="452119"/>
                </a:lnTo>
                <a:close/>
              </a:path>
              <a:path w="619759" h="582929">
                <a:moveTo>
                  <a:pt x="177069" y="340359"/>
                </a:moveTo>
                <a:lnTo>
                  <a:pt x="163848" y="353059"/>
                </a:lnTo>
                <a:lnTo>
                  <a:pt x="251542" y="440689"/>
                </a:lnTo>
                <a:lnTo>
                  <a:pt x="264762" y="426719"/>
                </a:lnTo>
                <a:lnTo>
                  <a:pt x="213061" y="374650"/>
                </a:lnTo>
                <a:lnTo>
                  <a:pt x="206235" y="364489"/>
                </a:lnTo>
                <a:lnTo>
                  <a:pt x="204204" y="358139"/>
                </a:lnTo>
                <a:lnTo>
                  <a:pt x="195259" y="358139"/>
                </a:lnTo>
                <a:lnTo>
                  <a:pt x="177069" y="340359"/>
                </a:lnTo>
                <a:close/>
              </a:path>
              <a:path w="619759" h="582929">
                <a:moveTo>
                  <a:pt x="92956" y="373379"/>
                </a:moveTo>
                <a:lnTo>
                  <a:pt x="84073" y="389889"/>
                </a:lnTo>
                <a:lnTo>
                  <a:pt x="105600" y="411479"/>
                </a:lnTo>
                <a:lnTo>
                  <a:pt x="90466" y="426719"/>
                </a:lnTo>
                <a:lnTo>
                  <a:pt x="101898" y="438150"/>
                </a:lnTo>
                <a:lnTo>
                  <a:pt x="117031" y="422909"/>
                </a:lnTo>
                <a:lnTo>
                  <a:pt x="143006" y="422909"/>
                </a:lnTo>
                <a:lnTo>
                  <a:pt x="130168" y="410209"/>
                </a:lnTo>
                <a:lnTo>
                  <a:pt x="141227" y="398779"/>
                </a:lnTo>
                <a:lnTo>
                  <a:pt x="118738" y="398779"/>
                </a:lnTo>
                <a:lnTo>
                  <a:pt x="92956" y="373379"/>
                </a:lnTo>
                <a:close/>
              </a:path>
              <a:path w="619759" h="582929">
                <a:moveTo>
                  <a:pt x="140855" y="375919"/>
                </a:moveTo>
                <a:lnTo>
                  <a:pt x="118738" y="398779"/>
                </a:lnTo>
                <a:lnTo>
                  <a:pt x="141227" y="398779"/>
                </a:lnTo>
                <a:lnTo>
                  <a:pt x="152286" y="387350"/>
                </a:lnTo>
                <a:lnTo>
                  <a:pt x="140855" y="375919"/>
                </a:lnTo>
                <a:close/>
              </a:path>
              <a:path w="619759" h="582929">
                <a:moveTo>
                  <a:pt x="289444" y="238759"/>
                </a:moveTo>
                <a:lnTo>
                  <a:pt x="255589" y="257809"/>
                </a:lnTo>
                <a:lnTo>
                  <a:pt x="244236" y="289559"/>
                </a:lnTo>
                <a:lnTo>
                  <a:pt x="244916" y="306069"/>
                </a:lnTo>
                <a:lnTo>
                  <a:pt x="264827" y="340359"/>
                </a:lnTo>
                <a:lnTo>
                  <a:pt x="298136" y="360679"/>
                </a:lnTo>
                <a:lnTo>
                  <a:pt x="310112" y="363219"/>
                </a:lnTo>
                <a:lnTo>
                  <a:pt x="320863" y="361950"/>
                </a:lnTo>
                <a:lnTo>
                  <a:pt x="331627" y="358139"/>
                </a:lnTo>
                <a:lnTo>
                  <a:pt x="342847" y="351789"/>
                </a:lnTo>
                <a:lnTo>
                  <a:pt x="352271" y="342900"/>
                </a:lnTo>
                <a:lnTo>
                  <a:pt x="304341" y="342900"/>
                </a:lnTo>
                <a:lnTo>
                  <a:pt x="292883" y="337819"/>
                </a:lnTo>
                <a:lnTo>
                  <a:pt x="281463" y="328929"/>
                </a:lnTo>
                <a:lnTo>
                  <a:pt x="299162" y="311150"/>
                </a:lnTo>
                <a:lnTo>
                  <a:pt x="265878" y="311150"/>
                </a:lnTo>
                <a:lnTo>
                  <a:pt x="261394" y="299719"/>
                </a:lnTo>
                <a:lnTo>
                  <a:pt x="260013" y="285750"/>
                </a:lnTo>
                <a:lnTo>
                  <a:pt x="263352" y="274319"/>
                </a:lnTo>
                <a:lnTo>
                  <a:pt x="271899" y="262889"/>
                </a:lnTo>
                <a:lnTo>
                  <a:pt x="282441" y="257809"/>
                </a:lnTo>
                <a:lnTo>
                  <a:pt x="295685" y="256539"/>
                </a:lnTo>
                <a:lnTo>
                  <a:pt x="332444" y="256539"/>
                </a:lnTo>
                <a:lnTo>
                  <a:pt x="325850" y="251459"/>
                </a:lnTo>
                <a:lnTo>
                  <a:pt x="315234" y="245109"/>
                </a:lnTo>
                <a:lnTo>
                  <a:pt x="303297" y="240029"/>
                </a:lnTo>
                <a:lnTo>
                  <a:pt x="289444" y="238759"/>
                </a:lnTo>
                <a:close/>
              </a:path>
              <a:path w="619759" h="582929">
                <a:moveTo>
                  <a:pt x="208416" y="307339"/>
                </a:moveTo>
                <a:lnTo>
                  <a:pt x="189622" y="341629"/>
                </a:lnTo>
                <a:lnTo>
                  <a:pt x="191412" y="349250"/>
                </a:lnTo>
                <a:lnTo>
                  <a:pt x="195592" y="358139"/>
                </a:lnTo>
                <a:lnTo>
                  <a:pt x="204204" y="358139"/>
                </a:lnTo>
                <a:lnTo>
                  <a:pt x="202580" y="353059"/>
                </a:lnTo>
                <a:lnTo>
                  <a:pt x="202943" y="339089"/>
                </a:lnTo>
                <a:lnTo>
                  <a:pt x="208954" y="328929"/>
                </a:lnTo>
                <a:lnTo>
                  <a:pt x="213499" y="325119"/>
                </a:lnTo>
                <a:lnTo>
                  <a:pt x="217964" y="322579"/>
                </a:lnTo>
                <a:lnTo>
                  <a:pt x="222351" y="321309"/>
                </a:lnTo>
                <a:lnTo>
                  <a:pt x="208416" y="307339"/>
                </a:lnTo>
                <a:close/>
              </a:path>
              <a:path w="619759" h="582929">
                <a:moveTo>
                  <a:pt x="358216" y="298450"/>
                </a:moveTo>
                <a:lnTo>
                  <a:pt x="340376" y="332739"/>
                </a:lnTo>
                <a:lnTo>
                  <a:pt x="319883" y="342900"/>
                </a:lnTo>
                <a:lnTo>
                  <a:pt x="352271" y="342900"/>
                </a:lnTo>
                <a:lnTo>
                  <a:pt x="354964" y="340359"/>
                </a:lnTo>
                <a:lnTo>
                  <a:pt x="362993" y="330200"/>
                </a:lnTo>
                <a:lnTo>
                  <a:pt x="368521" y="318769"/>
                </a:lnTo>
                <a:lnTo>
                  <a:pt x="371549" y="307339"/>
                </a:lnTo>
                <a:lnTo>
                  <a:pt x="358216" y="298450"/>
                </a:lnTo>
                <a:close/>
              </a:path>
              <a:path w="619759" h="582929">
                <a:moveTo>
                  <a:pt x="332444" y="256539"/>
                </a:moveTo>
                <a:lnTo>
                  <a:pt x="295685" y="256539"/>
                </a:lnTo>
                <a:lnTo>
                  <a:pt x="306994" y="260350"/>
                </a:lnTo>
                <a:lnTo>
                  <a:pt x="318092" y="269239"/>
                </a:lnTo>
                <a:lnTo>
                  <a:pt x="265878" y="311150"/>
                </a:lnTo>
                <a:lnTo>
                  <a:pt x="299162" y="311150"/>
                </a:lnTo>
                <a:lnTo>
                  <a:pt x="343411" y="266700"/>
                </a:lnTo>
                <a:lnTo>
                  <a:pt x="335741" y="259079"/>
                </a:lnTo>
                <a:lnTo>
                  <a:pt x="332444" y="256539"/>
                </a:lnTo>
                <a:close/>
              </a:path>
              <a:path w="619759" h="582929">
                <a:moveTo>
                  <a:pt x="358112" y="207009"/>
                </a:moveTo>
                <a:lnTo>
                  <a:pt x="332136" y="207009"/>
                </a:lnTo>
                <a:lnTo>
                  <a:pt x="391285" y="265429"/>
                </a:lnTo>
                <a:lnTo>
                  <a:pt x="402093" y="271779"/>
                </a:lnTo>
                <a:lnTo>
                  <a:pt x="412624" y="273050"/>
                </a:lnTo>
                <a:lnTo>
                  <a:pt x="422877" y="270509"/>
                </a:lnTo>
                <a:lnTo>
                  <a:pt x="432852" y="262889"/>
                </a:lnTo>
                <a:lnTo>
                  <a:pt x="438007" y="256539"/>
                </a:lnTo>
                <a:lnTo>
                  <a:pt x="439668" y="254000"/>
                </a:lnTo>
                <a:lnTo>
                  <a:pt x="416096" y="254000"/>
                </a:lnTo>
                <a:lnTo>
                  <a:pt x="407098" y="252729"/>
                </a:lnTo>
                <a:lnTo>
                  <a:pt x="401761" y="250189"/>
                </a:lnTo>
                <a:lnTo>
                  <a:pt x="358112" y="207009"/>
                </a:lnTo>
                <a:close/>
              </a:path>
              <a:path w="619759" h="582929">
                <a:moveTo>
                  <a:pt x="431389" y="234950"/>
                </a:moveTo>
                <a:lnTo>
                  <a:pt x="430786" y="240029"/>
                </a:lnTo>
                <a:lnTo>
                  <a:pt x="428738" y="243839"/>
                </a:lnTo>
                <a:lnTo>
                  <a:pt x="420645" y="251459"/>
                </a:lnTo>
                <a:lnTo>
                  <a:pt x="416096" y="254000"/>
                </a:lnTo>
                <a:lnTo>
                  <a:pt x="439668" y="254000"/>
                </a:lnTo>
                <a:lnTo>
                  <a:pt x="441329" y="251459"/>
                </a:lnTo>
                <a:lnTo>
                  <a:pt x="442820" y="246379"/>
                </a:lnTo>
                <a:lnTo>
                  <a:pt x="431389" y="234950"/>
                </a:lnTo>
                <a:close/>
              </a:path>
              <a:path w="619759" h="582929">
                <a:moveTo>
                  <a:pt x="308061" y="156209"/>
                </a:moveTo>
                <a:lnTo>
                  <a:pt x="299178" y="173989"/>
                </a:lnTo>
                <a:lnTo>
                  <a:pt x="320706" y="195579"/>
                </a:lnTo>
                <a:lnTo>
                  <a:pt x="305571" y="210819"/>
                </a:lnTo>
                <a:lnTo>
                  <a:pt x="317003" y="222250"/>
                </a:lnTo>
                <a:lnTo>
                  <a:pt x="332136" y="207009"/>
                </a:lnTo>
                <a:lnTo>
                  <a:pt x="358112" y="207009"/>
                </a:lnTo>
                <a:lnTo>
                  <a:pt x="345274" y="194309"/>
                </a:lnTo>
                <a:lnTo>
                  <a:pt x="356333" y="182879"/>
                </a:lnTo>
                <a:lnTo>
                  <a:pt x="333843" y="182879"/>
                </a:lnTo>
                <a:lnTo>
                  <a:pt x="308061" y="156209"/>
                </a:lnTo>
                <a:close/>
              </a:path>
              <a:path w="619759" h="582929">
                <a:moveTo>
                  <a:pt x="436238" y="81279"/>
                </a:moveTo>
                <a:lnTo>
                  <a:pt x="406683" y="106679"/>
                </a:lnTo>
                <a:lnTo>
                  <a:pt x="396442" y="143509"/>
                </a:lnTo>
                <a:lnTo>
                  <a:pt x="398380" y="154939"/>
                </a:lnTo>
                <a:lnTo>
                  <a:pt x="419139" y="189229"/>
                </a:lnTo>
                <a:lnTo>
                  <a:pt x="465867" y="208279"/>
                </a:lnTo>
                <a:lnTo>
                  <a:pt x="476492" y="207009"/>
                </a:lnTo>
                <a:lnTo>
                  <a:pt x="487193" y="203200"/>
                </a:lnTo>
                <a:lnTo>
                  <a:pt x="498453" y="195579"/>
                </a:lnTo>
                <a:lnTo>
                  <a:pt x="503374" y="190500"/>
                </a:lnTo>
                <a:lnTo>
                  <a:pt x="463212" y="190500"/>
                </a:lnTo>
                <a:lnTo>
                  <a:pt x="452055" y="187959"/>
                </a:lnTo>
                <a:lnTo>
                  <a:pt x="421363" y="161289"/>
                </a:lnTo>
                <a:lnTo>
                  <a:pt x="414051" y="137159"/>
                </a:lnTo>
                <a:lnTo>
                  <a:pt x="415543" y="127000"/>
                </a:lnTo>
                <a:lnTo>
                  <a:pt x="420861" y="115569"/>
                </a:lnTo>
                <a:lnTo>
                  <a:pt x="430826" y="104139"/>
                </a:lnTo>
                <a:lnTo>
                  <a:pt x="441642" y="97789"/>
                </a:lnTo>
                <a:lnTo>
                  <a:pt x="454344" y="93979"/>
                </a:lnTo>
                <a:lnTo>
                  <a:pt x="436238" y="81279"/>
                </a:lnTo>
                <a:close/>
              </a:path>
              <a:path w="619759" h="582929">
                <a:moveTo>
                  <a:pt x="508437" y="151129"/>
                </a:moveTo>
                <a:lnTo>
                  <a:pt x="487117" y="184150"/>
                </a:lnTo>
                <a:lnTo>
                  <a:pt x="463212" y="190500"/>
                </a:lnTo>
                <a:lnTo>
                  <a:pt x="503374" y="190500"/>
                </a:lnTo>
                <a:lnTo>
                  <a:pt x="510757" y="182879"/>
                </a:lnTo>
                <a:lnTo>
                  <a:pt x="517498" y="172719"/>
                </a:lnTo>
                <a:lnTo>
                  <a:pt x="521762" y="161289"/>
                </a:lnTo>
                <a:lnTo>
                  <a:pt x="508437" y="151129"/>
                </a:lnTo>
                <a:close/>
              </a:path>
              <a:path w="619759" h="582929">
                <a:moveTo>
                  <a:pt x="355961" y="160019"/>
                </a:moveTo>
                <a:lnTo>
                  <a:pt x="333843" y="182879"/>
                </a:lnTo>
                <a:lnTo>
                  <a:pt x="356333" y="182879"/>
                </a:lnTo>
                <a:lnTo>
                  <a:pt x="367392" y="171450"/>
                </a:lnTo>
                <a:lnTo>
                  <a:pt x="355961" y="160019"/>
                </a:lnTo>
                <a:close/>
              </a:path>
              <a:path w="619759" h="582929">
                <a:moveTo>
                  <a:pt x="430787" y="1269"/>
                </a:moveTo>
                <a:lnTo>
                  <a:pt x="417566" y="13969"/>
                </a:lnTo>
                <a:lnTo>
                  <a:pt x="547312" y="143509"/>
                </a:lnTo>
                <a:lnTo>
                  <a:pt x="560533" y="129539"/>
                </a:lnTo>
                <a:lnTo>
                  <a:pt x="510600" y="80009"/>
                </a:lnTo>
                <a:lnTo>
                  <a:pt x="503625" y="71119"/>
                </a:lnTo>
                <a:lnTo>
                  <a:pt x="499314" y="59689"/>
                </a:lnTo>
                <a:lnTo>
                  <a:pt x="499058" y="57150"/>
                </a:lnTo>
                <a:lnTo>
                  <a:pt x="487526" y="57150"/>
                </a:lnTo>
                <a:lnTo>
                  <a:pt x="430787" y="1269"/>
                </a:lnTo>
                <a:close/>
              </a:path>
              <a:path w="619759" h="582929">
                <a:moveTo>
                  <a:pt x="565926" y="17779"/>
                </a:moveTo>
                <a:lnTo>
                  <a:pt x="522797" y="17779"/>
                </a:lnTo>
                <a:lnTo>
                  <a:pt x="533039" y="19050"/>
                </a:lnTo>
                <a:lnTo>
                  <a:pt x="543925" y="24129"/>
                </a:lnTo>
                <a:lnTo>
                  <a:pt x="555454" y="34289"/>
                </a:lnTo>
                <a:lnTo>
                  <a:pt x="606017" y="83819"/>
                </a:lnTo>
                <a:lnTo>
                  <a:pt x="619155" y="71119"/>
                </a:lnTo>
                <a:lnTo>
                  <a:pt x="565926" y="17779"/>
                </a:lnTo>
                <a:close/>
              </a:path>
              <a:path w="619759" h="582929">
                <a:moveTo>
                  <a:pt x="534104" y="0"/>
                </a:moveTo>
                <a:lnTo>
                  <a:pt x="524210" y="0"/>
                </a:lnTo>
                <a:lnTo>
                  <a:pt x="514046" y="3809"/>
                </a:lnTo>
                <a:lnTo>
                  <a:pt x="503491" y="10159"/>
                </a:lnTo>
                <a:lnTo>
                  <a:pt x="492424" y="20319"/>
                </a:lnTo>
                <a:lnTo>
                  <a:pt x="487649" y="31750"/>
                </a:lnTo>
                <a:lnTo>
                  <a:pt x="486127" y="44450"/>
                </a:lnTo>
                <a:lnTo>
                  <a:pt x="487858" y="57150"/>
                </a:lnTo>
                <a:lnTo>
                  <a:pt x="499058" y="57150"/>
                </a:lnTo>
                <a:lnTo>
                  <a:pt x="497779" y="44450"/>
                </a:lnTo>
                <a:lnTo>
                  <a:pt x="502422" y="34289"/>
                </a:lnTo>
                <a:lnTo>
                  <a:pt x="513200" y="21589"/>
                </a:lnTo>
                <a:lnTo>
                  <a:pt x="522797" y="17779"/>
                </a:lnTo>
                <a:lnTo>
                  <a:pt x="565926" y="17779"/>
                </a:lnTo>
                <a:lnTo>
                  <a:pt x="563391" y="15239"/>
                </a:lnTo>
                <a:lnTo>
                  <a:pt x="553573" y="7619"/>
                </a:lnTo>
                <a:lnTo>
                  <a:pt x="543851" y="2539"/>
                </a:lnTo>
                <a:lnTo>
                  <a:pt x="53410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4588" name="object 15"/>
          <p:cNvSpPr>
            <a:spLocks/>
          </p:cNvSpPr>
          <p:nvPr/>
        </p:nvSpPr>
        <p:spPr bwMode="auto">
          <a:xfrm>
            <a:off x="6848475" y="2373313"/>
            <a:ext cx="963613" cy="981075"/>
          </a:xfrm>
          <a:custGeom>
            <a:avLst/>
            <a:gdLst>
              <a:gd name="T0" fmla="*/ 941209 w 1127759"/>
              <a:gd name="T1" fmla="*/ 917045 h 1148079"/>
              <a:gd name="T2" fmla="*/ 963353 w 1127759"/>
              <a:gd name="T3" fmla="*/ 900767 h 1148079"/>
              <a:gd name="T4" fmla="*/ 893596 w 1127759"/>
              <a:gd name="T5" fmla="*/ 888828 h 1148079"/>
              <a:gd name="T6" fmla="*/ 912803 w 1127759"/>
              <a:gd name="T7" fmla="*/ 869293 h 1148079"/>
              <a:gd name="T8" fmla="*/ 829728 w 1127759"/>
              <a:gd name="T9" fmla="*/ 800922 h 1148079"/>
              <a:gd name="T10" fmla="*/ 813285 w 1127759"/>
              <a:gd name="T11" fmla="*/ 859526 h 1148079"/>
              <a:gd name="T12" fmla="*/ 887959 w 1127759"/>
              <a:gd name="T13" fmla="*/ 820456 h 1148079"/>
              <a:gd name="T14" fmla="*/ 887959 w 1127759"/>
              <a:gd name="T15" fmla="*/ 820456 h 1148079"/>
              <a:gd name="T16" fmla="*/ 765013 w 1127759"/>
              <a:gd name="T17" fmla="*/ 816115 h 1148079"/>
              <a:gd name="T18" fmla="*/ 761290 w 1127759"/>
              <a:gd name="T19" fmla="*/ 821542 h 1148079"/>
              <a:gd name="T20" fmla="*/ 853254 w 1127759"/>
              <a:gd name="T21" fmla="*/ 786814 h 1148079"/>
              <a:gd name="T22" fmla="*/ 659337 w 1127759"/>
              <a:gd name="T23" fmla="*/ 735806 h 1148079"/>
              <a:gd name="T24" fmla="*/ 744364 w 1127759"/>
              <a:gd name="T25" fmla="*/ 767279 h 1148079"/>
              <a:gd name="T26" fmla="*/ 675458 w 1127759"/>
              <a:gd name="T27" fmla="*/ 733636 h 1148079"/>
              <a:gd name="T28" fmla="*/ 725232 w 1127759"/>
              <a:gd name="T29" fmla="*/ 670690 h 1148079"/>
              <a:gd name="T30" fmla="*/ 754287 w 1127759"/>
              <a:gd name="T31" fmla="*/ 721698 h 1148079"/>
              <a:gd name="T32" fmla="*/ 767761 w 1127759"/>
              <a:gd name="T33" fmla="*/ 708675 h 1148079"/>
              <a:gd name="T34" fmla="*/ 582638 w 1127759"/>
              <a:gd name="T35" fmla="*/ 668520 h 1148079"/>
              <a:gd name="T36" fmla="*/ 615112 w 1127759"/>
              <a:gd name="T37" fmla="*/ 664179 h 1148079"/>
              <a:gd name="T38" fmla="*/ 664125 w 1127759"/>
              <a:gd name="T39" fmla="*/ 543715 h 1148079"/>
              <a:gd name="T40" fmla="*/ 678270 w 1127759"/>
              <a:gd name="T41" fmla="*/ 587125 h 1148079"/>
              <a:gd name="T42" fmla="*/ 688754 w 1127759"/>
              <a:gd name="T43" fmla="*/ 639218 h 1148079"/>
              <a:gd name="T44" fmla="*/ 490972 w 1127759"/>
              <a:gd name="T45" fmla="*/ 462320 h 1148079"/>
              <a:gd name="T46" fmla="*/ 464942 w 1127759"/>
              <a:gd name="T47" fmla="*/ 535033 h 1148079"/>
              <a:gd name="T48" fmla="*/ 470278 w 1127759"/>
              <a:gd name="T49" fmla="*/ 531778 h 1148079"/>
              <a:gd name="T50" fmla="*/ 400521 w 1127759"/>
              <a:gd name="T51" fmla="*/ 494878 h 1148079"/>
              <a:gd name="T52" fmla="*/ 451049 w 1127759"/>
              <a:gd name="T53" fmla="*/ 396120 h 1148079"/>
              <a:gd name="T54" fmla="*/ 482580 w 1127759"/>
              <a:gd name="T55" fmla="*/ 467747 h 1148079"/>
              <a:gd name="T56" fmla="*/ 371696 w 1127759"/>
              <a:gd name="T57" fmla="*/ 337515 h 1148079"/>
              <a:gd name="T58" fmla="*/ 373095 w 1127759"/>
              <a:gd name="T59" fmla="*/ 447127 h 1148079"/>
              <a:gd name="T60" fmla="*/ 339238 w 1127759"/>
              <a:gd name="T61" fmla="*/ 419995 h 1148079"/>
              <a:gd name="T62" fmla="*/ 402043 w 1127759"/>
              <a:gd name="T63" fmla="*/ 346197 h 1148079"/>
              <a:gd name="T64" fmla="*/ 395123 w 1127759"/>
              <a:gd name="T65" fmla="*/ 359221 h 1148079"/>
              <a:gd name="T66" fmla="*/ 402684 w 1127759"/>
              <a:gd name="T67" fmla="*/ 433018 h 1148079"/>
              <a:gd name="T68" fmla="*/ 321322 w 1127759"/>
              <a:gd name="T69" fmla="*/ 270229 h 1148079"/>
              <a:gd name="T70" fmla="*/ 357361 w 1127759"/>
              <a:gd name="T71" fmla="*/ 302787 h 1148079"/>
              <a:gd name="T72" fmla="*/ 342150 w 1127759"/>
              <a:gd name="T73" fmla="*/ 309299 h 1148079"/>
              <a:gd name="T74" fmla="*/ 266767 w 1127759"/>
              <a:gd name="T75" fmla="*/ 218137 h 1148079"/>
              <a:gd name="T76" fmla="*/ 302806 w 1127759"/>
              <a:gd name="T77" fmla="*/ 249610 h 1148079"/>
              <a:gd name="T78" fmla="*/ 324759 w 1127759"/>
              <a:gd name="T79" fmla="*/ 294105 h 1148079"/>
              <a:gd name="T80" fmla="*/ 168729 w 1127759"/>
              <a:gd name="T81" fmla="*/ 246353 h 1148079"/>
              <a:gd name="T82" fmla="*/ 287595 w 1127759"/>
              <a:gd name="T83" fmla="*/ 256121 h 1148079"/>
              <a:gd name="T84" fmla="*/ 153485 w 1127759"/>
              <a:gd name="T85" fmla="*/ 182323 h 1148079"/>
              <a:gd name="T86" fmla="*/ 157766 w 1127759"/>
              <a:gd name="T87" fmla="*/ 248524 h 1148079"/>
              <a:gd name="T88" fmla="*/ 139690 w 1127759"/>
              <a:gd name="T89" fmla="*/ 225733 h 1148079"/>
              <a:gd name="T90" fmla="*/ 172726 w 1127759"/>
              <a:gd name="T91" fmla="*/ 188835 h 1148079"/>
              <a:gd name="T92" fmla="*/ 295238 w 1127759"/>
              <a:gd name="T93" fmla="*/ 243098 h 1148079"/>
              <a:gd name="T94" fmla="*/ 173896 w 1127759"/>
              <a:gd name="T95" fmla="*/ 205113 h 1148079"/>
              <a:gd name="T96" fmla="*/ 224917 w 1127759"/>
              <a:gd name="T97" fmla="*/ 210540 h 1148079"/>
              <a:gd name="T98" fmla="*/ 202933 w 1127759"/>
              <a:gd name="T99" fmla="*/ 173642 h 1148079"/>
              <a:gd name="T100" fmla="*/ 229843 w 1127759"/>
              <a:gd name="T101" fmla="*/ 199687 h 1148079"/>
              <a:gd name="T102" fmla="*/ 185388 w 1127759"/>
              <a:gd name="T103" fmla="*/ 149765 h 1148079"/>
              <a:gd name="T104" fmla="*/ 109290 w 1127759"/>
              <a:gd name="T105" fmla="*/ 163874 h 1148079"/>
              <a:gd name="T106" fmla="*/ 176314 w 1127759"/>
              <a:gd name="T107" fmla="*/ 70542 h 1148079"/>
              <a:gd name="T108" fmla="*/ 103071 w 1127759"/>
              <a:gd name="T109" fmla="*/ 0 h 1148079"/>
              <a:gd name="T110" fmla="*/ 118544 w 1127759"/>
              <a:gd name="T111" fmla="*/ 15193 h 114807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127759" h="1148079">
                <a:moveTo>
                  <a:pt x="1109698" y="1026159"/>
                </a:moveTo>
                <a:lnTo>
                  <a:pt x="1081579" y="1026159"/>
                </a:lnTo>
                <a:lnTo>
                  <a:pt x="1092147" y="1031239"/>
                </a:lnTo>
                <a:lnTo>
                  <a:pt x="1104309" y="1042669"/>
                </a:lnTo>
                <a:lnTo>
                  <a:pt x="1107714" y="1051559"/>
                </a:lnTo>
                <a:lnTo>
                  <a:pt x="1106791" y="1061719"/>
                </a:lnTo>
                <a:lnTo>
                  <a:pt x="1101539" y="1073150"/>
                </a:lnTo>
                <a:lnTo>
                  <a:pt x="1091961" y="1084579"/>
                </a:lnTo>
                <a:lnTo>
                  <a:pt x="1042791" y="1135379"/>
                </a:lnTo>
                <a:lnTo>
                  <a:pt x="1056246" y="1148079"/>
                </a:lnTo>
                <a:lnTo>
                  <a:pt x="1113508" y="1089659"/>
                </a:lnTo>
                <a:lnTo>
                  <a:pt x="1120764" y="1078229"/>
                </a:lnTo>
                <a:lnTo>
                  <a:pt x="1125415" y="1066800"/>
                </a:lnTo>
                <a:lnTo>
                  <a:pt x="1127455" y="1054100"/>
                </a:lnTo>
                <a:lnTo>
                  <a:pt x="1124669" y="1043939"/>
                </a:lnTo>
                <a:lnTo>
                  <a:pt x="1117440" y="1033779"/>
                </a:lnTo>
                <a:lnTo>
                  <a:pt x="1109698" y="1026159"/>
                </a:lnTo>
                <a:close/>
              </a:path>
              <a:path w="1127759" h="1148079">
                <a:moveTo>
                  <a:pt x="1069262" y="989329"/>
                </a:moveTo>
                <a:lnTo>
                  <a:pt x="983133" y="1078229"/>
                </a:lnTo>
                <a:lnTo>
                  <a:pt x="996589" y="1090929"/>
                </a:lnTo>
                <a:lnTo>
                  <a:pt x="1045815" y="1040129"/>
                </a:lnTo>
                <a:lnTo>
                  <a:pt x="1054563" y="1032509"/>
                </a:lnTo>
                <a:lnTo>
                  <a:pt x="1065856" y="1028700"/>
                </a:lnTo>
                <a:lnTo>
                  <a:pt x="1081579" y="1026159"/>
                </a:lnTo>
                <a:lnTo>
                  <a:pt x="1109698" y="1026159"/>
                </a:lnTo>
                <a:lnTo>
                  <a:pt x="1104536" y="1021079"/>
                </a:lnTo>
                <a:lnTo>
                  <a:pt x="1096248" y="1017269"/>
                </a:lnTo>
                <a:lnTo>
                  <a:pt x="1068294" y="1017269"/>
                </a:lnTo>
                <a:lnTo>
                  <a:pt x="1082716" y="1002029"/>
                </a:lnTo>
                <a:lnTo>
                  <a:pt x="1069262" y="989329"/>
                </a:lnTo>
                <a:close/>
              </a:path>
              <a:path w="1127759" h="1148079">
                <a:moveTo>
                  <a:pt x="993713" y="929639"/>
                </a:moveTo>
                <a:lnTo>
                  <a:pt x="975597" y="929639"/>
                </a:lnTo>
                <a:lnTo>
                  <a:pt x="975935" y="930909"/>
                </a:lnTo>
                <a:lnTo>
                  <a:pt x="973211" y="933450"/>
                </a:lnTo>
                <a:lnTo>
                  <a:pt x="971067" y="937259"/>
                </a:lnTo>
                <a:lnTo>
                  <a:pt x="925757" y="1022350"/>
                </a:lnTo>
                <a:lnTo>
                  <a:pt x="939719" y="1036319"/>
                </a:lnTo>
                <a:lnTo>
                  <a:pt x="975810" y="1016000"/>
                </a:lnTo>
                <a:lnTo>
                  <a:pt x="946233" y="1016000"/>
                </a:lnTo>
                <a:lnTo>
                  <a:pt x="945473" y="1014729"/>
                </a:lnTo>
                <a:lnTo>
                  <a:pt x="950746" y="1008379"/>
                </a:lnTo>
                <a:lnTo>
                  <a:pt x="951824" y="1005839"/>
                </a:lnTo>
                <a:lnTo>
                  <a:pt x="993713" y="929639"/>
                </a:lnTo>
                <a:close/>
              </a:path>
              <a:path w="1127759" h="1148079">
                <a:moveTo>
                  <a:pt x="1081517" y="1014729"/>
                </a:moveTo>
                <a:lnTo>
                  <a:pt x="1068632" y="1017269"/>
                </a:lnTo>
                <a:lnTo>
                  <a:pt x="1096248" y="1017269"/>
                </a:lnTo>
                <a:lnTo>
                  <a:pt x="1093485" y="1016000"/>
                </a:lnTo>
                <a:lnTo>
                  <a:pt x="1081517" y="1014729"/>
                </a:lnTo>
                <a:close/>
              </a:path>
              <a:path w="1127759" h="1148079">
                <a:moveTo>
                  <a:pt x="1039218" y="960119"/>
                </a:moveTo>
                <a:lnTo>
                  <a:pt x="955293" y="1009650"/>
                </a:lnTo>
                <a:lnTo>
                  <a:pt x="951716" y="1010919"/>
                </a:lnTo>
                <a:lnTo>
                  <a:pt x="948696" y="1013459"/>
                </a:lnTo>
                <a:lnTo>
                  <a:pt x="946233" y="1016000"/>
                </a:lnTo>
                <a:lnTo>
                  <a:pt x="975810" y="1016000"/>
                </a:lnTo>
                <a:lnTo>
                  <a:pt x="1052503" y="972819"/>
                </a:lnTo>
                <a:lnTo>
                  <a:pt x="1039218" y="960119"/>
                </a:lnTo>
                <a:close/>
              </a:path>
              <a:path w="1127759" h="1148079">
                <a:moveTo>
                  <a:pt x="929213" y="853439"/>
                </a:moveTo>
                <a:lnTo>
                  <a:pt x="870078" y="967739"/>
                </a:lnTo>
                <a:lnTo>
                  <a:pt x="883447" y="981709"/>
                </a:lnTo>
                <a:lnTo>
                  <a:pt x="920188" y="961389"/>
                </a:lnTo>
                <a:lnTo>
                  <a:pt x="890295" y="961389"/>
                </a:lnTo>
                <a:lnTo>
                  <a:pt x="893183" y="957579"/>
                </a:lnTo>
                <a:lnTo>
                  <a:pt x="895329" y="955039"/>
                </a:lnTo>
                <a:lnTo>
                  <a:pt x="943259" y="866139"/>
                </a:lnTo>
                <a:lnTo>
                  <a:pt x="929213" y="853439"/>
                </a:lnTo>
                <a:close/>
              </a:path>
              <a:path w="1127759" h="1148079">
                <a:moveTo>
                  <a:pt x="986331" y="908050"/>
                </a:moveTo>
                <a:lnTo>
                  <a:pt x="900365" y="955039"/>
                </a:lnTo>
                <a:lnTo>
                  <a:pt x="897061" y="957579"/>
                </a:lnTo>
                <a:lnTo>
                  <a:pt x="893931" y="960119"/>
                </a:lnTo>
                <a:lnTo>
                  <a:pt x="890972" y="961389"/>
                </a:lnTo>
                <a:lnTo>
                  <a:pt x="920188" y="961389"/>
                </a:lnTo>
                <a:lnTo>
                  <a:pt x="966114" y="935989"/>
                </a:lnTo>
                <a:lnTo>
                  <a:pt x="971289" y="933450"/>
                </a:lnTo>
                <a:lnTo>
                  <a:pt x="974450" y="930909"/>
                </a:lnTo>
                <a:lnTo>
                  <a:pt x="975597" y="929639"/>
                </a:lnTo>
                <a:lnTo>
                  <a:pt x="993713" y="929639"/>
                </a:lnTo>
                <a:lnTo>
                  <a:pt x="998601" y="920750"/>
                </a:lnTo>
                <a:lnTo>
                  <a:pt x="986331" y="908050"/>
                </a:lnTo>
                <a:close/>
              </a:path>
              <a:path w="1127759" h="1148079">
                <a:moveTo>
                  <a:pt x="848771" y="784859"/>
                </a:moveTo>
                <a:lnTo>
                  <a:pt x="836341" y="784859"/>
                </a:lnTo>
                <a:lnTo>
                  <a:pt x="824485" y="786129"/>
                </a:lnTo>
                <a:lnTo>
                  <a:pt x="791056" y="807719"/>
                </a:lnTo>
                <a:lnTo>
                  <a:pt x="772375" y="845819"/>
                </a:lnTo>
                <a:lnTo>
                  <a:pt x="771651" y="861059"/>
                </a:lnTo>
                <a:lnTo>
                  <a:pt x="775088" y="873759"/>
                </a:lnTo>
                <a:lnTo>
                  <a:pt x="800925" y="902969"/>
                </a:lnTo>
                <a:lnTo>
                  <a:pt x="824167" y="911859"/>
                </a:lnTo>
                <a:lnTo>
                  <a:pt x="837978" y="911859"/>
                </a:lnTo>
                <a:lnTo>
                  <a:pt x="849045" y="910589"/>
                </a:lnTo>
                <a:lnTo>
                  <a:pt x="860021" y="905509"/>
                </a:lnTo>
                <a:lnTo>
                  <a:pt x="871162" y="897889"/>
                </a:lnTo>
                <a:lnTo>
                  <a:pt x="872447" y="896619"/>
                </a:lnTo>
                <a:lnTo>
                  <a:pt x="831987" y="896619"/>
                </a:lnTo>
                <a:lnTo>
                  <a:pt x="821361" y="895350"/>
                </a:lnTo>
                <a:lnTo>
                  <a:pt x="810402" y="890269"/>
                </a:lnTo>
                <a:lnTo>
                  <a:pt x="798354" y="880109"/>
                </a:lnTo>
                <a:lnTo>
                  <a:pt x="793038" y="871219"/>
                </a:lnTo>
                <a:lnTo>
                  <a:pt x="790519" y="858519"/>
                </a:lnTo>
                <a:lnTo>
                  <a:pt x="791071" y="842009"/>
                </a:lnTo>
                <a:lnTo>
                  <a:pt x="818284" y="808989"/>
                </a:lnTo>
                <a:lnTo>
                  <a:pt x="842743" y="801369"/>
                </a:lnTo>
                <a:lnTo>
                  <a:pt x="878274" y="801369"/>
                </a:lnTo>
                <a:lnTo>
                  <a:pt x="871857" y="795019"/>
                </a:lnTo>
                <a:lnTo>
                  <a:pt x="860592" y="788669"/>
                </a:lnTo>
                <a:lnTo>
                  <a:pt x="848771" y="784859"/>
                </a:lnTo>
                <a:close/>
              </a:path>
              <a:path w="1127759" h="1148079">
                <a:moveTo>
                  <a:pt x="878274" y="801369"/>
                </a:moveTo>
                <a:lnTo>
                  <a:pt x="842743" y="801369"/>
                </a:lnTo>
                <a:lnTo>
                  <a:pt x="852905" y="803909"/>
                </a:lnTo>
                <a:lnTo>
                  <a:pt x="863759" y="810259"/>
                </a:lnTo>
                <a:lnTo>
                  <a:pt x="876263" y="820419"/>
                </a:lnTo>
                <a:lnTo>
                  <a:pt x="881674" y="831850"/>
                </a:lnTo>
                <a:lnTo>
                  <a:pt x="882776" y="844550"/>
                </a:lnTo>
                <a:lnTo>
                  <a:pt x="880901" y="853439"/>
                </a:lnTo>
                <a:lnTo>
                  <a:pt x="854348" y="886459"/>
                </a:lnTo>
                <a:lnTo>
                  <a:pt x="831987" y="896619"/>
                </a:lnTo>
                <a:lnTo>
                  <a:pt x="872447" y="896619"/>
                </a:lnTo>
                <a:lnTo>
                  <a:pt x="896139" y="864869"/>
                </a:lnTo>
                <a:lnTo>
                  <a:pt x="900816" y="839469"/>
                </a:lnTo>
                <a:lnTo>
                  <a:pt x="898545" y="829309"/>
                </a:lnTo>
                <a:lnTo>
                  <a:pt x="893378" y="819150"/>
                </a:lnTo>
                <a:lnTo>
                  <a:pt x="884691" y="807719"/>
                </a:lnTo>
                <a:lnTo>
                  <a:pt x="878274" y="801369"/>
                </a:lnTo>
                <a:close/>
              </a:path>
              <a:path w="1127759" h="1148079">
                <a:moveTo>
                  <a:pt x="749985" y="609600"/>
                </a:moveTo>
                <a:lnTo>
                  <a:pt x="629357" y="735329"/>
                </a:lnTo>
                <a:lnTo>
                  <a:pt x="671312" y="774700"/>
                </a:lnTo>
                <a:lnTo>
                  <a:pt x="681887" y="782319"/>
                </a:lnTo>
                <a:lnTo>
                  <a:pt x="693049" y="787400"/>
                </a:lnTo>
                <a:lnTo>
                  <a:pt x="704924" y="791209"/>
                </a:lnTo>
                <a:lnTo>
                  <a:pt x="717636" y="795019"/>
                </a:lnTo>
                <a:lnTo>
                  <a:pt x="731311" y="795019"/>
                </a:lnTo>
                <a:lnTo>
                  <a:pt x="774922" y="779779"/>
                </a:lnTo>
                <a:lnTo>
                  <a:pt x="777805" y="777239"/>
                </a:lnTo>
                <a:lnTo>
                  <a:pt x="719893" y="777239"/>
                </a:lnTo>
                <a:lnTo>
                  <a:pt x="708166" y="774700"/>
                </a:lnTo>
                <a:lnTo>
                  <a:pt x="696619" y="770889"/>
                </a:lnTo>
                <a:lnTo>
                  <a:pt x="685251" y="763269"/>
                </a:lnTo>
                <a:lnTo>
                  <a:pt x="674063" y="754379"/>
                </a:lnTo>
                <a:lnTo>
                  <a:pt x="655109" y="735329"/>
                </a:lnTo>
                <a:lnTo>
                  <a:pt x="751399" y="636269"/>
                </a:lnTo>
                <a:lnTo>
                  <a:pt x="777255" y="636269"/>
                </a:lnTo>
                <a:lnTo>
                  <a:pt x="749985" y="609600"/>
                </a:lnTo>
                <a:close/>
              </a:path>
              <a:path w="1127759" h="1148079">
                <a:moveTo>
                  <a:pt x="777255" y="636269"/>
                </a:moveTo>
                <a:lnTo>
                  <a:pt x="751399" y="636269"/>
                </a:lnTo>
                <a:lnTo>
                  <a:pt x="773652" y="657859"/>
                </a:lnTo>
                <a:lnTo>
                  <a:pt x="782320" y="666750"/>
                </a:lnTo>
                <a:lnTo>
                  <a:pt x="789054" y="676909"/>
                </a:lnTo>
                <a:lnTo>
                  <a:pt x="793809" y="687069"/>
                </a:lnTo>
                <a:lnTo>
                  <a:pt x="796540" y="697229"/>
                </a:lnTo>
                <a:lnTo>
                  <a:pt x="797203" y="707389"/>
                </a:lnTo>
                <a:lnTo>
                  <a:pt x="795752" y="717550"/>
                </a:lnTo>
                <a:lnTo>
                  <a:pt x="767923" y="760729"/>
                </a:lnTo>
                <a:lnTo>
                  <a:pt x="733847" y="777239"/>
                </a:lnTo>
                <a:lnTo>
                  <a:pt x="777805" y="777239"/>
                </a:lnTo>
                <a:lnTo>
                  <a:pt x="806079" y="748029"/>
                </a:lnTo>
                <a:lnTo>
                  <a:pt x="818319" y="706119"/>
                </a:lnTo>
                <a:lnTo>
                  <a:pt x="816968" y="695959"/>
                </a:lnTo>
                <a:lnTo>
                  <a:pt x="793921" y="654050"/>
                </a:lnTo>
                <a:lnTo>
                  <a:pt x="783748" y="642619"/>
                </a:lnTo>
                <a:lnTo>
                  <a:pt x="777255" y="636269"/>
                </a:lnTo>
                <a:close/>
              </a:path>
              <a:path w="1127759" h="1148079">
                <a:moveTo>
                  <a:pt x="591768" y="541019"/>
                </a:moveTo>
                <a:lnTo>
                  <a:pt x="574606" y="541019"/>
                </a:lnTo>
                <a:lnTo>
                  <a:pt x="571882" y="544829"/>
                </a:lnTo>
                <a:lnTo>
                  <a:pt x="569738" y="547369"/>
                </a:lnTo>
                <a:lnTo>
                  <a:pt x="524428" y="632459"/>
                </a:lnTo>
                <a:lnTo>
                  <a:pt x="538391" y="646429"/>
                </a:lnTo>
                <a:lnTo>
                  <a:pt x="572225" y="627379"/>
                </a:lnTo>
                <a:lnTo>
                  <a:pt x="544904" y="627379"/>
                </a:lnTo>
                <a:lnTo>
                  <a:pt x="544142" y="626109"/>
                </a:lnTo>
                <a:lnTo>
                  <a:pt x="547300" y="622300"/>
                </a:lnTo>
                <a:lnTo>
                  <a:pt x="549417" y="618489"/>
                </a:lnTo>
                <a:lnTo>
                  <a:pt x="550495" y="617219"/>
                </a:lnTo>
                <a:lnTo>
                  <a:pt x="591768" y="541019"/>
                </a:lnTo>
                <a:close/>
              </a:path>
              <a:path w="1127759" h="1148079">
                <a:moveTo>
                  <a:pt x="637889" y="570229"/>
                </a:moveTo>
                <a:lnTo>
                  <a:pt x="553965" y="619759"/>
                </a:lnTo>
                <a:lnTo>
                  <a:pt x="550387" y="622300"/>
                </a:lnTo>
                <a:lnTo>
                  <a:pt x="547367" y="624839"/>
                </a:lnTo>
                <a:lnTo>
                  <a:pt x="544904" y="627379"/>
                </a:lnTo>
                <a:lnTo>
                  <a:pt x="572225" y="627379"/>
                </a:lnTo>
                <a:lnTo>
                  <a:pt x="651173" y="582929"/>
                </a:lnTo>
                <a:lnTo>
                  <a:pt x="637889" y="570229"/>
                </a:lnTo>
                <a:close/>
              </a:path>
              <a:path w="1127759" h="1148079">
                <a:moveTo>
                  <a:pt x="527883" y="463550"/>
                </a:moveTo>
                <a:lnTo>
                  <a:pt x="468748" y="579119"/>
                </a:lnTo>
                <a:lnTo>
                  <a:pt x="482118" y="591819"/>
                </a:lnTo>
                <a:lnTo>
                  <a:pt x="517547" y="572769"/>
                </a:lnTo>
                <a:lnTo>
                  <a:pt x="488966" y="572769"/>
                </a:lnTo>
                <a:lnTo>
                  <a:pt x="491854" y="568959"/>
                </a:lnTo>
                <a:lnTo>
                  <a:pt x="493999" y="565150"/>
                </a:lnTo>
                <a:lnTo>
                  <a:pt x="541930" y="477519"/>
                </a:lnTo>
                <a:lnTo>
                  <a:pt x="527883" y="463550"/>
                </a:lnTo>
                <a:close/>
              </a:path>
              <a:path w="1127759" h="1148079">
                <a:moveTo>
                  <a:pt x="585001" y="519429"/>
                </a:moveTo>
                <a:lnTo>
                  <a:pt x="499036" y="566419"/>
                </a:lnTo>
                <a:lnTo>
                  <a:pt x="495733" y="567689"/>
                </a:lnTo>
                <a:lnTo>
                  <a:pt x="492602" y="570229"/>
                </a:lnTo>
                <a:lnTo>
                  <a:pt x="489642" y="572769"/>
                </a:lnTo>
                <a:lnTo>
                  <a:pt x="517547" y="572769"/>
                </a:lnTo>
                <a:lnTo>
                  <a:pt x="564785" y="547369"/>
                </a:lnTo>
                <a:lnTo>
                  <a:pt x="569959" y="543559"/>
                </a:lnTo>
                <a:lnTo>
                  <a:pt x="573120" y="542289"/>
                </a:lnTo>
                <a:lnTo>
                  <a:pt x="574267" y="541019"/>
                </a:lnTo>
                <a:lnTo>
                  <a:pt x="591768" y="541019"/>
                </a:lnTo>
                <a:lnTo>
                  <a:pt x="597272" y="530859"/>
                </a:lnTo>
                <a:lnTo>
                  <a:pt x="585001" y="519429"/>
                </a:lnTo>
                <a:close/>
              </a:path>
              <a:path w="1127759" h="1148079">
                <a:moveTo>
                  <a:pt x="435012" y="394969"/>
                </a:moveTo>
                <a:lnTo>
                  <a:pt x="389727" y="417829"/>
                </a:lnTo>
                <a:lnTo>
                  <a:pt x="371046" y="457200"/>
                </a:lnTo>
                <a:lnTo>
                  <a:pt x="370321" y="472439"/>
                </a:lnTo>
                <a:lnTo>
                  <a:pt x="373759" y="483869"/>
                </a:lnTo>
                <a:lnTo>
                  <a:pt x="399596" y="514350"/>
                </a:lnTo>
                <a:lnTo>
                  <a:pt x="422839" y="523239"/>
                </a:lnTo>
                <a:lnTo>
                  <a:pt x="436650" y="523239"/>
                </a:lnTo>
                <a:lnTo>
                  <a:pt x="447716" y="520700"/>
                </a:lnTo>
                <a:lnTo>
                  <a:pt x="458692" y="515619"/>
                </a:lnTo>
                <a:lnTo>
                  <a:pt x="469833" y="508000"/>
                </a:lnTo>
                <a:lnTo>
                  <a:pt x="471279" y="506729"/>
                </a:lnTo>
                <a:lnTo>
                  <a:pt x="420032" y="506729"/>
                </a:lnTo>
                <a:lnTo>
                  <a:pt x="409073" y="501650"/>
                </a:lnTo>
                <a:lnTo>
                  <a:pt x="397025" y="491489"/>
                </a:lnTo>
                <a:lnTo>
                  <a:pt x="391709" y="481329"/>
                </a:lnTo>
                <a:lnTo>
                  <a:pt x="389190" y="469900"/>
                </a:lnTo>
                <a:lnTo>
                  <a:pt x="389742" y="453389"/>
                </a:lnTo>
                <a:lnTo>
                  <a:pt x="416955" y="420369"/>
                </a:lnTo>
                <a:lnTo>
                  <a:pt x="441414" y="412750"/>
                </a:lnTo>
                <a:lnTo>
                  <a:pt x="477529" y="412750"/>
                </a:lnTo>
                <a:lnTo>
                  <a:pt x="470529" y="405129"/>
                </a:lnTo>
                <a:lnTo>
                  <a:pt x="459263" y="400050"/>
                </a:lnTo>
                <a:lnTo>
                  <a:pt x="447442" y="396239"/>
                </a:lnTo>
                <a:lnTo>
                  <a:pt x="435012" y="394969"/>
                </a:lnTo>
                <a:close/>
              </a:path>
              <a:path w="1127759" h="1148079">
                <a:moveTo>
                  <a:pt x="477529" y="412750"/>
                </a:moveTo>
                <a:lnTo>
                  <a:pt x="441414" y="412750"/>
                </a:lnTo>
                <a:lnTo>
                  <a:pt x="451576" y="414019"/>
                </a:lnTo>
                <a:lnTo>
                  <a:pt x="462430" y="420369"/>
                </a:lnTo>
                <a:lnTo>
                  <a:pt x="474934" y="431800"/>
                </a:lnTo>
                <a:lnTo>
                  <a:pt x="480346" y="443229"/>
                </a:lnTo>
                <a:lnTo>
                  <a:pt x="481447" y="455929"/>
                </a:lnTo>
                <a:lnTo>
                  <a:pt x="479571" y="463550"/>
                </a:lnTo>
                <a:lnTo>
                  <a:pt x="453019" y="497839"/>
                </a:lnTo>
                <a:lnTo>
                  <a:pt x="430658" y="506729"/>
                </a:lnTo>
                <a:lnTo>
                  <a:pt x="471279" y="506729"/>
                </a:lnTo>
                <a:lnTo>
                  <a:pt x="494810" y="476250"/>
                </a:lnTo>
                <a:lnTo>
                  <a:pt x="499487" y="449579"/>
                </a:lnTo>
                <a:lnTo>
                  <a:pt x="497216" y="440689"/>
                </a:lnTo>
                <a:lnTo>
                  <a:pt x="492049" y="429259"/>
                </a:lnTo>
                <a:lnTo>
                  <a:pt x="483362" y="419100"/>
                </a:lnTo>
                <a:lnTo>
                  <a:pt x="477529" y="412750"/>
                </a:lnTo>
                <a:close/>
              </a:path>
              <a:path w="1127759" h="1148079">
                <a:moveTo>
                  <a:pt x="376057" y="316229"/>
                </a:moveTo>
                <a:lnTo>
                  <a:pt x="289929" y="405129"/>
                </a:lnTo>
                <a:lnTo>
                  <a:pt x="303383" y="419100"/>
                </a:lnTo>
                <a:lnTo>
                  <a:pt x="355025" y="365759"/>
                </a:lnTo>
                <a:lnTo>
                  <a:pt x="365826" y="359409"/>
                </a:lnTo>
                <a:lnTo>
                  <a:pt x="377038" y="355600"/>
                </a:lnTo>
                <a:lnTo>
                  <a:pt x="419075" y="355600"/>
                </a:lnTo>
                <a:lnTo>
                  <a:pt x="418235" y="354329"/>
                </a:lnTo>
                <a:lnTo>
                  <a:pt x="411908" y="347979"/>
                </a:lnTo>
                <a:lnTo>
                  <a:pt x="371647" y="347979"/>
                </a:lnTo>
                <a:lnTo>
                  <a:pt x="389512" y="330200"/>
                </a:lnTo>
                <a:lnTo>
                  <a:pt x="376057" y="316229"/>
                </a:lnTo>
                <a:close/>
              </a:path>
              <a:path w="1127759" h="1148079">
                <a:moveTo>
                  <a:pt x="419075" y="355600"/>
                </a:moveTo>
                <a:lnTo>
                  <a:pt x="390096" y="355600"/>
                </a:lnTo>
                <a:lnTo>
                  <a:pt x="400433" y="361950"/>
                </a:lnTo>
                <a:lnTo>
                  <a:pt x="405060" y="365759"/>
                </a:lnTo>
                <a:lnTo>
                  <a:pt x="407713" y="370839"/>
                </a:lnTo>
                <a:lnTo>
                  <a:pt x="408395" y="374650"/>
                </a:lnTo>
                <a:lnTo>
                  <a:pt x="422080" y="360679"/>
                </a:lnTo>
                <a:lnTo>
                  <a:pt x="420757" y="358139"/>
                </a:lnTo>
                <a:lnTo>
                  <a:pt x="419075" y="355600"/>
                </a:lnTo>
                <a:close/>
              </a:path>
              <a:path w="1127759" h="1148079">
                <a:moveTo>
                  <a:pt x="312209" y="255269"/>
                </a:moveTo>
                <a:lnTo>
                  <a:pt x="226081" y="344169"/>
                </a:lnTo>
                <a:lnTo>
                  <a:pt x="239535" y="356869"/>
                </a:lnTo>
                <a:lnTo>
                  <a:pt x="291176" y="304800"/>
                </a:lnTo>
                <a:lnTo>
                  <a:pt x="301977" y="297179"/>
                </a:lnTo>
                <a:lnTo>
                  <a:pt x="313189" y="293369"/>
                </a:lnTo>
                <a:lnTo>
                  <a:pt x="355227" y="293369"/>
                </a:lnTo>
                <a:lnTo>
                  <a:pt x="354387" y="292100"/>
                </a:lnTo>
                <a:lnTo>
                  <a:pt x="348482" y="287019"/>
                </a:lnTo>
                <a:lnTo>
                  <a:pt x="308138" y="287019"/>
                </a:lnTo>
                <a:lnTo>
                  <a:pt x="307799" y="285750"/>
                </a:lnTo>
                <a:lnTo>
                  <a:pt x="325664" y="267969"/>
                </a:lnTo>
                <a:lnTo>
                  <a:pt x="312209" y="255269"/>
                </a:lnTo>
                <a:close/>
              </a:path>
              <a:path w="1127759" h="1148079">
                <a:moveTo>
                  <a:pt x="387908" y="341629"/>
                </a:moveTo>
                <a:lnTo>
                  <a:pt x="380080" y="344169"/>
                </a:lnTo>
                <a:lnTo>
                  <a:pt x="371985" y="347979"/>
                </a:lnTo>
                <a:lnTo>
                  <a:pt x="411908" y="347979"/>
                </a:lnTo>
                <a:lnTo>
                  <a:pt x="409378" y="345439"/>
                </a:lnTo>
                <a:lnTo>
                  <a:pt x="403030" y="342900"/>
                </a:lnTo>
                <a:lnTo>
                  <a:pt x="387908" y="341629"/>
                </a:lnTo>
                <a:close/>
              </a:path>
              <a:path w="1127759" h="1148079">
                <a:moveTo>
                  <a:pt x="224821" y="288289"/>
                </a:moveTo>
                <a:lnTo>
                  <a:pt x="197471" y="288289"/>
                </a:lnTo>
                <a:lnTo>
                  <a:pt x="197979" y="289559"/>
                </a:lnTo>
                <a:lnTo>
                  <a:pt x="184457" y="303529"/>
                </a:lnTo>
                <a:lnTo>
                  <a:pt x="197912" y="316229"/>
                </a:lnTo>
                <a:lnTo>
                  <a:pt x="224821" y="288289"/>
                </a:lnTo>
                <a:close/>
              </a:path>
              <a:path w="1127759" h="1148079">
                <a:moveTo>
                  <a:pt x="355227" y="293369"/>
                </a:moveTo>
                <a:lnTo>
                  <a:pt x="326248" y="293369"/>
                </a:lnTo>
                <a:lnTo>
                  <a:pt x="336585" y="299719"/>
                </a:lnTo>
                <a:lnTo>
                  <a:pt x="341212" y="303529"/>
                </a:lnTo>
                <a:lnTo>
                  <a:pt x="343865" y="308609"/>
                </a:lnTo>
                <a:lnTo>
                  <a:pt x="344547" y="312419"/>
                </a:lnTo>
                <a:lnTo>
                  <a:pt x="358232" y="298450"/>
                </a:lnTo>
                <a:lnTo>
                  <a:pt x="356909" y="295909"/>
                </a:lnTo>
                <a:lnTo>
                  <a:pt x="355227" y="293369"/>
                </a:lnTo>
                <a:close/>
              </a:path>
              <a:path w="1127759" h="1148079">
                <a:moveTo>
                  <a:pt x="179630" y="213359"/>
                </a:moveTo>
                <a:lnTo>
                  <a:pt x="142164" y="240029"/>
                </a:lnTo>
                <a:lnTo>
                  <a:pt x="140699" y="252729"/>
                </a:lnTo>
                <a:lnTo>
                  <a:pt x="143093" y="261619"/>
                </a:lnTo>
                <a:lnTo>
                  <a:pt x="149654" y="271779"/>
                </a:lnTo>
                <a:lnTo>
                  <a:pt x="161872" y="284479"/>
                </a:lnTo>
                <a:lnTo>
                  <a:pt x="172775" y="289559"/>
                </a:lnTo>
                <a:lnTo>
                  <a:pt x="184641" y="290829"/>
                </a:lnTo>
                <a:lnTo>
                  <a:pt x="197471" y="288289"/>
                </a:lnTo>
                <a:lnTo>
                  <a:pt x="224821" y="288289"/>
                </a:lnTo>
                <a:lnTo>
                  <a:pt x="233383" y="279400"/>
                </a:lnTo>
                <a:lnTo>
                  <a:pt x="191810" y="279400"/>
                </a:lnTo>
                <a:lnTo>
                  <a:pt x="179454" y="276859"/>
                </a:lnTo>
                <a:lnTo>
                  <a:pt x="168675" y="269239"/>
                </a:lnTo>
                <a:lnTo>
                  <a:pt x="163485" y="264159"/>
                </a:lnTo>
                <a:lnTo>
                  <a:pt x="160635" y="259079"/>
                </a:lnTo>
                <a:lnTo>
                  <a:pt x="159614" y="247650"/>
                </a:lnTo>
                <a:lnTo>
                  <a:pt x="161545" y="242569"/>
                </a:lnTo>
                <a:lnTo>
                  <a:pt x="171706" y="232409"/>
                </a:lnTo>
                <a:lnTo>
                  <a:pt x="177468" y="229869"/>
                </a:lnTo>
                <a:lnTo>
                  <a:pt x="215001" y="229869"/>
                </a:lnTo>
                <a:lnTo>
                  <a:pt x="202149" y="220979"/>
                </a:lnTo>
                <a:lnTo>
                  <a:pt x="190663" y="214629"/>
                </a:lnTo>
                <a:lnTo>
                  <a:pt x="179630" y="213359"/>
                </a:lnTo>
                <a:close/>
              </a:path>
              <a:path w="1127759" h="1148079">
                <a:moveTo>
                  <a:pt x="324060" y="280669"/>
                </a:moveTo>
                <a:lnTo>
                  <a:pt x="316232" y="281939"/>
                </a:lnTo>
                <a:lnTo>
                  <a:pt x="308138" y="287019"/>
                </a:lnTo>
                <a:lnTo>
                  <a:pt x="348482" y="287019"/>
                </a:lnTo>
                <a:lnTo>
                  <a:pt x="345530" y="284479"/>
                </a:lnTo>
                <a:lnTo>
                  <a:pt x="339182" y="281939"/>
                </a:lnTo>
                <a:lnTo>
                  <a:pt x="324060" y="280669"/>
                </a:lnTo>
                <a:close/>
              </a:path>
              <a:path w="1127759" h="1148079">
                <a:moveTo>
                  <a:pt x="215001" y="229869"/>
                </a:moveTo>
                <a:lnTo>
                  <a:pt x="177468" y="229869"/>
                </a:lnTo>
                <a:lnTo>
                  <a:pt x="188932" y="231139"/>
                </a:lnTo>
                <a:lnTo>
                  <a:pt x="195705" y="233679"/>
                </a:lnTo>
                <a:lnTo>
                  <a:pt x="203518" y="240029"/>
                </a:lnTo>
                <a:lnTo>
                  <a:pt x="228051" y="257809"/>
                </a:lnTo>
                <a:lnTo>
                  <a:pt x="215727" y="270509"/>
                </a:lnTo>
                <a:lnTo>
                  <a:pt x="204961" y="276859"/>
                </a:lnTo>
                <a:lnTo>
                  <a:pt x="191810" y="279400"/>
                </a:lnTo>
                <a:lnTo>
                  <a:pt x="233383" y="279400"/>
                </a:lnTo>
                <a:lnTo>
                  <a:pt x="257846" y="254000"/>
                </a:lnTo>
                <a:lnTo>
                  <a:pt x="263230" y="246379"/>
                </a:lnTo>
                <a:lnTo>
                  <a:pt x="238869" y="246379"/>
                </a:lnTo>
                <a:lnTo>
                  <a:pt x="215001" y="229869"/>
                </a:lnTo>
                <a:close/>
              </a:path>
              <a:path w="1127759" h="1148079">
                <a:moveTo>
                  <a:pt x="216968" y="175259"/>
                </a:moveTo>
                <a:lnTo>
                  <a:pt x="205040" y="189229"/>
                </a:lnTo>
                <a:lnTo>
                  <a:pt x="215883" y="190500"/>
                </a:lnTo>
                <a:lnTo>
                  <a:pt x="226524" y="195579"/>
                </a:lnTo>
                <a:lnTo>
                  <a:pt x="237502" y="203200"/>
                </a:lnTo>
                <a:lnTo>
                  <a:pt x="249355" y="214629"/>
                </a:lnTo>
                <a:lnTo>
                  <a:pt x="251125" y="224789"/>
                </a:lnTo>
                <a:lnTo>
                  <a:pt x="247629" y="234950"/>
                </a:lnTo>
                <a:lnTo>
                  <a:pt x="238869" y="246379"/>
                </a:lnTo>
                <a:lnTo>
                  <a:pt x="263230" y="246379"/>
                </a:lnTo>
                <a:lnTo>
                  <a:pt x="265025" y="243839"/>
                </a:lnTo>
                <a:lnTo>
                  <a:pt x="268996" y="233679"/>
                </a:lnTo>
                <a:lnTo>
                  <a:pt x="269665" y="223519"/>
                </a:lnTo>
                <a:lnTo>
                  <a:pt x="266935" y="213359"/>
                </a:lnTo>
                <a:lnTo>
                  <a:pt x="260711" y="201929"/>
                </a:lnTo>
                <a:lnTo>
                  <a:pt x="250898" y="191769"/>
                </a:lnTo>
                <a:lnTo>
                  <a:pt x="240314" y="184150"/>
                </a:lnTo>
                <a:lnTo>
                  <a:pt x="229003" y="177800"/>
                </a:lnTo>
                <a:lnTo>
                  <a:pt x="216968" y="175259"/>
                </a:lnTo>
                <a:close/>
              </a:path>
              <a:path w="1127759" h="1148079">
                <a:moveTo>
                  <a:pt x="136392" y="29209"/>
                </a:moveTo>
                <a:lnTo>
                  <a:pt x="118433" y="29209"/>
                </a:lnTo>
                <a:lnTo>
                  <a:pt x="116669" y="33019"/>
                </a:lnTo>
                <a:lnTo>
                  <a:pt x="115454" y="36829"/>
                </a:lnTo>
                <a:lnTo>
                  <a:pt x="82419" y="204469"/>
                </a:lnTo>
                <a:lnTo>
                  <a:pt x="99597" y="220979"/>
                </a:lnTo>
                <a:lnTo>
                  <a:pt x="127907" y="191769"/>
                </a:lnTo>
                <a:lnTo>
                  <a:pt x="103286" y="191769"/>
                </a:lnTo>
                <a:lnTo>
                  <a:pt x="102947" y="190500"/>
                </a:lnTo>
                <a:lnTo>
                  <a:pt x="103426" y="189229"/>
                </a:lnTo>
                <a:lnTo>
                  <a:pt x="104413" y="185419"/>
                </a:lnTo>
                <a:lnTo>
                  <a:pt x="105904" y="177800"/>
                </a:lnTo>
                <a:lnTo>
                  <a:pt x="136392" y="29209"/>
                </a:lnTo>
                <a:close/>
              </a:path>
              <a:path w="1127759" h="1148079">
                <a:moveTo>
                  <a:pt x="206348" y="82550"/>
                </a:moveTo>
                <a:lnTo>
                  <a:pt x="119926" y="172719"/>
                </a:lnTo>
                <a:lnTo>
                  <a:pt x="109940" y="182879"/>
                </a:lnTo>
                <a:lnTo>
                  <a:pt x="103286" y="191769"/>
                </a:lnTo>
                <a:lnTo>
                  <a:pt x="127907" y="191769"/>
                </a:lnTo>
                <a:lnTo>
                  <a:pt x="220225" y="96519"/>
                </a:lnTo>
                <a:lnTo>
                  <a:pt x="206348" y="82550"/>
                </a:lnTo>
                <a:close/>
              </a:path>
              <a:path w="1127759" h="1148079">
                <a:moveTo>
                  <a:pt x="120628" y="0"/>
                </a:moveTo>
                <a:lnTo>
                  <a:pt x="0" y="124459"/>
                </a:lnTo>
                <a:lnTo>
                  <a:pt x="13708" y="137159"/>
                </a:lnTo>
                <a:lnTo>
                  <a:pt x="109997" y="38100"/>
                </a:lnTo>
                <a:lnTo>
                  <a:pt x="115290" y="33019"/>
                </a:lnTo>
                <a:lnTo>
                  <a:pt x="118010" y="29209"/>
                </a:lnTo>
                <a:lnTo>
                  <a:pt x="136392" y="29209"/>
                </a:lnTo>
                <a:lnTo>
                  <a:pt x="138737" y="17779"/>
                </a:lnTo>
                <a:lnTo>
                  <a:pt x="1206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4589" name="object 16"/>
          <p:cNvSpPr>
            <a:spLocks/>
          </p:cNvSpPr>
          <p:nvPr/>
        </p:nvSpPr>
        <p:spPr bwMode="auto">
          <a:xfrm>
            <a:off x="2779713" y="2381250"/>
            <a:ext cx="1455737" cy="2986088"/>
          </a:xfrm>
          <a:custGeom>
            <a:avLst/>
            <a:gdLst>
              <a:gd name="T0" fmla="*/ 0 w 1701800"/>
              <a:gd name="T1" fmla="*/ 0 h 3492500"/>
              <a:gd name="T2" fmla="*/ 0 w 1701800"/>
              <a:gd name="T3" fmla="*/ 2986088 h 3492500"/>
              <a:gd name="T4" fmla="*/ 1455737 w 1701800"/>
              <a:gd name="T5" fmla="*/ 1493044 h 3492500"/>
              <a:gd name="T6" fmla="*/ 0 w 1701800"/>
              <a:gd name="T7" fmla="*/ 0 h 34925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01800" h="3492500">
                <a:moveTo>
                  <a:pt x="0" y="0"/>
                </a:moveTo>
                <a:lnTo>
                  <a:pt x="0" y="3492500"/>
                </a:lnTo>
                <a:lnTo>
                  <a:pt x="1701800" y="17462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4590" name="object 17"/>
          <p:cNvSpPr>
            <a:spLocks/>
          </p:cNvSpPr>
          <p:nvPr/>
        </p:nvSpPr>
        <p:spPr bwMode="auto">
          <a:xfrm>
            <a:off x="6429375" y="2392363"/>
            <a:ext cx="1454150" cy="2986087"/>
          </a:xfrm>
          <a:custGeom>
            <a:avLst/>
            <a:gdLst>
              <a:gd name="T0" fmla="*/ 0 w 1701800"/>
              <a:gd name="T1" fmla="*/ 0 h 3492500"/>
              <a:gd name="T2" fmla="*/ 0 w 1701800"/>
              <a:gd name="T3" fmla="*/ 2986085 h 3492500"/>
              <a:gd name="T4" fmla="*/ 1454151 w 1701800"/>
              <a:gd name="T5" fmla="*/ 1493044 h 3492500"/>
              <a:gd name="T6" fmla="*/ 0 w 1701800"/>
              <a:gd name="T7" fmla="*/ 0 h 34925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01800" h="3492500">
                <a:moveTo>
                  <a:pt x="0" y="0"/>
                </a:moveTo>
                <a:lnTo>
                  <a:pt x="0" y="3492498"/>
                </a:lnTo>
                <a:lnTo>
                  <a:pt x="1701801" y="17462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4591" name="object 18"/>
          <p:cNvSpPr txBox="1">
            <a:spLocks noChangeArrowheads="1"/>
          </p:cNvSpPr>
          <p:nvPr/>
        </p:nvSpPr>
        <p:spPr bwMode="auto">
          <a:xfrm>
            <a:off x="1208088" y="3675063"/>
            <a:ext cx="147955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30175" indent="-119063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ko-KR" altLang="ko-KR" sz="13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Literature Review, Primary Studies,</a:t>
            </a:r>
            <a:endParaRPr lang="ko-KR" altLang="ko-KR" sz="13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1575"/>
              </a:lnSpc>
            </a:pPr>
            <a:r>
              <a:rPr lang="ko-KR" altLang="ko-KR" sz="13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Research</a:t>
            </a:r>
            <a:endParaRPr lang="ko-KR" altLang="ko-KR" sz="13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92" name="object 19"/>
          <p:cNvSpPr txBox="1">
            <a:spLocks noChangeArrowheads="1"/>
          </p:cNvSpPr>
          <p:nvPr/>
        </p:nvSpPr>
        <p:spPr bwMode="auto">
          <a:xfrm>
            <a:off x="5010150" y="3671888"/>
            <a:ext cx="13081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ts val="1638"/>
              </a:lnSpc>
            </a:pPr>
            <a:r>
              <a:rPr lang="ko-KR" altLang="ko-KR" sz="13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Modify the tool</a:t>
            </a:r>
            <a:endParaRPr lang="ko-KR" altLang="ko-KR" sz="13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1625"/>
              </a:lnSpc>
              <a:spcBef>
                <a:spcPts val="63"/>
              </a:spcBef>
            </a:pPr>
            <a:r>
              <a:rPr lang="ko-KR" altLang="ko-KR" sz="13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Based on feedbacks</a:t>
            </a:r>
            <a:endParaRPr lang="ko-KR" altLang="ko-KR" sz="13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93" name="object 20"/>
          <p:cNvSpPr>
            <a:spLocks/>
          </p:cNvSpPr>
          <p:nvPr/>
        </p:nvSpPr>
        <p:spPr bwMode="auto">
          <a:xfrm>
            <a:off x="1568450" y="2473325"/>
            <a:ext cx="1031875" cy="1030288"/>
          </a:xfrm>
          <a:custGeom>
            <a:avLst/>
            <a:gdLst>
              <a:gd name="T0" fmla="*/ 1031647 w 1205864"/>
              <a:gd name="T1" fmla="*/ 0 h 1205229"/>
              <a:gd name="T2" fmla="*/ 858721 w 1205864"/>
              <a:gd name="T3" fmla="*/ 57524 h 1205229"/>
              <a:gd name="T4" fmla="*/ 904807 w 1205864"/>
              <a:gd name="T5" fmla="*/ 103626 h 1205229"/>
              <a:gd name="T6" fmla="*/ 0 w 1205864"/>
              <a:gd name="T7" fmla="*/ 1007134 h 1205229"/>
              <a:gd name="T8" fmla="*/ 23044 w 1205864"/>
              <a:gd name="T9" fmla="*/ 1030185 h 1205229"/>
              <a:gd name="T10" fmla="*/ 927851 w 1205864"/>
              <a:gd name="T11" fmla="*/ 126677 h 1205229"/>
              <a:gd name="T12" fmla="*/ 989335 w 1205864"/>
              <a:gd name="T13" fmla="*/ 126677 h 1205229"/>
              <a:gd name="T14" fmla="*/ 1031647 w 1205864"/>
              <a:gd name="T15" fmla="*/ 0 h 1205229"/>
              <a:gd name="T16" fmla="*/ 989335 w 1205864"/>
              <a:gd name="T17" fmla="*/ 126677 h 1205229"/>
              <a:gd name="T18" fmla="*/ 927851 w 1205864"/>
              <a:gd name="T19" fmla="*/ 126677 h 1205229"/>
              <a:gd name="T20" fmla="*/ 973937 w 1205864"/>
              <a:gd name="T21" fmla="*/ 172777 h 1205229"/>
              <a:gd name="T22" fmla="*/ 989335 w 1205864"/>
              <a:gd name="T23" fmla="*/ 126677 h 12052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5864" h="1205229">
                <a:moveTo>
                  <a:pt x="1205597" y="0"/>
                </a:moveTo>
                <a:lnTo>
                  <a:pt x="1003514" y="67292"/>
                </a:lnTo>
                <a:lnTo>
                  <a:pt x="1057371" y="121221"/>
                </a:lnTo>
                <a:lnTo>
                  <a:pt x="0" y="1178144"/>
                </a:lnTo>
                <a:lnTo>
                  <a:pt x="26929" y="1205109"/>
                </a:lnTo>
                <a:lnTo>
                  <a:pt x="1084300" y="148186"/>
                </a:lnTo>
                <a:lnTo>
                  <a:pt x="1156151" y="148186"/>
                </a:lnTo>
                <a:lnTo>
                  <a:pt x="1205597" y="0"/>
                </a:lnTo>
                <a:close/>
              </a:path>
              <a:path w="1205864" h="1205229">
                <a:moveTo>
                  <a:pt x="1156151" y="148186"/>
                </a:moveTo>
                <a:lnTo>
                  <a:pt x="1084300" y="148186"/>
                </a:lnTo>
                <a:lnTo>
                  <a:pt x="1138157" y="202114"/>
                </a:lnTo>
                <a:lnTo>
                  <a:pt x="1156151" y="1481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4594" name="object 21"/>
          <p:cNvSpPr>
            <a:spLocks/>
          </p:cNvSpPr>
          <p:nvPr/>
        </p:nvSpPr>
        <p:spPr bwMode="auto">
          <a:xfrm>
            <a:off x="1546225" y="4178300"/>
            <a:ext cx="1095375" cy="1089025"/>
          </a:xfrm>
          <a:custGeom>
            <a:avLst/>
            <a:gdLst>
              <a:gd name="T0" fmla="*/ 22986 w 1280160"/>
              <a:gd name="T1" fmla="*/ 0 h 1273810"/>
              <a:gd name="T2" fmla="*/ 0 w 1280160"/>
              <a:gd name="T3" fmla="*/ 23107 h 1273810"/>
              <a:gd name="T4" fmla="*/ 968224 w 1280160"/>
              <a:gd name="T5" fmla="*/ 985511 h 1273810"/>
              <a:gd name="T6" fmla="*/ 922251 w 1280160"/>
              <a:gd name="T7" fmla="*/ 1031726 h 1273810"/>
              <a:gd name="T8" fmla="*/ 1095301 w 1280160"/>
              <a:gd name="T9" fmla="*/ 1088845 h 1273810"/>
              <a:gd name="T10" fmla="*/ 1052740 w 1280160"/>
              <a:gd name="T11" fmla="*/ 962403 h 1273810"/>
              <a:gd name="T12" fmla="*/ 991211 w 1280160"/>
              <a:gd name="T13" fmla="*/ 962403 h 1273810"/>
              <a:gd name="T14" fmla="*/ 22986 w 1280160"/>
              <a:gd name="T15" fmla="*/ 0 h 1273810"/>
              <a:gd name="T16" fmla="*/ 1037184 w 1280160"/>
              <a:gd name="T17" fmla="*/ 916189 h 1273810"/>
              <a:gd name="T18" fmla="*/ 991211 w 1280160"/>
              <a:gd name="T19" fmla="*/ 962403 h 1273810"/>
              <a:gd name="T20" fmla="*/ 1052740 w 1280160"/>
              <a:gd name="T21" fmla="*/ 962403 h 1273810"/>
              <a:gd name="T22" fmla="*/ 1037184 w 1280160"/>
              <a:gd name="T23" fmla="*/ 916189 h 12738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80160" h="1273810">
                <a:moveTo>
                  <a:pt x="26864" y="0"/>
                </a:moveTo>
                <a:lnTo>
                  <a:pt x="0" y="27028"/>
                </a:lnTo>
                <a:lnTo>
                  <a:pt x="1131559" y="1152732"/>
                </a:lnTo>
                <a:lnTo>
                  <a:pt x="1077831" y="1206788"/>
                </a:lnTo>
                <a:lnTo>
                  <a:pt x="1280073" y="1273600"/>
                </a:lnTo>
                <a:lnTo>
                  <a:pt x="1230333" y="1125703"/>
                </a:lnTo>
                <a:lnTo>
                  <a:pt x="1158424" y="1125703"/>
                </a:lnTo>
                <a:lnTo>
                  <a:pt x="26864" y="0"/>
                </a:lnTo>
                <a:close/>
              </a:path>
              <a:path w="1280160" h="1273810">
                <a:moveTo>
                  <a:pt x="1212152" y="1071647"/>
                </a:moveTo>
                <a:lnTo>
                  <a:pt x="1158424" y="1125703"/>
                </a:lnTo>
                <a:lnTo>
                  <a:pt x="1230333" y="1125703"/>
                </a:lnTo>
                <a:lnTo>
                  <a:pt x="1212152" y="10716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4595" name="object 22"/>
          <p:cNvSpPr>
            <a:spLocks/>
          </p:cNvSpPr>
          <p:nvPr/>
        </p:nvSpPr>
        <p:spPr bwMode="auto">
          <a:xfrm>
            <a:off x="5218113" y="2473325"/>
            <a:ext cx="1030287" cy="1030288"/>
          </a:xfrm>
          <a:custGeom>
            <a:avLst/>
            <a:gdLst>
              <a:gd name="T0" fmla="*/ 1030058 w 1205865"/>
              <a:gd name="T1" fmla="*/ 0 h 1205229"/>
              <a:gd name="T2" fmla="*/ 857399 w 1205865"/>
              <a:gd name="T3" fmla="*/ 57524 h 1205229"/>
              <a:gd name="T4" fmla="*/ 903414 w 1205865"/>
              <a:gd name="T5" fmla="*/ 103626 h 1205229"/>
              <a:gd name="T6" fmla="*/ 0 w 1205865"/>
              <a:gd name="T7" fmla="*/ 1007134 h 1205229"/>
              <a:gd name="T8" fmla="*/ 23008 w 1205865"/>
              <a:gd name="T9" fmla="*/ 1030185 h 1205229"/>
              <a:gd name="T10" fmla="*/ 926421 w 1205865"/>
              <a:gd name="T11" fmla="*/ 126677 h 1205229"/>
              <a:gd name="T12" fmla="*/ 987812 w 1205865"/>
              <a:gd name="T13" fmla="*/ 126677 h 1205229"/>
              <a:gd name="T14" fmla="*/ 1030058 w 1205865"/>
              <a:gd name="T15" fmla="*/ 0 h 1205229"/>
              <a:gd name="T16" fmla="*/ 987812 w 1205865"/>
              <a:gd name="T17" fmla="*/ 126677 h 1205229"/>
              <a:gd name="T18" fmla="*/ 926421 w 1205865"/>
              <a:gd name="T19" fmla="*/ 126677 h 1205229"/>
              <a:gd name="T20" fmla="*/ 972438 w 1205865"/>
              <a:gd name="T21" fmla="*/ 172777 h 1205229"/>
              <a:gd name="T22" fmla="*/ 987812 w 1205865"/>
              <a:gd name="T23" fmla="*/ 126677 h 12052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5865" h="1205229">
                <a:moveTo>
                  <a:pt x="1205597" y="0"/>
                </a:moveTo>
                <a:lnTo>
                  <a:pt x="1003514" y="67292"/>
                </a:lnTo>
                <a:lnTo>
                  <a:pt x="1057371" y="121221"/>
                </a:lnTo>
                <a:lnTo>
                  <a:pt x="0" y="1178144"/>
                </a:lnTo>
                <a:lnTo>
                  <a:pt x="26929" y="1205109"/>
                </a:lnTo>
                <a:lnTo>
                  <a:pt x="1084299" y="148186"/>
                </a:lnTo>
                <a:lnTo>
                  <a:pt x="1156151" y="148186"/>
                </a:lnTo>
                <a:lnTo>
                  <a:pt x="1205597" y="0"/>
                </a:lnTo>
                <a:close/>
              </a:path>
              <a:path w="1205865" h="1205229">
                <a:moveTo>
                  <a:pt x="1156151" y="148186"/>
                </a:moveTo>
                <a:lnTo>
                  <a:pt x="1084299" y="148186"/>
                </a:lnTo>
                <a:lnTo>
                  <a:pt x="1138157" y="202114"/>
                </a:lnTo>
                <a:lnTo>
                  <a:pt x="1156151" y="1481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4596" name="object 23"/>
          <p:cNvSpPr>
            <a:spLocks/>
          </p:cNvSpPr>
          <p:nvPr/>
        </p:nvSpPr>
        <p:spPr bwMode="auto">
          <a:xfrm>
            <a:off x="5195888" y="4178300"/>
            <a:ext cx="1095375" cy="1089025"/>
          </a:xfrm>
          <a:custGeom>
            <a:avLst/>
            <a:gdLst>
              <a:gd name="T0" fmla="*/ 22986 w 1280159"/>
              <a:gd name="T1" fmla="*/ 0 h 1273810"/>
              <a:gd name="T2" fmla="*/ 0 w 1280159"/>
              <a:gd name="T3" fmla="*/ 23107 h 1273810"/>
              <a:gd name="T4" fmla="*/ 968225 w 1280159"/>
              <a:gd name="T5" fmla="*/ 985511 h 1273810"/>
              <a:gd name="T6" fmla="*/ 922252 w 1280159"/>
              <a:gd name="T7" fmla="*/ 1031726 h 1273810"/>
              <a:gd name="T8" fmla="*/ 1095301 w 1280159"/>
              <a:gd name="T9" fmla="*/ 1088845 h 1273810"/>
              <a:gd name="T10" fmla="*/ 1052740 w 1280159"/>
              <a:gd name="T11" fmla="*/ 962403 h 1273810"/>
              <a:gd name="T12" fmla="*/ 991212 w 1280159"/>
              <a:gd name="T13" fmla="*/ 962403 h 1273810"/>
              <a:gd name="T14" fmla="*/ 22986 w 1280159"/>
              <a:gd name="T15" fmla="*/ 0 h 1273810"/>
              <a:gd name="T16" fmla="*/ 1037184 w 1280159"/>
              <a:gd name="T17" fmla="*/ 916189 h 1273810"/>
              <a:gd name="T18" fmla="*/ 991212 w 1280159"/>
              <a:gd name="T19" fmla="*/ 962403 h 1273810"/>
              <a:gd name="T20" fmla="*/ 1052740 w 1280159"/>
              <a:gd name="T21" fmla="*/ 962403 h 1273810"/>
              <a:gd name="T22" fmla="*/ 1037184 w 1280159"/>
              <a:gd name="T23" fmla="*/ 916189 h 12738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80159" h="1273810">
                <a:moveTo>
                  <a:pt x="26864" y="0"/>
                </a:moveTo>
                <a:lnTo>
                  <a:pt x="0" y="27028"/>
                </a:lnTo>
                <a:lnTo>
                  <a:pt x="1131559" y="1152732"/>
                </a:lnTo>
                <a:lnTo>
                  <a:pt x="1077831" y="1206788"/>
                </a:lnTo>
                <a:lnTo>
                  <a:pt x="1280072" y="1273600"/>
                </a:lnTo>
                <a:lnTo>
                  <a:pt x="1230332" y="1125703"/>
                </a:lnTo>
                <a:lnTo>
                  <a:pt x="1158424" y="1125703"/>
                </a:lnTo>
                <a:lnTo>
                  <a:pt x="26864" y="0"/>
                </a:lnTo>
                <a:close/>
              </a:path>
              <a:path w="1280159" h="1273810">
                <a:moveTo>
                  <a:pt x="1212152" y="1071647"/>
                </a:moveTo>
                <a:lnTo>
                  <a:pt x="1158424" y="1125703"/>
                </a:lnTo>
                <a:lnTo>
                  <a:pt x="1230332" y="1125703"/>
                </a:lnTo>
                <a:lnTo>
                  <a:pt x="1212152" y="10716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4597" name="object 24"/>
          <p:cNvSpPr txBox="1">
            <a:spLocks noChangeArrowheads="1"/>
          </p:cNvSpPr>
          <p:nvPr/>
        </p:nvSpPr>
        <p:spPr bwMode="auto">
          <a:xfrm>
            <a:off x="2884488" y="3071813"/>
            <a:ext cx="1377950" cy="145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/>
            <a:r>
              <a:rPr lang="ko-KR" altLang="ko-KR" sz="26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ko-KR" sz="2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1625"/>
              </a:lnSpc>
              <a:spcBef>
                <a:spcPts val="1838"/>
              </a:spcBef>
            </a:pPr>
            <a:r>
              <a:rPr lang="ko-KR" altLang="ko-KR" sz="1300" b="1">
                <a:latin typeface="맑은 고딕" panose="020B0503020000020004" pitchFamily="50" charset="-127"/>
                <a:ea typeface="맑은 고딕" panose="020B0503020000020004" pitchFamily="50" charset="-127"/>
              </a:rPr>
              <a:t>First draft of the Emotional Mapping</a:t>
            </a:r>
            <a:endParaRPr lang="ko-KR" altLang="ko-KR" sz="13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1575"/>
              </a:lnSpc>
            </a:pPr>
            <a:r>
              <a:rPr lang="ko-KR" altLang="ko-KR" sz="1300" b="1">
                <a:latin typeface="맑은 고딕" panose="020B0503020000020004" pitchFamily="50" charset="-127"/>
                <a:ea typeface="맑은 고딕" panose="020B0503020000020004" pitchFamily="50" charset="-127"/>
              </a:rPr>
              <a:t>tool</a:t>
            </a:r>
            <a:endParaRPr lang="ko-KR" altLang="ko-KR" sz="13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98" name="object 25"/>
          <p:cNvSpPr txBox="1">
            <a:spLocks noChangeArrowheads="1"/>
          </p:cNvSpPr>
          <p:nvPr/>
        </p:nvSpPr>
        <p:spPr bwMode="auto">
          <a:xfrm>
            <a:off x="6494463" y="3074988"/>
            <a:ext cx="1220787" cy="145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825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/>
            <a:r>
              <a:rPr lang="ko-KR" altLang="ko-KR" sz="26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ko-KR" sz="2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1625"/>
              </a:lnSpc>
              <a:spcBef>
                <a:spcPts val="1825"/>
              </a:spcBef>
            </a:pPr>
            <a:r>
              <a:rPr lang="ko-KR" altLang="ko-KR" sz="1300" b="1">
                <a:latin typeface="맑은 고딕" panose="020B0503020000020004" pitchFamily="50" charset="-127"/>
                <a:ea typeface="맑은 고딕" panose="020B0503020000020004" pitchFamily="50" charset="-127"/>
              </a:rPr>
              <a:t>The emotional Mapping tool For a targeted Retail store</a:t>
            </a:r>
            <a:endParaRPr lang="ko-KR" altLang="ko-KR" sz="13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71813" y="5964238"/>
            <a:ext cx="3143250" cy="146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0860">
              <a:defRPr/>
            </a:pPr>
            <a:r>
              <a:rPr sz="941" dirty="0">
                <a:latin typeface="맑은 고딕"/>
                <a:cs typeface="맑은 고딕"/>
              </a:rPr>
              <a:t>D</a:t>
            </a:r>
            <a:r>
              <a:rPr sz="941" spc="21" dirty="0">
                <a:latin typeface="맑은 고딕"/>
                <a:cs typeface="맑은 고딕"/>
              </a:rPr>
              <a:t>o</a:t>
            </a:r>
            <a:r>
              <a:rPr sz="941" spc="-43" dirty="0">
                <a:latin typeface="맑은 고딕"/>
                <a:cs typeface="맑은 고딕"/>
              </a:rPr>
              <a:t>u</a:t>
            </a:r>
            <a:r>
              <a:rPr sz="941" spc="21" dirty="0">
                <a:latin typeface="맑은 고딕"/>
                <a:cs typeface="맑은 고딕"/>
              </a:rPr>
              <a:t>b</a:t>
            </a:r>
            <a:r>
              <a:rPr sz="941" spc="17" dirty="0">
                <a:latin typeface="맑은 고딕"/>
                <a:cs typeface="맑은 고딕"/>
              </a:rPr>
              <a:t>l</a:t>
            </a:r>
            <a:r>
              <a:rPr sz="941" spc="-9" dirty="0">
                <a:latin typeface="맑은 고딕"/>
                <a:cs typeface="맑은 고딕"/>
              </a:rPr>
              <a:t>e</a:t>
            </a:r>
            <a:r>
              <a:rPr sz="941" spc="103" dirty="0">
                <a:latin typeface="맑은 고딕"/>
                <a:cs typeface="맑은 고딕"/>
              </a:rPr>
              <a:t> </a:t>
            </a:r>
            <a:r>
              <a:rPr sz="941" dirty="0">
                <a:latin typeface="맑은 고딕"/>
                <a:cs typeface="맑은 고딕"/>
              </a:rPr>
              <a:t>D</a:t>
            </a:r>
            <a:r>
              <a:rPr sz="941" spc="17" dirty="0">
                <a:latin typeface="맑은 고딕"/>
                <a:cs typeface="맑은 고딕"/>
              </a:rPr>
              <a:t>iam</a:t>
            </a:r>
            <a:r>
              <a:rPr sz="941" spc="21" dirty="0">
                <a:latin typeface="맑은 고딕"/>
                <a:cs typeface="맑은 고딕"/>
              </a:rPr>
              <a:t>o</a:t>
            </a:r>
            <a:r>
              <a:rPr sz="941" spc="-43" dirty="0">
                <a:latin typeface="맑은 고딕"/>
                <a:cs typeface="맑은 고딕"/>
              </a:rPr>
              <a:t>n</a:t>
            </a:r>
            <a:r>
              <a:rPr sz="941" spc="-9" dirty="0">
                <a:latin typeface="맑은 고딕"/>
                <a:cs typeface="맑은 고딕"/>
              </a:rPr>
              <a:t>d</a:t>
            </a:r>
            <a:r>
              <a:rPr sz="941" spc="43" dirty="0">
                <a:latin typeface="맑은 고딕"/>
                <a:cs typeface="맑은 고딕"/>
              </a:rPr>
              <a:t> </a:t>
            </a:r>
            <a:r>
              <a:rPr sz="941" dirty="0">
                <a:latin typeface="맑은 고딕"/>
                <a:cs typeface="맑은 고딕"/>
              </a:rPr>
              <a:t>De</a:t>
            </a:r>
            <a:r>
              <a:rPr sz="941" spc="9" dirty="0">
                <a:latin typeface="맑은 고딕"/>
                <a:cs typeface="맑은 고딕"/>
              </a:rPr>
              <a:t>s</a:t>
            </a:r>
            <a:r>
              <a:rPr sz="941" spc="17" dirty="0">
                <a:latin typeface="맑은 고딕"/>
                <a:cs typeface="맑은 고딕"/>
              </a:rPr>
              <a:t>i</a:t>
            </a:r>
            <a:r>
              <a:rPr sz="941" spc="21" dirty="0">
                <a:latin typeface="맑은 고딕"/>
                <a:cs typeface="맑은 고딕"/>
              </a:rPr>
              <a:t>g</a:t>
            </a:r>
            <a:r>
              <a:rPr sz="941" spc="-9" dirty="0">
                <a:latin typeface="맑은 고딕"/>
                <a:cs typeface="맑은 고딕"/>
              </a:rPr>
              <a:t>n</a:t>
            </a:r>
            <a:r>
              <a:rPr sz="941" spc="64" dirty="0">
                <a:latin typeface="맑은 고딕"/>
                <a:cs typeface="맑은 고딕"/>
              </a:rPr>
              <a:t> </a:t>
            </a:r>
            <a:r>
              <a:rPr sz="941" spc="-34" dirty="0">
                <a:latin typeface="맑은 고딕"/>
                <a:cs typeface="맑은 고딕"/>
              </a:rPr>
              <a:t>P</a:t>
            </a:r>
            <a:r>
              <a:rPr sz="941" dirty="0">
                <a:latin typeface="맑은 고딕"/>
                <a:cs typeface="맑은 고딕"/>
              </a:rPr>
              <a:t>r</a:t>
            </a:r>
            <a:r>
              <a:rPr sz="941" spc="21" dirty="0">
                <a:latin typeface="맑은 고딕"/>
                <a:cs typeface="맑은 고딕"/>
              </a:rPr>
              <a:t>o</a:t>
            </a:r>
            <a:r>
              <a:rPr sz="941" spc="-30" dirty="0">
                <a:latin typeface="맑은 고딕"/>
                <a:cs typeface="맑은 고딕"/>
              </a:rPr>
              <a:t>c</a:t>
            </a:r>
            <a:r>
              <a:rPr sz="941" dirty="0">
                <a:latin typeface="맑은 고딕"/>
                <a:cs typeface="맑은 고딕"/>
              </a:rPr>
              <a:t>e</a:t>
            </a:r>
            <a:r>
              <a:rPr sz="941" spc="9" dirty="0">
                <a:latin typeface="맑은 고딕"/>
                <a:cs typeface="맑은 고딕"/>
              </a:rPr>
              <a:t>ss</a:t>
            </a:r>
            <a:r>
              <a:rPr sz="941" spc="-38" dirty="0">
                <a:latin typeface="맑은 고딕"/>
                <a:cs typeface="맑은 고딕"/>
              </a:rPr>
              <a:t>(</a:t>
            </a:r>
            <a:r>
              <a:rPr sz="941" dirty="0">
                <a:latin typeface="맑은 고딕"/>
                <a:cs typeface="맑은 고딕"/>
              </a:rPr>
              <a:t>De</a:t>
            </a:r>
            <a:r>
              <a:rPr sz="941" spc="9" dirty="0">
                <a:latin typeface="맑은 고딕"/>
                <a:cs typeface="맑은 고딕"/>
              </a:rPr>
              <a:t>s</a:t>
            </a:r>
            <a:r>
              <a:rPr sz="941" spc="17" dirty="0">
                <a:latin typeface="맑은 고딕"/>
                <a:cs typeface="맑은 고딕"/>
              </a:rPr>
              <a:t>i</a:t>
            </a:r>
            <a:r>
              <a:rPr sz="941" spc="21" dirty="0">
                <a:latin typeface="맑은 고딕"/>
                <a:cs typeface="맑은 고딕"/>
              </a:rPr>
              <a:t>g</a:t>
            </a:r>
            <a:r>
              <a:rPr sz="941" spc="-9" dirty="0">
                <a:latin typeface="맑은 고딕"/>
                <a:cs typeface="맑은 고딕"/>
              </a:rPr>
              <a:t>n</a:t>
            </a:r>
            <a:r>
              <a:rPr sz="941" spc="154" dirty="0">
                <a:latin typeface="맑은 고딕"/>
                <a:cs typeface="맑은 고딕"/>
              </a:rPr>
              <a:t> </a:t>
            </a:r>
            <a:r>
              <a:rPr sz="941" spc="-9" dirty="0">
                <a:latin typeface="맑은 고딕"/>
                <a:cs typeface="맑은 고딕"/>
              </a:rPr>
              <a:t>C</a:t>
            </a:r>
            <a:r>
              <a:rPr sz="941" spc="21" dirty="0">
                <a:latin typeface="맑은 고딕"/>
                <a:cs typeface="맑은 고딕"/>
              </a:rPr>
              <a:t>o</a:t>
            </a:r>
            <a:r>
              <a:rPr sz="941" spc="-43" dirty="0">
                <a:latin typeface="맑은 고딕"/>
                <a:cs typeface="맑은 고딕"/>
              </a:rPr>
              <a:t>un</a:t>
            </a:r>
            <a:r>
              <a:rPr sz="941" spc="9" dirty="0">
                <a:latin typeface="맑은 고딕"/>
                <a:cs typeface="맑은 고딕"/>
              </a:rPr>
              <a:t>s</a:t>
            </a:r>
            <a:r>
              <a:rPr sz="941" spc="17" dirty="0">
                <a:latin typeface="맑은 고딕"/>
                <a:cs typeface="맑은 고딕"/>
              </a:rPr>
              <a:t>il</a:t>
            </a:r>
            <a:r>
              <a:rPr sz="941" spc="-4" dirty="0">
                <a:latin typeface="맑은 고딕"/>
                <a:cs typeface="맑은 고딕"/>
              </a:rPr>
              <a:t>,</a:t>
            </a:r>
            <a:r>
              <a:rPr sz="941" spc="145" dirty="0">
                <a:latin typeface="맑은 고딕"/>
                <a:cs typeface="맑은 고딕"/>
              </a:rPr>
              <a:t> </a:t>
            </a:r>
            <a:r>
              <a:rPr sz="941" spc="-17" dirty="0">
                <a:latin typeface="맑은 고딕"/>
                <a:cs typeface="맑은 고딕"/>
              </a:rPr>
              <a:t>2005</a:t>
            </a:r>
            <a:r>
              <a:rPr sz="941" spc="-4" dirty="0">
                <a:latin typeface="맑은 고딕"/>
                <a:cs typeface="맑은 고딕"/>
              </a:rPr>
              <a:t>)</a:t>
            </a:r>
            <a:endParaRPr sz="941">
              <a:latin typeface="맑은 고딕"/>
              <a:cs typeface="맑은 고딕"/>
            </a:endParaRPr>
          </a:p>
        </p:txBody>
      </p:sp>
      <p:sp>
        <p:nvSpPr>
          <p:cNvPr id="24600" name="제목 5"/>
          <p:cNvSpPr>
            <a:spLocks noGrp="1" noChangeArrowheads="1"/>
          </p:cNvSpPr>
          <p:nvPr>
            <p:ph type="title"/>
          </p:nvPr>
        </p:nvSpPr>
        <p:spPr>
          <a:xfrm>
            <a:off x="468313" y="109538"/>
            <a:ext cx="8702675" cy="1143000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디자인씽킹 프로세스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4957-D51E-4DA1-A084-C80F11B138A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제목 5"/>
          <p:cNvSpPr>
            <a:spLocks noGrp="1" noChangeArrowheads="1"/>
          </p:cNvSpPr>
          <p:nvPr>
            <p:ph type="title"/>
          </p:nvPr>
        </p:nvSpPr>
        <p:spPr>
          <a:xfrm>
            <a:off x="468313" y="109538"/>
            <a:ext cx="8702675" cy="1143000"/>
          </a:xfrm>
        </p:spPr>
        <p:txBody>
          <a:bodyPr/>
          <a:lstStyle/>
          <a:p>
            <a:r>
              <a:rPr lang="ko-KR" altLang="en-US" smtClean="0"/>
              <a:t>* </a:t>
            </a:r>
            <a:r>
              <a:rPr lang="en-US" altLang="ko-KR" smtClean="0"/>
              <a:t> </a:t>
            </a:r>
            <a:r>
              <a:rPr lang="ko-KR" altLang="en-US" smtClean="0"/>
              <a:t>디자인씽킹 적용 사례</a:t>
            </a:r>
          </a:p>
        </p:txBody>
      </p:sp>
      <p:pic>
        <p:nvPicPr>
          <p:cNvPr id="26628" name="그림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41438"/>
            <a:ext cx="6624637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4957-D51E-4DA1-A084-C80F11B138AD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75656" y="6386355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* </a:t>
            </a:r>
            <a:r>
              <a:rPr lang="ko-KR" altLang="en-US" sz="1000" dirty="0" smtClean="0">
                <a:latin typeface="+mj-ea"/>
                <a:ea typeface="+mj-ea"/>
              </a:rPr>
              <a:t>출처</a:t>
            </a:r>
            <a:r>
              <a:rPr lang="en-US" altLang="ko-KR" sz="1000" dirty="0" smtClean="0">
                <a:latin typeface="+mj-ea"/>
                <a:ea typeface="+mj-ea"/>
              </a:rPr>
              <a:t>: SEEK </a:t>
            </a:r>
            <a:r>
              <a:rPr lang="ko-KR" altLang="en-US" sz="1000" dirty="0" smtClean="0">
                <a:latin typeface="+mj-ea"/>
                <a:ea typeface="+mj-ea"/>
              </a:rPr>
              <a:t>지식</a:t>
            </a:r>
            <a:endParaRPr lang="ko-KR" altLang="en-US" sz="1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제목 5"/>
          <p:cNvSpPr>
            <a:spLocks noGrp="1" noChangeArrowheads="1"/>
          </p:cNvSpPr>
          <p:nvPr>
            <p:ph type="title"/>
          </p:nvPr>
        </p:nvSpPr>
        <p:spPr>
          <a:xfrm>
            <a:off x="468313" y="109538"/>
            <a:ext cx="8702675" cy="1143000"/>
          </a:xfrm>
        </p:spPr>
        <p:txBody>
          <a:bodyPr/>
          <a:lstStyle/>
          <a:p>
            <a:r>
              <a:rPr lang="ko-KR" altLang="en-US" smtClean="0"/>
              <a:t>* </a:t>
            </a:r>
            <a:r>
              <a:rPr lang="en-US" altLang="ko-KR" smtClean="0"/>
              <a:t> </a:t>
            </a:r>
            <a:r>
              <a:rPr lang="ko-KR" altLang="en-US" smtClean="0"/>
              <a:t>디자인씽킹 적용 사례</a:t>
            </a:r>
          </a:p>
        </p:txBody>
      </p:sp>
      <p:pic>
        <p:nvPicPr>
          <p:cNvPr id="28676" name="그림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282700"/>
            <a:ext cx="6696075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4957-D51E-4DA1-A084-C80F11B138AD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75656" y="6386355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* </a:t>
            </a:r>
            <a:r>
              <a:rPr lang="ko-KR" altLang="en-US" sz="1000" dirty="0" smtClean="0">
                <a:latin typeface="+mj-ea"/>
                <a:ea typeface="+mj-ea"/>
              </a:rPr>
              <a:t>출처</a:t>
            </a:r>
            <a:r>
              <a:rPr lang="en-US" altLang="ko-KR" sz="1000" dirty="0" smtClean="0">
                <a:latin typeface="+mj-ea"/>
                <a:ea typeface="+mj-ea"/>
              </a:rPr>
              <a:t>: SEEK </a:t>
            </a:r>
            <a:r>
              <a:rPr lang="ko-KR" altLang="en-US" sz="1000" dirty="0" smtClean="0">
                <a:latin typeface="+mj-ea"/>
                <a:ea typeface="+mj-ea"/>
              </a:rPr>
              <a:t>지식</a:t>
            </a:r>
            <a:endParaRPr lang="ko-KR" altLang="en-US" sz="1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1주차_Introduction</Template>
  <TotalTime>195</TotalTime>
  <Words>845</Words>
  <Application>Microsoft Office PowerPoint</Application>
  <PresentationFormat>화면 슬라이드 쇼(4:3)</PresentationFormat>
  <Paragraphs>189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굴림</vt:lpstr>
      <vt:lpstr>맑은 고딕</vt:lpstr>
      <vt:lpstr>HY그래픽M</vt:lpstr>
      <vt:lpstr>Corbel</vt:lpstr>
      <vt:lpstr>Arial</vt:lpstr>
      <vt:lpstr>Times New Roman</vt:lpstr>
      <vt:lpstr>Wingdings 3</vt:lpstr>
      <vt:lpstr>Candara</vt:lpstr>
      <vt:lpstr>New_Education02</vt:lpstr>
      <vt:lpstr>사회적문제해결과 디자인씽킹  - 디자인씽킹의 이해</vt:lpstr>
      <vt:lpstr>1. 디자인 씽킹이란?</vt:lpstr>
      <vt:lpstr>2. 디자인씽킹은  무엇이 다른가?</vt:lpstr>
      <vt:lpstr>2. 디자인씽킹은  무엇이 다른가?</vt:lpstr>
      <vt:lpstr>3. 디자인씽킹 도입 동향</vt:lpstr>
      <vt:lpstr>4. 디자인씽킹 프로세스</vt:lpstr>
      <vt:lpstr>4. 디자인씽킹 프로세스</vt:lpstr>
      <vt:lpstr>*  디자인씽킹 적용 사례</vt:lpstr>
      <vt:lpstr>*  디자인씽킹 적용 사례</vt:lpstr>
      <vt:lpstr>*  디자인씽킹 적용 사례</vt:lpstr>
      <vt:lpstr>*  디자인씽킹 적용 사례</vt:lpstr>
      <vt:lpstr>*  디자인씽킹 적용 사례</vt:lpstr>
      <vt:lpstr>*  디자인씽킹 적용 사례</vt:lpstr>
      <vt:lpstr>*  디자인씽킹 적용 사례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sinsa2</dc:creator>
  <cp:lastModifiedBy>john</cp:lastModifiedBy>
  <cp:revision>45</cp:revision>
  <dcterms:created xsi:type="dcterms:W3CDTF">2013-05-06T06:35:46Z</dcterms:created>
  <dcterms:modified xsi:type="dcterms:W3CDTF">2022-07-28T14:06:12Z</dcterms:modified>
</cp:coreProperties>
</file>