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2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9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9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5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2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8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0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1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82FA-F655-4EA6-BA35-98CC3F1D5579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37FA-176E-4945-A9F4-8B3AABAA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31371" y="388855"/>
            <a:ext cx="10450662" cy="5906483"/>
            <a:chOff x="431371" y="388855"/>
            <a:chExt cx="10450662" cy="5906483"/>
          </a:xfrm>
        </p:grpSpPr>
        <p:pic>
          <p:nvPicPr>
            <p:cNvPr id="1025" name="_x459229512" descr="EMB00001e0c8ad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213" y="1103397"/>
              <a:ext cx="1996280" cy="199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cdn.discordapp.com/attachments/985791268175118346/1002889626962374746/unknow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979" y="901885"/>
              <a:ext cx="2743731" cy="2743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901472" y="388855"/>
              <a:ext cx="1963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Logo</a:t>
              </a:r>
              <a:endPara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1472" y="3457733"/>
              <a:ext cx="2871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Color Palette</a:t>
              </a:r>
              <a:endPara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5184" y="2116915"/>
              <a:ext cx="2871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Slogan</a:t>
              </a:r>
              <a:endPara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041" y="4197537"/>
              <a:ext cx="2781992" cy="130177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472" y="4197537"/>
              <a:ext cx="2858589" cy="130527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945432" y="5587452"/>
              <a:ext cx="19639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시작 </a:t>
              </a:r>
              <a:r>
                <a:rPr lang="en-US" altLang="ko-KR" sz="2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: #92A3FD</a:t>
              </a:r>
            </a:p>
            <a:p>
              <a:r>
                <a:rPr lang="ko-KR" altLang="en-US" sz="2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끝 </a:t>
              </a:r>
              <a:r>
                <a:rPr lang="en-US" altLang="ko-KR" sz="2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: #9DCEFF </a:t>
              </a:r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44001" y="5587452"/>
              <a:ext cx="19639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시작 </a:t>
              </a:r>
              <a:r>
                <a:rPr lang="en-US" altLang="ko-KR" sz="2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: #C58BF2</a:t>
              </a:r>
            </a:p>
            <a:p>
              <a:r>
                <a:rPr lang="ko-KR" altLang="en-US" sz="2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끝 </a:t>
              </a:r>
              <a:r>
                <a:rPr lang="en-US" altLang="ko-KR" sz="2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: #EEA4CE</a:t>
              </a:r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1371" y="2927979"/>
              <a:ext cx="42263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mtClean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자체 </a:t>
              </a:r>
              <a:r>
                <a:rPr lang="ko-KR" altLang="en-US" sz="320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커뮤니티와 </a:t>
              </a:r>
              <a:r>
                <a:rPr lang="ko-KR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함께 </a:t>
              </a:r>
              <a:r>
                <a:rPr lang="ko-KR" altLang="en-US" sz="320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화상 회의</a:t>
              </a:r>
              <a:r>
                <a:rPr lang="ko-KR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가 가능한 교육 플랫폼</a:t>
              </a:r>
              <a:endPara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43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강원교육모두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16</cp:revision>
  <dcterms:created xsi:type="dcterms:W3CDTF">2022-07-30T20:06:27Z</dcterms:created>
  <dcterms:modified xsi:type="dcterms:W3CDTF">2022-07-31T05:20:25Z</dcterms:modified>
</cp:coreProperties>
</file>