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"/>
  </p:notesMasterIdLst>
  <p:sldIdLst>
    <p:sldId id="265" r:id="rId2"/>
    <p:sldId id="266" r:id="rId3"/>
    <p:sldId id="263" r:id="rId4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20" autoAdjust="0"/>
    <p:restoredTop sz="94660"/>
  </p:normalViewPr>
  <p:slideViewPr>
    <p:cSldViewPr snapToGrid="0">
      <p:cViewPr>
        <p:scale>
          <a:sx n="100" d="100"/>
          <a:sy n="100" d="100"/>
        </p:scale>
        <p:origin x="218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2E0AC-E77E-43C9-BA6D-196629B39785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6674F-1124-4799-AAE1-4E7E2B7B9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872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50A6F-D8A5-4E02-B2FF-2A9E80EAF80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442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1189-56DD-4902-BB74-13B6178DD77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470C-3B9F-4C40-AD5F-C9162745F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16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1189-56DD-4902-BB74-13B6178DD77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470C-3B9F-4C40-AD5F-C9162745F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73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1189-56DD-4902-BB74-13B6178DD77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470C-3B9F-4C40-AD5F-C9162745F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082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8ED7-6400-4039-9EEF-D03509CBB663}" type="datetimeFigureOut">
              <a:rPr lang="ko-KR" altLang="en-US" smtClean="0"/>
              <a:pPr/>
              <a:t>2021-05-11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C5A9-294D-4562-85D7-51235442E31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4630"/>
            <a:ext cx="1039557" cy="24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9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1189-56DD-4902-BB74-13B6178DD77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470C-3B9F-4C40-AD5F-C9162745F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85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1189-56DD-4902-BB74-13B6178DD77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470C-3B9F-4C40-AD5F-C9162745F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69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1189-56DD-4902-BB74-13B6178DD77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470C-3B9F-4C40-AD5F-C9162745F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18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1189-56DD-4902-BB74-13B6178DD77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470C-3B9F-4C40-AD5F-C9162745F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8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1189-56DD-4902-BB74-13B6178DD77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470C-3B9F-4C40-AD5F-C9162745F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60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1189-56DD-4902-BB74-13B6178DD77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470C-3B9F-4C40-AD5F-C9162745F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65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1189-56DD-4902-BB74-13B6178DD77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470C-3B9F-4C40-AD5F-C9162745F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15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1189-56DD-4902-BB74-13B6178DD77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470C-3B9F-4C40-AD5F-C9162745F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89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01189-56DD-4902-BB74-13B6178DD77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A470C-3B9F-4C40-AD5F-C9162745F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44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6" t="-845" r="12165"/>
          <a:stretch/>
        </p:blipFill>
        <p:spPr>
          <a:xfrm>
            <a:off x="190500" y="1264997"/>
            <a:ext cx="3956124" cy="471788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-21379" y="434000"/>
            <a:ext cx="91653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 smtClean="0">
                <a:latin typeface="+mn-ea"/>
              </a:rPr>
              <a:t>[</a:t>
            </a:r>
            <a:r>
              <a:rPr lang="en-US" altLang="ko-KR" sz="4800" b="1" dirty="0">
                <a:latin typeface="+mn-ea"/>
              </a:rPr>
              <a:t>L</a:t>
            </a:r>
            <a:r>
              <a:rPr lang="en-US" altLang="ko-KR" sz="4400" b="1" dirty="0" smtClean="0">
                <a:latin typeface="+mn-ea"/>
              </a:rPr>
              <a:t> </a:t>
            </a:r>
            <a:r>
              <a:rPr lang="ko-KR" altLang="en-US" sz="4400" b="1" dirty="0" smtClean="0">
                <a:latin typeface="+mn-ea"/>
              </a:rPr>
              <a:t>오후</a:t>
            </a:r>
            <a:r>
              <a:rPr lang="en-US" altLang="ko-KR" sz="4400" b="1" dirty="0" smtClean="0">
                <a:latin typeface="+mn-ea"/>
              </a:rPr>
              <a:t>] </a:t>
            </a:r>
            <a:r>
              <a:rPr lang="ko-KR" altLang="en-US" sz="4400" b="1" dirty="0">
                <a:latin typeface="+mn-ea"/>
              </a:rPr>
              <a:t>비대면 실전대비면접 안내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846453"/>
              </p:ext>
            </p:extLst>
          </p:nvPr>
        </p:nvGraphicFramePr>
        <p:xfrm>
          <a:off x="3441700" y="5322171"/>
          <a:ext cx="5273825" cy="1255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6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06/04</a:t>
                      </a:r>
                      <a:r>
                        <a:rPr lang="ko-KR" altLang="en-US" sz="360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360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~ 06/11</a:t>
                      </a:r>
                    </a:p>
                    <a:p>
                      <a:pPr algn="ctr" latinLnBrk="1"/>
                      <a:r>
                        <a:rPr lang="ko-KR" altLang="en-US" sz="360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진행 예정</a:t>
                      </a:r>
                      <a:endParaRPr lang="en-US" altLang="ko-KR" sz="360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4146624" y="1376038"/>
            <a:ext cx="4283074" cy="3835092"/>
            <a:chOff x="6156176" y="2455514"/>
            <a:chExt cx="2376264" cy="1944216"/>
          </a:xfrm>
        </p:grpSpPr>
        <p:sp>
          <p:nvSpPr>
            <p:cNvPr id="2" name="폭발 1 1"/>
            <p:cNvSpPr/>
            <p:nvPr/>
          </p:nvSpPr>
          <p:spPr>
            <a:xfrm>
              <a:off x="6156176" y="2455514"/>
              <a:ext cx="2376264" cy="1944216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449553" y="3059134"/>
              <a:ext cx="1728192" cy="71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rgbClr val="FF0000"/>
                  </a:solidFill>
                </a:rPr>
                <a:t>100%</a:t>
              </a:r>
            </a:p>
            <a:p>
              <a:pPr algn="ctr"/>
              <a:r>
                <a:rPr lang="ko-KR" altLang="en-US" sz="4000" b="1" dirty="0">
                  <a:solidFill>
                    <a:srgbClr val="FF0000"/>
                  </a:solidFill>
                </a:rPr>
                <a:t>전원 참여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070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1506116"/>
            <a:ext cx="9144001" cy="4653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26" indent="-514326">
              <a:buAutoNum type="arabicPeriod"/>
            </a:pPr>
            <a:endParaRPr lang="en-US" altLang="ko-KR" sz="2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 smtClean="0">
                <a:solidFill>
                  <a:schemeClr val="tx1"/>
                </a:solidFill>
                <a:latin typeface="+mn-ea"/>
              </a:rPr>
              <a:t> 1</a:t>
            </a:r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  <a:latin typeface="+mn-ea"/>
              </a:rPr>
              <a:t>면접 </a:t>
            </a:r>
            <a:r>
              <a:rPr lang="ko-KR" altLang="en-US" sz="2800" b="1" dirty="0" smtClean="0">
                <a:solidFill>
                  <a:schemeClr val="tx1"/>
                </a:solidFill>
                <a:latin typeface="+mn-ea"/>
              </a:rPr>
              <a:t>일시 </a:t>
            </a:r>
            <a:r>
              <a:rPr lang="en-US" altLang="ko-KR" sz="2800" b="1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sz="2800" b="1" dirty="0">
                <a:solidFill>
                  <a:srgbClr val="FF0000"/>
                </a:solidFill>
                <a:latin typeface="+mn-ea"/>
              </a:rPr>
              <a:t>06/04</a:t>
            </a:r>
            <a:r>
              <a:rPr lang="ko-KR" altLang="en-US" sz="28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  <a:latin typeface="+mn-ea"/>
              </a:rPr>
              <a:t>~ </a:t>
            </a:r>
            <a:r>
              <a:rPr lang="en-US" altLang="ko-KR" sz="2800" b="1" dirty="0" smtClean="0">
                <a:solidFill>
                  <a:srgbClr val="FF0000"/>
                </a:solidFill>
                <a:latin typeface="+mn-ea"/>
              </a:rPr>
              <a:t>06/11</a:t>
            </a:r>
            <a:r>
              <a:rPr lang="en-US" altLang="ko-KR" sz="28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2800" b="1" dirty="0" smtClean="0">
                <a:solidFill>
                  <a:srgbClr val="FF0000"/>
                </a:solidFill>
                <a:latin typeface="+mn-ea"/>
              </a:rPr>
              <a:t>진행 예정 </a:t>
            </a:r>
            <a:endParaRPr lang="en-US" altLang="ko-KR" sz="2800" b="1" dirty="0">
              <a:solidFill>
                <a:srgbClr val="FF0000"/>
              </a:solidFill>
              <a:latin typeface="+mn-ea"/>
            </a:endParaRPr>
          </a:p>
          <a:p>
            <a:endParaRPr lang="en-US" altLang="ko-KR" sz="28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800" b="1" dirty="0" smtClean="0">
                <a:solidFill>
                  <a:schemeClr val="tx1"/>
                </a:solidFill>
                <a:latin typeface="+mn-ea"/>
              </a:rPr>
              <a:t> 2</a:t>
            </a:r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  <a:latin typeface="+mn-ea"/>
              </a:rPr>
              <a:t>면접 </a:t>
            </a:r>
            <a:r>
              <a:rPr lang="ko-KR" altLang="en-US" sz="2800" b="1" dirty="0" smtClean="0">
                <a:solidFill>
                  <a:schemeClr val="tx1"/>
                </a:solidFill>
                <a:latin typeface="+mn-ea"/>
              </a:rPr>
              <a:t>장소 </a:t>
            </a:r>
            <a:r>
              <a:rPr lang="en-US" altLang="ko-KR" sz="2800" b="1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2800" b="1" dirty="0">
                <a:solidFill>
                  <a:schemeClr val="tx1"/>
                </a:solidFill>
                <a:latin typeface="+mn-ea"/>
              </a:rPr>
              <a:t>본인 집 </a:t>
            </a:r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(Zoom </a:t>
            </a:r>
            <a:r>
              <a:rPr lang="ko-KR" altLang="en-US" sz="2800" b="1" dirty="0">
                <a:solidFill>
                  <a:schemeClr val="tx1"/>
                </a:solidFill>
                <a:latin typeface="+mn-ea"/>
              </a:rPr>
              <a:t>프로그램 이용</a:t>
            </a:r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endParaRPr lang="en-US" altLang="ko-KR" sz="28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800" b="1" dirty="0" smtClean="0">
                <a:solidFill>
                  <a:schemeClr val="tx1"/>
                </a:solidFill>
                <a:latin typeface="+mn-ea"/>
              </a:rPr>
              <a:t> 3</a:t>
            </a:r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  <a:latin typeface="+mn-ea"/>
              </a:rPr>
              <a:t>면접 </a:t>
            </a:r>
            <a:r>
              <a:rPr lang="ko-KR" altLang="en-US" sz="2800" b="1" dirty="0" smtClean="0">
                <a:solidFill>
                  <a:schemeClr val="tx1"/>
                </a:solidFill>
                <a:latin typeface="+mn-ea"/>
              </a:rPr>
              <a:t>방식 </a:t>
            </a:r>
            <a:r>
              <a:rPr lang="en-US" altLang="ko-KR" sz="2800" b="1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4~5</a:t>
            </a:r>
            <a:r>
              <a:rPr lang="ko-KR" altLang="en-US" sz="2800" b="1" dirty="0">
                <a:solidFill>
                  <a:schemeClr val="tx1"/>
                </a:solidFill>
                <a:latin typeface="+mn-ea"/>
              </a:rPr>
              <a:t>명씩 그룹 면접으로 약 </a:t>
            </a:r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40</a:t>
            </a:r>
            <a:r>
              <a:rPr lang="ko-KR" altLang="en-US" sz="2800" b="1" dirty="0">
                <a:solidFill>
                  <a:schemeClr val="tx1"/>
                </a:solidFill>
                <a:latin typeface="+mn-ea"/>
              </a:rPr>
              <a:t>분간 진행</a:t>
            </a:r>
            <a:endParaRPr lang="en-US" altLang="ko-KR" sz="28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28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800" b="1" dirty="0" smtClean="0">
                <a:solidFill>
                  <a:schemeClr val="tx1"/>
                </a:solidFill>
                <a:latin typeface="+mn-ea"/>
              </a:rPr>
              <a:t> 4</a:t>
            </a:r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2800" b="1" dirty="0" smtClean="0">
                <a:solidFill>
                  <a:schemeClr val="tx1"/>
                </a:solidFill>
                <a:latin typeface="+mn-ea"/>
              </a:rPr>
              <a:t>준비사항 </a:t>
            </a:r>
            <a:r>
              <a:rPr lang="en-US" altLang="ko-KR" sz="2800" b="1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2800" b="1" dirty="0">
                <a:solidFill>
                  <a:schemeClr val="tx1"/>
                </a:solidFill>
                <a:latin typeface="+mn-ea"/>
              </a:rPr>
              <a:t>입사지원서</a:t>
            </a:r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2800" b="1" dirty="0" smtClean="0">
                <a:solidFill>
                  <a:schemeClr val="tx1"/>
                </a:solidFill>
                <a:latin typeface="+mn-ea"/>
              </a:rPr>
              <a:t>미리 </a:t>
            </a:r>
            <a:r>
              <a:rPr lang="ko-KR" altLang="en-US" sz="2800" b="1" dirty="0" err="1">
                <a:solidFill>
                  <a:schemeClr val="tx1"/>
                </a:solidFill>
                <a:latin typeface="+mn-ea"/>
              </a:rPr>
              <a:t>면접관에게</a:t>
            </a:r>
            <a:r>
              <a:rPr lang="ko-KR" altLang="en-US" sz="2800" b="1" dirty="0">
                <a:solidFill>
                  <a:schemeClr val="tx1"/>
                </a:solidFill>
                <a:latin typeface="+mn-ea"/>
              </a:rPr>
              <a:t> 발송</a:t>
            </a:r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2800" b="1" dirty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28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28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★</a:t>
            </a:r>
            <a:r>
              <a:rPr lang="en-US" altLang="ko-KR" sz="2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실전대비면접 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PT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z="2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안내</a:t>
            </a:r>
            <a:endParaRPr lang="en-US" altLang="ko-KR" sz="24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★</a:t>
            </a:r>
            <a:r>
              <a:rPr lang="en-US" altLang="ko-KR" sz="2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면접 후 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면접 피드백 진행</a:t>
            </a: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8" y="620692"/>
            <a:ext cx="871858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[</a:t>
            </a:r>
            <a:r>
              <a: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비대면 실전대비면접 안내</a:t>
            </a:r>
            <a:r>
              <a:rPr lang="en-US" altLang="ko-K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]</a:t>
            </a:r>
            <a:endParaRPr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237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76109" y="1903662"/>
            <a:ext cx="7369587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/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디지털 콘텐츠 융합 응용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SW </a:t>
            </a:r>
          </a:p>
          <a:p>
            <a:pPr algn="ctr" latinLnBrk="0"/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엔지니어 양성과정</a:t>
            </a: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(6)_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ko-KR" alt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회차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(L </a:t>
            </a: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후</a:t>
            </a: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 latinLnBrk="0"/>
            <a:endParaRPr lang="en-US" altLang="ko-KR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algn="just" latinLnBrk="0"/>
            <a:r>
              <a:rPr lang="ko-KR" altLang="en-US" sz="2800" b="1" dirty="0">
                <a:latin typeface="+mn-ea"/>
              </a:rPr>
              <a:t>일자 </a:t>
            </a:r>
            <a:r>
              <a:rPr lang="en-US" altLang="ko-KR" sz="2800" b="1" dirty="0" smtClean="0">
                <a:latin typeface="+mn-ea"/>
              </a:rPr>
              <a:t>:</a:t>
            </a:r>
            <a:r>
              <a:rPr lang="en-US" altLang="ko-KR" sz="2800" b="1" dirty="0" smtClean="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sz="2800" b="1" dirty="0" smtClean="0">
                <a:solidFill>
                  <a:srgbClr val="FF0000"/>
                </a:solidFill>
                <a:latin typeface="+mn-ea"/>
              </a:rPr>
              <a:t>미정</a:t>
            </a:r>
            <a:endParaRPr lang="en-US" altLang="ko-KR" sz="2800" b="1" dirty="0" smtClean="0">
              <a:solidFill>
                <a:srgbClr val="FF0000"/>
              </a:solidFill>
              <a:latin typeface="+mn-ea"/>
            </a:endParaRPr>
          </a:p>
          <a:p>
            <a:pPr algn="just" latinLnBrk="0"/>
            <a:r>
              <a:rPr lang="ko-KR" altLang="en-US" sz="2800" b="1" dirty="0" smtClean="0">
                <a:latin typeface="+mn-ea"/>
              </a:rPr>
              <a:t>방식 </a:t>
            </a:r>
            <a:r>
              <a:rPr lang="en-US" altLang="ko-KR" sz="2800" b="1" dirty="0" smtClean="0">
                <a:latin typeface="+mn-ea"/>
              </a:rPr>
              <a:t>: </a:t>
            </a:r>
            <a:r>
              <a:rPr lang="ko-KR" altLang="en-US" sz="2800" b="1" dirty="0" smtClean="0">
                <a:latin typeface="+mn-ea"/>
              </a:rPr>
              <a:t>비대면 원격으로 진행 </a:t>
            </a:r>
            <a:r>
              <a:rPr lang="en-US" altLang="ko-KR" sz="2800" b="1" dirty="0" smtClean="0">
                <a:latin typeface="+mn-ea"/>
              </a:rPr>
              <a:t>(zoom)</a:t>
            </a:r>
            <a:endParaRPr lang="en-US" altLang="ko-KR" sz="2800" b="1" dirty="0">
              <a:solidFill>
                <a:srgbClr val="FF119F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4757633"/>
            <a:ext cx="914400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문의사항이 있을 경우 연락주세요</a:t>
            </a: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!!</a:t>
            </a:r>
          </a:p>
          <a:p>
            <a:pPr algn="ctr"/>
            <a:endParaRPr lang="en-US" altLang="ko-KR" sz="600" b="1" dirty="0">
              <a:solidFill>
                <a:srgbClr val="002060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KH</a:t>
            </a:r>
            <a:r>
              <a:rPr lang="ko-KR" altLang="en-US" sz="2400" b="1" dirty="0" err="1">
                <a:solidFill>
                  <a:srgbClr val="002060"/>
                </a:solidFill>
                <a:latin typeface="맑은 고딕" panose="020B0503020000020004" pitchFamily="50" charset="-127"/>
              </a:rPr>
              <a:t>정보교육원</a:t>
            </a:r>
            <a:r>
              <a:rPr lang="ko-KR" altLang="en-US" sz="24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400" b="1" dirty="0" err="1">
                <a:solidFill>
                  <a:srgbClr val="002060"/>
                </a:solidFill>
                <a:latin typeface="맑은 고딕" panose="020B0503020000020004" pitchFamily="50" charset="-127"/>
              </a:rPr>
              <a:t>취업팀</a:t>
            </a:r>
            <a:r>
              <a:rPr lang="ko-KR" altLang="en-US" sz="24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 김효정 </a:t>
            </a:r>
            <a:endParaRPr lang="en-US" altLang="ko-KR" sz="2400" b="1" dirty="0">
              <a:solidFill>
                <a:srgbClr val="002060"/>
              </a:solidFill>
              <a:latin typeface="맑은 고딕" panose="020B0503020000020004" pitchFamily="50" charset="-127"/>
            </a:endParaRPr>
          </a:p>
          <a:p>
            <a:pPr algn="ctr"/>
            <a:endParaRPr lang="en-US" altLang="ko-KR" sz="7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2800" b="1" dirty="0">
                <a:solidFill>
                  <a:srgbClr val="FF0000"/>
                </a:solidFill>
              </a:rPr>
              <a:t>Tel) </a:t>
            </a:r>
            <a:r>
              <a:rPr lang="en-US" altLang="ko-KR" sz="2800" b="1" dirty="0">
                <a:latin typeface="맑은 고딕" panose="020B0503020000020004" pitchFamily="50" charset="-127"/>
              </a:rPr>
              <a:t>070-4827-0384 </a:t>
            </a:r>
            <a:r>
              <a:rPr lang="en-US" altLang="ko-KR" sz="2800" b="1" dirty="0" smtClean="0">
                <a:latin typeface="맑은 고딕" panose="020B0503020000020004" pitchFamily="50" charset="-127"/>
              </a:rPr>
              <a:t>/ 010-4164-1498</a:t>
            </a:r>
          </a:p>
          <a:p>
            <a:pPr algn="ctr"/>
            <a:r>
              <a:rPr lang="en-US" altLang="ko-KR" sz="2800" b="1" dirty="0" smtClean="0">
                <a:solidFill>
                  <a:srgbClr val="FF0000"/>
                </a:solidFill>
              </a:rPr>
              <a:t>E-mail</a:t>
            </a:r>
            <a:r>
              <a:rPr lang="en-US" altLang="ko-KR" sz="2800" b="1" dirty="0">
                <a:solidFill>
                  <a:srgbClr val="FF0000"/>
                </a:solidFill>
              </a:rPr>
              <a:t>)</a:t>
            </a:r>
            <a:r>
              <a:rPr lang="ko-KR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ko-KR" sz="2800" b="1" dirty="0" smtClean="0">
                <a:latin typeface="맑은 고딕" panose="020B0503020000020004" pitchFamily="50" charset="-127"/>
              </a:rPr>
              <a:t>khjob10@iei.or.kr</a:t>
            </a:r>
          </a:p>
        </p:txBody>
      </p:sp>
      <p:sp>
        <p:nvSpPr>
          <p:cNvPr id="6" name="웃는 얼굴 5"/>
          <p:cNvSpPr/>
          <p:nvPr/>
        </p:nvSpPr>
        <p:spPr>
          <a:xfrm>
            <a:off x="6702427" y="5246846"/>
            <a:ext cx="4953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508" y="620690"/>
            <a:ext cx="871858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/>
            <a:r>
              <a:rPr lang="en-US" altLang="ko-KR" sz="4400" b="1" dirty="0">
                <a:latin typeface="+mn-ea"/>
              </a:rPr>
              <a:t>[</a:t>
            </a:r>
            <a:r>
              <a:rPr lang="ko-KR" altLang="en-US" sz="4400" b="1" dirty="0">
                <a:latin typeface="+mn-ea"/>
              </a:rPr>
              <a:t>비대면 실전대비면접 </a:t>
            </a:r>
            <a:r>
              <a:rPr lang="en-US" altLang="ko-KR" sz="4400" b="1" dirty="0">
                <a:latin typeface="+mn-ea"/>
              </a:rPr>
              <a:t>PT </a:t>
            </a:r>
            <a:r>
              <a:rPr lang="ko-KR" altLang="en-US" sz="4400" b="1" dirty="0">
                <a:latin typeface="+mn-ea"/>
              </a:rPr>
              <a:t>안내</a:t>
            </a:r>
            <a:r>
              <a:rPr lang="en-US" altLang="ko-KR" sz="4400" b="1" dirty="0">
                <a:latin typeface="+mn-ea"/>
              </a:rPr>
              <a:t>]</a:t>
            </a:r>
          </a:p>
          <a:p>
            <a:pPr algn="ctr" latinLnBrk="0"/>
            <a:endParaRPr lang="en-US" altLang="ko-KR" sz="300" b="1" dirty="0">
              <a:latin typeface="+mn-ea"/>
            </a:endParaRPr>
          </a:p>
          <a:p>
            <a:pPr algn="ctr" latinLnBrk="0"/>
            <a:endParaRPr lang="en-US" altLang="ko-KR" sz="3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194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</TotalTime>
  <Words>138</Words>
  <Application>Microsoft Office PowerPoint</Application>
  <PresentationFormat>화면 슬라이드 쇼(4:3)</PresentationFormat>
  <Paragraphs>32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38</cp:revision>
  <cp:lastPrinted>2021-05-11T05:09:50Z</cp:lastPrinted>
  <dcterms:created xsi:type="dcterms:W3CDTF">2020-02-14T02:28:22Z</dcterms:created>
  <dcterms:modified xsi:type="dcterms:W3CDTF">2021-05-11T05:10:04Z</dcterms:modified>
</cp:coreProperties>
</file>