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78" r:id="rId5"/>
    <p:sldId id="277" r:id="rId6"/>
    <p:sldId id="266" r:id="rId7"/>
    <p:sldId id="280" r:id="rId8"/>
    <p:sldId id="279" r:id="rId9"/>
    <p:sldId id="285" r:id="rId10"/>
    <p:sldId id="267" r:id="rId11"/>
    <p:sldId id="281" r:id="rId12"/>
    <p:sldId id="272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181"/>
    <a:srgbClr val="8EB88F"/>
    <a:srgbClr val="A0A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133" autoAdjust="0"/>
  </p:normalViewPr>
  <p:slideViewPr>
    <p:cSldViewPr>
      <p:cViewPr varScale="1">
        <p:scale>
          <a:sx n="79" d="100"/>
          <a:sy n="79" d="100"/>
        </p:scale>
        <p:origin x="108" y="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1CE35-EABB-40A3-8EEA-F64718EAA6E1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2CA032-D820-4F94-80EF-8360F9B17670}">
      <dgm:prSet phldrT="[Text]"/>
      <dgm:spPr/>
      <dgm:t>
        <a:bodyPr/>
        <a:lstStyle/>
        <a:p>
          <a:pPr latinLnBrk="1"/>
          <a:r>
            <a:rPr lang="en-US" altLang="ko-KR" b="1" dirty="0" smtClean="0"/>
            <a:t>Library</a:t>
          </a:r>
          <a:endParaRPr lang="ko-KR" altLang="en-US" b="1" dirty="0"/>
        </a:p>
      </dgm:t>
    </dgm:pt>
    <dgm:pt modelId="{6E6B81C2-2870-4948-B62F-198C17E40BE1}" type="parTrans" cxnId="{0BAF009E-DD0F-4CD9-81FB-1E644B3C9B04}">
      <dgm:prSet/>
      <dgm:spPr/>
      <dgm:t>
        <a:bodyPr/>
        <a:lstStyle/>
        <a:p>
          <a:pPr latinLnBrk="1"/>
          <a:endParaRPr lang="ko-KR" altLang="en-US"/>
        </a:p>
      </dgm:t>
    </dgm:pt>
    <dgm:pt modelId="{7AD8FA50-B098-409F-AE49-C6257D3D1BDA}" type="sibTrans" cxnId="{0BAF009E-DD0F-4CD9-81FB-1E644B3C9B04}">
      <dgm:prSet/>
      <dgm:spPr/>
      <dgm:t>
        <a:bodyPr/>
        <a:lstStyle/>
        <a:p>
          <a:pPr latinLnBrk="1"/>
          <a:endParaRPr lang="ko-KR" altLang="en-US"/>
        </a:p>
      </dgm:t>
    </dgm:pt>
    <dgm:pt modelId="{70474697-F5E3-460A-B45C-1759C72DF0CC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altLang="en-US" b="1" dirty="0" smtClean="0">
              <a:solidFill>
                <a:schemeClr val="accent2"/>
              </a:solidFill>
            </a:rPr>
            <a:t>스마트 케어를 목적으로 한 다양한 차트를 제공한다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F03642FE-29D3-47B7-B25A-B45C6D161955}" type="parTrans" cxnId="{DD27F39A-9B88-46F5-950C-4030B98D37CA}">
      <dgm:prSet/>
      <dgm:spPr/>
      <dgm:t>
        <a:bodyPr/>
        <a:lstStyle/>
        <a:p>
          <a:pPr latinLnBrk="1"/>
          <a:endParaRPr lang="ko-KR" altLang="en-US"/>
        </a:p>
      </dgm:t>
    </dgm:pt>
    <dgm:pt modelId="{F79A7D9A-64E8-45B6-ABE3-22A6FBF02E8B}" type="sibTrans" cxnId="{DD27F39A-9B88-46F5-950C-4030B98D37CA}">
      <dgm:prSet/>
      <dgm:spPr/>
      <dgm:t>
        <a:bodyPr/>
        <a:lstStyle/>
        <a:p>
          <a:pPr latinLnBrk="1"/>
          <a:endParaRPr lang="ko-KR" altLang="en-US"/>
        </a:p>
      </dgm:t>
    </dgm:pt>
    <dgm:pt modelId="{33B9F3A0-28A6-49B1-97A9-E4005039FA64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b="1" dirty="0" smtClean="0">
              <a:solidFill>
                <a:schemeClr val="accent2"/>
              </a:solidFill>
            </a:rPr>
            <a:t>여러 웹사이트에서 재사용이 가능</a:t>
          </a:r>
          <a:r>
            <a:rPr lang="ko-KR" altLang="en-US" b="1" dirty="0" smtClean="0">
              <a:solidFill>
                <a:schemeClr val="accent2"/>
              </a:solidFill>
            </a:rPr>
            <a:t>하다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BBC96395-767E-4487-9864-2F165E3E46F8}" type="parTrans" cxnId="{7415FEC6-1274-432A-9C07-151A44FD25F3}">
      <dgm:prSet/>
      <dgm:spPr/>
      <dgm:t>
        <a:bodyPr/>
        <a:lstStyle/>
        <a:p>
          <a:pPr latinLnBrk="1"/>
          <a:endParaRPr lang="ko-KR" altLang="en-US"/>
        </a:p>
      </dgm:t>
    </dgm:pt>
    <dgm:pt modelId="{9790C0F5-1405-41EB-9E60-709AF76D8495}" type="sibTrans" cxnId="{7415FEC6-1274-432A-9C07-151A44FD25F3}">
      <dgm:prSet/>
      <dgm:spPr/>
      <dgm:t>
        <a:bodyPr/>
        <a:lstStyle/>
        <a:p>
          <a:pPr latinLnBrk="1"/>
          <a:endParaRPr lang="ko-KR" altLang="en-US"/>
        </a:p>
      </dgm:t>
    </dgm:pt>
    <dgm:pt modelId="{A435F10C-AF95-405A-935F-C96A3B15AF00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altLang="en-US" b="1" dirty="0" smtClean="0">
              <a:solidFill>
                <a:schemeClr val="accent2"/>
              </a:solidFill>
            </a:rPr>
            <a:t>센서 </a:t>
          </a:r>
          <a:r>
            <a:rPr lang="en-US" altLang="ko-KR" b="1" dirty="0" smtClean="0">
              <a:solidFill>
                <a:schemeClr val="accent2"/>
              </a:solidFill>
            </a:rPr>
            <a:t>Data</a:t>
          </a:r>
          <a:r>
            <a:rPr lang="ko-KR" altLang="en-US" b="1" dirty="0" smtClean="0">
              <a:solidFill>
                <a:schemeClr val="accent2"/>
              </a:solidFill>
            </a:rPr>
            <a:t>를 차트 뿐만 아니라 </a:t>
          </a:r>
          <a:r>
            <a:rPr lang="ko-KR" b="1" dirty="0" smtClean="0">
              <a:solidFill>
                <a:schemeClr val="accent2"/>
              </a:solidFill>
            </a:rPr>
            <a:t>애니메</a:t>
          </a:r>
          <a:r>
            <a:rPr lang="ko-KR" altLang="en-US" b="1" dirty="0" smtClean="0">
              <a:solidFill>
                <a:schemeClr val="accent2"/>
              </a:solidFill>
            </a:rPr>
            <a:t>이션으로 시각화 해준다</a:t>
          </a:r>
          <a:r>
            <a:rPr lang="en-US" altLang="ko-KR" b="1" dirty="0" smtClean="0">
              <a:solidFill>
                <a:schemeClr val="accent2"/>
              </a:solidFill>
            </a:rPr>
            <a:t>.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222F52A8-333A-42BF-8921-8EB7013E1FBB}" type="parTrans" cxnId="{C325D5DB-02C6-41CE-A078-A0160D3B9335}">
      <dgm:prSet/>
      <dgm:spPr/>
      <dgm:t>
        <a:bodyPr/>
        <a:lstStyle/>
        <a:p>
          <a:pPr latinLnBrk="1"/>
          <a:endParaRPr lang="ko-KR" altLang="en-US"/>
        </a:p>
      </dgm:t>
    </dgm:pt>
    <dgm:pt modelId="{6B4789C4-8F51-4561-AADE-0C6B642982D4}" type="sibTrans" cxnId="{C325D5DB-02C6-41CE-A078-A0160D3B9335}">
      <dgm:prSet/>
      <dgm:spPr/>
      <dgm:t>
        <a:bodyPr/>
        <a:lstStyle/>
        <a:p>
          <a:pPr latinLnBrk="1"/>
          <a:endParaRPr lang="ko-KR" altLang="en-US"/>
        </a:p>
      </dgm:t>
    </dgm:pt>
    <dgm:pt modelId="{45635CAB-4727-4797-A677-5820A0B11167}">
      <dgm:prSet phldrT="[Text]"/>
      <dgm:spPr/>
      <dgm:t>
        <a:bodyPr/>
        <a:lstStyle/>
        <a:p>
          <a:pPr latinLnBrk="1"/>
          <a:r>
            <a:rPr lang="en-US" altLang="ko-KR" b="1" dirty="0" smtClean="0"/>
            <a:t>Server</a:t>
          </a:r>
          <a:endParaRPr lang="ko-KR" altLang="en-US" b="1" dirty="0"/>
        </a:p>
      </dgm:t>
    </dgm:pt>
    <dgm:pt modelId="{B8702FE7-A7F1-4F7A-AF4B-60962E728355}" type="parTrans" cxnId="{87F84A28-8F9E-4FC4-BA3C-2732BEA1D720}">
      <dgm:prSet/>
      <dgm:spPr/>
      <dgm:t>
        <a:bodyPr/>
        <a:lstStyle/>
        <a:p>
          <a:pPr latinLnBrk="1"/>
          <a:endParaRPr lang="ko-KR" altLang="en-US"/>
        </a:p>
      </dgm:t>
    </dgm:pt>
    <dgm:pt modelId="{1ED5F8CF-1C9E-47E3-9C80-9F163C719541}" type="sibTrans" cxnId="{87F84A28-8F9E-4FC4-BA3C-2732BEA1D720}">
      <dgm:prSet/>
      <dgm:spPr/>
      <dgm:t>
        <a:bodyPr/>
        <a:lstStyle/>
        <a:p>
          <a:pPr latinLnBrk="1"/>
          <a:endParaRPr lang="ko-KR" altLang="en-US"/>
        </a:p>
      </dgm:t>
    </dgm:pt>
    <dgm:pt modelId="{91E2B008-74B8-4365-8004-65550F28866D}">
      <dgm:prSet phldrT="[Text]"/>
      <dgm:spPr/>
      <dgm:t>
        <a:bodyPr/>
        <a:lstStyle/>
        <a:p>
          <a:pPr latinLnBrk="1"/>
          <a:r>
            <a:rPr lang="en-US" altLang="ko-KR" b="1" dirty="0" smtClean="0"/>
            <a:t>Client</a:t>
          </a:r>
          <a:endParaRPr lang="ko-KR" altLang="en-US" b="1" dirty="0"/>
        </a:p>
      </dgm:t>
    </dgm:pt>
    <dgm:pt modelId="{C462BE8E-3173-4C1E-A817-5141B82032C9}" type="parTrans" cxnId="{57E3F5CE-BCF1-425F-89CA-3F3E3B768030}">
      <dgm:prSet/>
      <dgm:spPr/>
      <dgm:t>
        <a:bodyPr/>
        <a:lstStyle/>
        <a:p>
          <a:pPr latinLnBrk="1"/>
          <a:endParaRPr lang="ko-KR" altLang="en-US"/>
        </a:p>
      </dgm:t>
    </dgm:pt>
    <dgm:pt modelId="{04341D9F-63B3-4806-877B-7ED2A3BB1CE0}" type="sibTrans" cxnId="{57E3F5CE-BCF1-425F-89CA-3F3E3B768030}">
      <dgm:prSet/>
      <dgm:spPr/>
      <dgm:t>
        <a:bodyPr/>
        <a:lstStyle/>
        <a:p>
          <a:pPr latinLnBrk="1"/>
          <a:endParaRPr lang="ko-KR" altLang="en-US"/>
        </a:p>
      </dgm:t>
    </dgm:pt>
    <dgm:pt modelId="{EC00B86F-52B0-4DFB-8F39-6E1803A135A3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-MQTT</a:t>
          </a:r>
          <a:r>
            <a:rPr lang="ko-KR" altLang="en-US" b="1" dirty="0" smtClean="0">
              <a:solidFill>
                <a:schemeClr val="accent2"/>
              </a:solidFill>
            </a:rPr>
            <a:t>로 실시간 데이터를 입력 받는다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3AAC6EA3-8F52-4390-9213-50F98535651A}" type="parTrans" cxnId="{BC79897B-B129-4F1F-BBF6-2F7016E2DA0C}">
      <dgm:prSet/>
      <dgm:spPr/>
      <dgm:t>
        <a:bodyPr/>
        <a:lstStyle/>
        <a:p>
          <a:pPr latinLnBrk="1"/>
          <a:endParaRPr lang="ko-KR" altLang="en-US"/>
        </a:p>
      </dgm:t>
    </dgm:pt>
    <dgm:pt modelId="{DD033172-8FE8-4A1D-9558-29BE309BE134}" type="sibTrans" cxnId="{BC79897B-B129-4F1F-BBF6-2F7016E2DA0C}">
      <dgm:prSet/>
      <dgm:spPr/>
      <dgm:t>
        <a:bodyPr/>
        <a:lstStyle/>
        <a:p>
          <a:pPr latinLnBrk="1"/>
          <a:endParaRPr lang="ko-KR" altLang="en-US"/>
        </a:p>
      </dgm:t>
    </dgm:pt>
    <dgm:pt modelId="{C41F648D-7B33-4B04-8CCC-6297DE889826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b="1" dirty="0" smtClean="0">
              <a:solidFill>
                <a:schemeClr val="accent2"/>
              </a:solidFill>
            </a:rPr>
            <a:t>사용자 입력에 대해 동적으로</a:t>
          </a:r>
          <a:r>
            <a:rPr lang="en-US" b="1" dirty="0" smtClean="0">
              <a:solidFill>
                <a:schemeClr val="accent2"/>
              </a:solidFill>
            </a:rPr>
            <a:t> </a:t>
          </a:r>
          <a:r>
            <a:rPr lang="ko-KR" b="1" dirty="0" smtClean="0">
              <a:solidFill>
                <a:schemeClr val="accent2"/>
              </a:solidFill>
            </a:rPr>
            <a:t>반응한다</a:t>
          </a:r>
          <a:r>
            <a:rPr lang="en-US" b="1" dirty="0" smtClean="0">
              <a:solidFill>
                <a:schemeClr val="accent2"/>
              </a:solidFill>
            </a:rPr>
            <a:t>.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7CE65A24-E506-4B92-B276-12E0D37331FD}" type="parTrans" cxnId="{E3FB5AA1-5635-4466-A7D2-A0504E375D23}">
      <dgm:prSet/>
      <dgm:spPr/>
      <dgm:t>
        <a:bodyPr/>
        <a:lstStyle/>
        <a:p>
          <a:pPr latinLnBrk="1"/>
          <a:endParaRPr lang="ko-KR" altLang="en-US"/>
        </a:p>
      </dgm:t>
    </dgm:pt>
    <dgm:pt modelId="{36925491-2331-494A-871F-9220D59411BD}" type="sibTrans" cxnId="{E3FB5AA1-5635-4466-A7D2-A0504E375D23}">
      <dgm:prSet/>
      <dgm:spPr/>
      <dgm:t>
        <a:bodyPr/>
        <a:lstStyle/>
        <a:p>
          <a:pPr latinLnBrk="1"/>
          <a:endParaRPr lang="ko-KR" altLang="en-US"/>
        </a:p>
      </dgm:t>
    </dgm:pt>
    <dgm:pt modelId="{15FD9D2B-E302-4660-A4D6-89C67CDB396B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b="1" dirty="0" smtClean="0">
              <a:solidFill>
                <a:schemeClr val="accent2"/>
              </a:solidFill>
            </a:rPr>
            <a:t>최신 브라우저에서 동작한다</a:t>
          </a:r>
          <a:r>
            <a:rPr lang="en-US" b="1" dirty="0" smtClean="0">
              <a:solidFill>
                <a:schemeClr val="accent2"/>
              </a:solidFill>
            </a:rPr>
            <a:t>.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66B30D44-7693-4D0A-9B6E-B9ACD6B3ADC3}" type="parTrans" cxnId="{40806D08-172A-4735-A105-11F202A99AB4}">
      <dgm:prSet/>
      <dgm:spPr/>
      <dgm:t>
        <a:bodyPr/>
        <a:lstStyle/>
        <a:p>
          <a:pPr latinLnBrk="1"/>
          <a:endParaRPr lang="ko-KR" altLang="en-US"/>
        </a:p>
      </dgm:t>
    </dgm:pt>
    <dgm:pt modelId="{5A37B116-0FD5-4C68-A164-F1438C17971A}" type="sibTrans" cxnId="{40806D08-172A-4735-A105-11F202A99AB4}">
      <dgm:prSet/>
      <dgm:spPr/>
      <dgm:t>
        <a:bodyPr/>
        <a:lstStyle/>
        <a:p>
          <a:pPr latinLnBrk="1"/>
          <a:endParaRPr lang="ko-KR" altLang="en-US"/>
        </a:p>
      </dgm:t>
    </dgm:pt>
    <dgm:pt modelId="{74194C9A-CE58-4D25-BF68-6263F9336CAC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altLang="en-US" b="1" dirty="0" smtClean="0">
              <a:solidFill>
                <a:schemeClr val="accent2"/>
              </a:solidFill>
            </a:rPr>
            <a:t>센서값이 위험 범위일 경우 사용자 및 주치의에게</a:t>
          </a:r>
          <a:r>
            <a:rPr lang="en-US" altLang="ko-KR" b="1" dirty="0" smtClean="0">
              <a:solidFill>
                <a:schemeClr val="accent2"/>
              </a:solidFill>
            </a:rPr>
            <a:t>              SMS</a:t>
          </a:r>
          <a:r>
            <a:rPr lang="ko-KR" altLang="en-US" b="1" dirty="0" smtClean="0">
              <a:solidFill>
                <a:schemeClr val="accent2"/>
              </a:solidFill>
            </a:rPr>
            <a:t>와 </a:t>
          </a:r>
          <a:r>
            <a:rPr lang="en-US" altLang="ko-KR" b="1" dirty="0" smtClean="0">
              <a:solidFill>
                <a:schemeClr val="accent2"/>
              </a:solidFill>
            </a:rPr>
            <a:t>E-mail </a:t>
          </a:r>
          <a:r>
            <a:rPr lang="ko-KR" altLang="en-US" b="1" dirty="0" smtClean="0">
              <a:solidFill>
                <a:schemeClr val="accent2"/>
              </a:solidFill>
            </a:rPr>
            <a:t>전송한다</a:t>
          </a:r>
          <a:r>
            <a:rPr lang="en-US" altLang="ko-KR" b="1" dirty="0" smtClean="0">
              <a:solidFill>
                <a:schemeClr val="accent2"/>
              </a:solidFill>
            </a:rPr>
            <a:t>.</a:t>
          </a:r>
          <a:r>
            <a:rPr lang="ko-KR" altLang="en-US" b="1" dirty="0" smtClean="0">
              <a:solidFill>
                <a:schemeClr val="accent2"/>
              </a:solidFill>
            </a:rPr>
            <a:t> </a:t>
          </a:r>
          <a:r>
            <a:rPr lang="en-US" altLang="ko-KR" b="1" dirty="0" smtClean="0">
              <a:solidFill>
                <a:schemeClr val="accent2"/>
              </a:solidFill>
            </a:rPr>
            <a:t> 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ABDF4A5D-3B05-41B5-937C-D2B960D55DD8}" type="parTrans" cxnId="{449425E7-141D-4CD5-8CA0-6E78376D3CCA}">
      <dgm:prSet/>
      <dgm:spPr/>
      <dgm:t>
        <a:bodyPr/>
        <a:lstStyle/>
        <a:p>
          <a:pPr latinLnBrk="1"/>
          <a:endParaRPr lang="ko-KR" altLang="en-US"/>
        </a:p>
      </dgm:t>
    </dgm:pt>
    <dgm:pt modelId="{2B33D25A-D514-4428-B210-3440D44B1FA8}" type="sibTrans" cxnId="{449425E7-141D-4CD5-8CA0-6E78376D3CCA}">
      <dgm:prSet/>
      <dgm:spPr/>
      <dgm:t>
        <a:bodyPr/>
        <a:lstStyle/>
        <a:p>
          <a:pPr latinLnBrk="1"/>
          <a:endParaRPr lang="ko-KR" altLang="en-US"/>
        </a:p>
      </dgm:t>
    </dgm:pt>
    <dgm:pt modelId="{53547F3F-A0BD-4FAB-A634-CD1BF316E60F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altLang="en-US" b="1" dirty="0" smtClean="0">
              <a:solidFill>
                <a:schemeClr val="accent2"/>
              </a:solidFill>
            </a:rPr>
            <a:t>모바일 환경에서도 정상적으로 동작한다</a:t>
          </a:r>
          <a:r>
            <a:rPr lang="en-US" altLang="ko-KR" b="1" dirty="0" smtClean="0">
              <a:solidFill>
                <a:schemeClr val="accent2"/>
              </a:solidFill>
            </a:rPr>
            <a:t>.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93AEFF72-C231-4208-9F0B-CCF7CE850BD1}" type="parTrans" cxnId="{07E72770-039C-48A5-83E9-1E3EFE50F345}">
      <dgm:prSet/>
      <dgm:spPr/>
      <dgm:t>
        <a:bodyPr/>
        <a:lstStyle/>
        <a:p>
          <a:pPr latinLnBrk="1"/>
          <a:endParaRPr lang="ko-KR" altLang="en-US"/>
        </a:p>
      </dgm:t>
    </dgm:pt>
    <dgm:pt modelId="{6A45FFC4-6F4D-4D2E-A8B3-EFA3B6CFF1A8}" type="sibTrans" cxnId="{07E72770-039C-48A5-83E9-1E3EFE50F345}">
      <dgm:prSet/>
      <dgm:spPr/>
      <dgm:t>
        <a:bodyPr/>
        <a:lstStyle/>
        <a:p>
          <a:pPr latinLnBrk="1"/>
          <a:endParaRPr lang="ko-KR" altLang="en-US"/>
        </a:p>
      </dgm:t>
    </dgm:pt>
    <dgm:pt modelId="{AD92DB59-D78F-4B78-878C-3072D1D9C06E}" type="pres">
      <dgm:prSet presAssocID="{62C1CE35-EABB-40A3-8EEA-F64718EAA6E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D07C72-1C72-4BD9-8997-478A82BF36C3}" type="pres">
      <dgm:prSet presAssocID="{232CA032-D820-4F94-80EF-8360F9B17670}" presName="thickLine" presStyleLbl="alignNode1" presStyleIdx="0" presStyleCnt="3"/>
      <dgm:spPr/>
    </dgm:pt>
    <dgm:pt modelId="{A1502585-B041-4D70-8BA8-E9E99746B786}" type="pres">
      <dgm:prSet presAssocID="{232CA032-D820-4F94-80EF-8360F9B17670}" presName="horz1" presStyleCnt="0"/>
      <dgm:spPr/>
    </dgm:pt>
    <dgm:pt modelId="{5AB9C656-54D8-439F-9992-DCACA5D047DF}" type="pres">
      <dgm:prSet presAssocID="{232CA032-D820-4F94-80EF-8360F9B17670}" presName="tx1" presStyleLbl="revTx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4E1E2D67-D96A-4102-AB33-D2ABD55D1723}" type="pres">
      <dgm:prSet presAssocID="{232CA032-D820-4F94-80EF-8360F9B17670}" presName="vert1" presStyleCnt="0"/>
      <dgm:spPr/>
    </dgm:pt>
    <dgm:pt modelId="{52894A63-C592-4C67-AC31-6B6F26976460}" type="pres">
      <dgm:prSet presAssocID="{70474697-F5E3-460A-B45C-1759C72DF0CC}" presName="vertSpace2a" presStyleCnt="0"/>
      <dgm:spPr/>
    </dgm:pt>
    <dgm:pt modelId="{C82AEF2B-D313-4327-AE10-C02C15E80385}" type="pres">
      <dgm:prSet presAssocID="{70474697-F5E3-460A-B45C-1759C72DF0CC}" presName="horz2" presStyleCnt="0"/>
      <dgm:spPr/>
    </dgm:pt>
    <dgm:pt modelId="{C062778D-26DF-4AFA-AAF0-95319F495F14}" type="pres">
      <dgm:prSet presAssocID="{70474697-F5E3-460A-B45C-1759C72DF0CC}" presName="horzSpace2" presStyleCnt="0"/>
      <dgm:spPr/>
    </dgm:pt>
    <dgm:pt modelId="{220D0B7F-CB50-4066-9C6E-231EBBDAC268}" type="pres">
      <dgm:prSet presAssocID="{70474697-F5E3-460A-B45C-1759C72DF0CC}" presName="tx2" presStyleLbl="revTx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BE95A81B-13DF-40FD-A2B9-1B00426FA66F}" type="pres">
      <dgm:prSet presAssocID="{70474697-F5E3-460A-B45C-1759C72DF0CC}" presName="vert2" presStyleCnt="0"/>
      <dgm:spPr/>
    </dgm:pt>
    <dgm:pt modelId="{088C1729-16A9-46B8-977B-E02F98BA250B}" type="pres">
      <dgm:prSet presAssocID="{70474697-F5E3-460A-B45C-1759C72DF0CC}" presName="thinLine2b" presStyleLbl="callout" presStyleIdx="0" presStyleCnt="8"/>
      <dgm:spPr/>
    </dgm:pt>
    <dgm:pt modelId="{2274405F-C67B-4C9B-918F-7D6E908541E8}" type="pres">
      <dgm:prSet presAssocID="{70474697-F5E3-460A-B45C-1759C72DF0CC}" presName="vertSpace2b" presStyleCnt="0"/>
      <dgm:spPr/>
    </dgm:pt>
    <dgm:pt modelId="{4F9F0530-3F65-4E13-87FB-56E27F31EAC4}" type="pres">
      <dgm:prSet presAssocID="{33B9F3A0-28A6-49B1-97A9-E4005039FA64}" presName="horz2" presStyleCnt="0"/>
      <dgm:spPr/>
    </dgm:pt>
    <dgm:pt modelId="{ACF6F299-5066-4C66-8A8F-F526A1D0F8B1}" type="pres">
      <dgm:prSet presAssocID="{33B9F3A0-28A6-49B1-97A9-E4005039FA64}" presName="horzSpace2" presStyleCnt="0"/>
      <dgm:spPr/>
    </dgm:pt>
    <dgm:pt modelId="{C52ED4BF-FE58-4B75-A3AF-C57C02F0802A}" type="pres">
      <dgm:prSet presAssocID="{33B9F3A0-28A6-49B1-97A9-E4005039FA64}" presName="tx2" presStyleLbl="revTx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BA037AC4-7BCD-4DCD-A1AF-02E7659A6807}" type="pres">
      <dgm:prSet presAssocID="{33B9F3A0-28A6-49B1-97A9-E4005039FA64}" presName="vert2" presStyleCnt="0"/>
      <dgm:spPr/>
    </dgm:pt>
    <dgm:pt modelId="{B7D65AAE-8638-423D-A5BE-CEDF73FB44F4}" type="pres">
      <dgm:prSet presAssocID="{33B9F3A0-28A6-49B1-97A9-E4005039FA64}" presName="thinLine2b" presStyleLbl="callout" presStyleIdx="1" presStyleCnt="8"/>
      <dgm:spPr/>
    </dgm:pt>
    <dgm:pt modelId="{59B68E78-361D-4C43-9826-DA36D58A08AA}" type="pres">
      <dgm:prSet presAssocID="{33B9F3A0-28A6-49B1-97A9-E4005039FA64}" presName="vertSpace2b" presStyleCnt="0"/>
      <dgm:spPr/>
    </dgm:pt>
    <dgm:pt modelId="{92E4CB55-4D06-4B1A-AD75-8E6407654F5E}" type="pres">
      <dgm:prSet presAssocID="{A435F10C-AF95-405A-935F-C96A3B15AF00}" presName="horz2" presStyleCnt="0"/>
      <dgm:spPr/>
    </dgm:pt>
    <dgm:pt modelId="{97DA9987-91F4-488E-80CD-B7ABB0ED1A19}" type="pres">
      <dgm:prSet presAssocID="{A435F10C-AF95-405A-935F-C96A3B15AF00}" presName="horzSpace2" presStyleCnt="0"/>
      <dgm:spPr/>
    </dgm:pt>
    <dgm:pt modelId="{F5F328FC-F1AD-45D0-BC7C-C47A687800E7}" type="pres">
      <dgm:prSet presAssocID="{A435F10C-AF95-405A-935F-C96A3B15AF00}" presName="tx2" presStyleLbl="revTx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F4C20067-DC32-424B-A138-4BD24CD16624}" type="pres">
      <dgm:prSet presAssocID="{A435F10C-AF95-405A-935F-C96A3B15AF00}" presName="vert2" presStyleCnt="0"/>
      <dgm:spPr/>
    </dgm:pt>
    <dgm:pt modelId="{1A95C85F-BC92-4E44-BDEA-1EA113309A1F}" type="pres">
      <dgm:prSet presAssocID="{A435F10C-AF95-405A-935F-C96A3B15AF00}" presName="thinLine2b" presStyleLbl="callout" presStyleIdx="2" presStyleCnt="8"/>
      <dgm:spPr/>
    </dgm:pt>
    <dgm:pt modelId="{F5B0529B-D670-44D1-A9E5-6BDAA857FF56}" type="pres">
      <dgm:prSet presAssocID="{A435F10C-AF95-405A-935F-C96A3B15AF00}" presName="vertSpace2b" presStyleCnt="0"/>
      <dgm:spPr/>
    </dgm:pt>
    <dgm:pt modelId="{1C1EE7E0-CD8A-45AC-BFA3-1B4071818873}" type="pres">
      <dgm:prSet presAssocID="{45635CAB-4727-4797-A677-5820A0B11167}" presName="thickLine" presStyleLbl="alignNode1" presStyleIdx="1" presStyleCnt="3"/>
      <dgm:spPr/>
    </dgm:pt>
    <dgm:pt modelId="{F1E04807-8458-4B52-B64B-02A9F4AF5FA9}" type="pres">
      <dgm:prSet presAssocID="{45635CAB-4727-4797-A677-5820A0B11167}" presName="horz1" presStyleCnt="0"/>
      <dgm:spPr/>
    </dgm:pt>
    <dgm:pt modelId="{EB5FA0CB-7B5D-480F-9172-0280D8CF58E8}" type="pres">
      <dgm:prSet presAssocID="{45635CAB-4727-4797-A677-5820A0B11167}" presName="tx1" presStyleLbl="revTx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03638C3D-A7D7-4C38-A69F-D3BA50C2D4F6}" type="pres">
      <dgm:prSet presAssocID="{45635CAB-4727-4797-A677-5820A0B11167}" presName="vert1" presStyleCnt="0"/>
      <dgm:spPr/>
    </dgm:pt>
    <dgm:pt modelId="{D862DA75-9745-4A25-BEDA-137A25E94EBB}" type="pres">
      <dgm:prSet presAssocID="{EC00B86F-52B0-4DFB-8F39-6E1803A135A3}" presName="vertSpace2a" presStyleCnt="0"/>
      <dgm:spPr/>
    </dgm:pt>
    <dgm:pt modelId="{AC282ECC-D200-44CD-A30A-F03BED9F7325}" type="pres">
      <dgm:prSet presAssocID="{EC00B86F-52B0-4DFB-8F39-6E1803A135A3}" presName="horz2" presStyleCnt="0"/>
      <dgm:spPr/>
    </dgm:pt>
    <dgm:pt modelId="{BD3E72E8-2E80-4C8F-A8AD-D7E1CEED1F96}" type="pres">
      <dgm:prSet presAssocID="{EC00B86F-52B0-4DFB-8F39-6E1803A135A3}" presName="horzSpace2" presStyleCnt="0"/>
      <dgm:spPr/>
    </dgm:pt>
    <dgm:pt modelId="{9655C8B6-5D00-404E-B12E-15C2E7EFB823}" type="pres">
      <dgm:prSet presAssocID="{EC00B86F-52B0-4DFB-8F39-6E1803A135A3}" presName="tx2" presStyleLbl="revTx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EA9F0320-F75F-4264-AECE-06EE337481D2}" type="pres">
      <dgm:prSet presAssocID="{EC00B86F-52B0-4DFB-8F39-6E1803A135A3}" presName="vert2" presStyleCnt="0"/>
      <dgm:spPr/>
    </dgm:pt>
    <dgm:pt modelId="{09C7CA02-5C71-4574-8440-9F4A9002B1E3}" type="pres">
      <dgm:prSet presAssocID="{EC00B86F-52B0-4DFB-8F39-6E1803A135A3}" presName="thinLine2b" presStyleLbl="callout" presStyleIdx="3" presStyleCnt="8"/>
      <dgm:spPr/>
    </dgm:pt>
    <dgm:pt modelId="{4132F748-A459-4DA2-B75A-8569A12A2297}" type="pres">
      <dgm:prSet presAssocID="{EC00B86F-52B0-4DFB-8F39-6E1803A135A3}" presName="vertSpace2b" presStyleCnt="0"/>
      <dgm:spPr/>
    </dgm:pt>
    <dgm:pt modelId="{BFCB918A-ABCB-4964-B89C-78B63555C9B9}" type="pres">
      <dgm:prSet presAssocID="{74194C9A-CE58-4D25-BF68-6263F9336CAC}" presName="horz2" presStyleCnt="0"/>
      <dgm:spPr/>
    </dgm:pt>
    <dgm:pt modelId="{493FA4A6-4BB4-42CD-88EE-1A250362C8C5}" type="pres">
      <dgm:prSet presAssocID="{74194C9A-CE58-4D25-BF68-6263F9336CAC}" presName="horzSpace2" presStyleCnt="0"/>
      <dgm:spPr/>
    </dgm:pt>
    <dgm:pt modelId="{438160E7-B8C7-4608-96F2-BF7A6622CFB1}" type="pres">
      <dgm:prSet presAssocID="{74194C9A-CE58-4D25-BF68-6263F9336CAC}" presName="tx2" presStyleLbl="revTx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992E44E0-811C-4B0C-B553-8826437DE772}" type="pres">
      <dgm:prSet presAssocID="{74194C9A-CE58-4D25-BF68-6263F9336CAC}" presName="vert2" presStyleCnt="0"/>
      <dgm:spPr/>
    </dgm:pt>
    <dgm:pt modelId="{BF9BE3D4-0577-440E-9EFD-48D767631AC6}" type="pres">
      <dgm:prSet presAssocID="{74194C9A-CE58-4D25-BF68-6263F9336CAC}" presName="thinLine2b" presStyleLbl="callout" presStyleIdx="4" presStyleCnt="8"/>
      <dgm:spPr/>
    </dgm:pt>
    <dgm:pt modelId="{1F98D49A-6788-44B9-B6CA-8CC91CC6215F}" type="pres">
      <dgm:prSet presAssocID="{74194C9A-CE58-4D25-BF68-6263F9336CAC}" presName="vertSpace2b" presStyleCnt="0"/>
      <dgm:spPr/>
    </dgm:pt>
    <dgm:pt modelId="{6FB2C775-CEBE-429C-9381-40C70DAF13A1}" type="pres">
      <dgm:prSet presAssocID="{91E2B008-74B8-4365-8004-65550F28866D}" presName="thickLine" presStyleLbl="alignNode1" presStyleIdx="2" presStyleCnt="3"/>
      <dgm:spPr/>
    </dgm:pt>
    <dgm:pt modelId="{32F61611-AB76-4030-86C9-C1CA08130514}" type="pres">
      <dgm:prSet presAssocID="{91E2B008-74B8-4365-8004-65550F28866D}" presName="horz1" presStyleCnt="0"/>
      <dgm:spPr/>
    </dgm:pt>
    <dgm:pt modelId="{F7D8F9EC-9F14-433B-A67B-EB2419EBB5E3}" type="pres">
      <dgm:prSet presAssocID="{91E2B008-74B8-4365-8004-65550F28866D}" presName="tx1" presStyleLbl="revTx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A4C6E177-121C-4A48-9405-18271A8592B2}" type="pres">
      <dgm:prSet presAssocID="{91E2B008-74B8-4365-8004-65550F28866D}" presName="vert1" presStyleCnt="0"/>
      <dgm:spPr/>
    </dgm:pt>
    <dgm:pt modelId="{0BF87C4F-1939-466B-AE7D-3C142BA0417D}" type="pres">
      <dgm:prSet presAssocID="{C41F648D-7B33-4B04-8CCC-6297DE889826}" presName="vertSpace2a" presStyleCnt="0"/>
      <dgm:spPr/>
    </dgm:pt>
    <dgm:pt modelId="{4CB128F6-F85C-4F5B-9DA8-50F7CE7506BB}" type="pres">
      <dgm:prSet presAssocID="{C41F648D-7B33-4B04-8CCC-6297DE889826}" presName="horz2" presStyleCnt="0"/>
      <dgm:spPr/>
    </dgm:pt>
    <dgm:pt modelId="{9C43D296-294F-4EA9-B7A5-5B36D18AB5F4}" type="pres">
      <dgm:prSet presAssocID="{C41F648D-7B33-4B04-8CCC-6297DE889826}" presName="horzSpace2" presStyleCnt="0"/>
      <dgm:spPr/>
    </dgm:pt>
    <dgm:pt modelId="{54CA20D0-ACD4-4E96-A223-3017693E48FF}" type="pres">
      <dgm:prSet presAssocID="{C41F648D-7B33-4B04-8CCC-6297DE889826}" presName="tx2" presStyleLbl="revTx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89923203-B812-4541-890A-4E99BC5DFF17}" type="pres">
      <dgm:prSet presAssocID="{C41F648D-7B33-4B04-8CCC-6297DE889826}" presName="vert2" presStyleCnt="0"/>
      <dgm:spPr/>
    </dgm:pt>
    <dgm:pt modelId="{100E091A-31BE-4B12-9AE1-DAE898D781BF}" type="pres">
      <dgm:prSet presAssocID="{C41F648D-7B33-4B04-8CCC-6297DE889826}" presName="thinLine2b" presStyleLbl="callout" presStyleIdx="5" presStyleCnt="8"/>
      <dgm:spPr/>
    </dgm:pt>
    <dgm:pt modelId="{AC3F9126-C4BF-4198-B6C1-346EEDD6AB24}" type="pres">
      <dgm:prSet presAssocID="{C41F648D-7B33-4B04-8CCC-6297DE889826}" presName="vertSpace2b" presStyleCnt="0"/>
      <dgm:spPr/>
    </dgm:pt>
    <dgm:pt modelId="{025FFCD6-EAF3-4F70-B876-6B90557AD238}" type="pres">
      <dgm:prSet presAssocID="{15FD9D2B-E302-4660-A4D6-89C67CDB396B}" presName="horz2" presStyleCnt="0"/>
      <dgm:spPr/>
    </dgm:pt>
    <dgm:pt modelId="{3CCAF2CA-FA31-480C-8A70-1229BA7BEA07}" type="pres">
      <dgm:prSet presAssocID="{15FD9D2B-E302-4660-A4D6-89C67CDB396B}" presName="horzSpace2" presStyleCnt="0"/>
      <dgm:spPr/>
    </dgm:pt>
    <dgm:pt modelId="{D8D302BD-E364-4D4F-B5A0-4C070A95AE41}" type="pres">
      <dgm:prSet presAssocID="{15FD9D2B-E302-4660-A4D6-89C67CDB396B}" presName="tx2" presStyleLbl="revTx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0C32B841-14E0-418B-8C5A-ECB21F7630DB}" type="pres">
      <dgm:prSet presAssocID="{15FD9D2B-E302-4660-A4D6-89C67CDB396B}" presName="vert2" presStyleCnt="0"/>
      <dgm:spPr/>
    </dgm:pt>
    <dgm:pt modelId="{F46C4B82-8786-4F0A-B266-B29B3C4D79CF}" type="pres">
      <dgm:prSet presAssocID="{15FD9D2B-E302-4660-A4D6-89C67CDB396B}" presName="thinLine2b" presStyleLbl="callout" presStyleIdx="6" presStyleCnt="8"/>
      <dgm:spPr/>
    </dgm:pt>
    <dgm:pt modelId="{F8676450-670C-45F0-B258-2D79D9301029}" type="pres">
      <dgm:prSet presAssocID="{15FD9D2B-E302-4660-A4D6-89C67CDB396B}" presName="vertSpace2b" presStyleCnt="0"/>
      <dgm:spPr/>
    </dgm:pt>
    <dgm:pt modelId="{9D80BC10-BBD5-4D96-99CA-E3AD506A2CCA}" type="pres">
      <dgm:prSet presAssocID="{53547F3F-A0BD-4FAB-A634-CD1BF316E60F}" presName="horz2" presStyleCnt="0"/>
      <dgm:spPr/>
    </dgm:pt>
    <dgm:pt modelId="{5CA06483-D0A1-419F-B960-B461F1DB7A49}" type="pres">
      <dgm:prSet presAssocID="{53547F3F-A0BD-4FAB-A634-CD1BF316E60F}" presName="horzSpace2" presStyleCnt="0"/>
      <dgm:spPr/>
    </dgm:pt>
    <dgm:pt modelId="{ABE3FD95-97AB-467D-AF26-4C319333C3E0}" type="pres">
      <dgm:prSet presAssocID="{53547F3F-A0BD-4FAB-A634-CD1BF316E60F}" presName="tx2" presStyleLbl="revTx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41A671F8-558C-4D4D-92F4-391B96044A87}" type="pres">
      <dgm:prSet presAssocID="{53547F3F-A0BD-4FAB-A634-CD1BF316E60F}" presName="vert2" presStyleCnt="0"/>
      <dgm:spPr/>
    </dgm:pt>
    <dgm:pt modelId="{E9257691-DBFF-4D1F-85F3-EF4EA3E366AB}" type="pres">
      <dgm:prSet presAssocID="{53547F3F-A0BD-4FAB-A634-CD1BF316E60F}" presName="thinLine2b" presStyleLbl="callout" presStyleIdx="7" presStyleCnt="8"/>
      <dgm:spPr/>
    </dgm:pt>
    <dgm:pt modelId="{829E6F0B-81EE-4236-BF89-3528205FC280}" type="pres">
      <dgm:prSet presAssocID="{53547F3F-A0BD-4FAB-A634-CD1BF316E60F}" presName="vertSpace2b" presStyleCnt="0"/>
      <dgm:spPr/>
    </dgm:pt>
  </dgm:ptLst>
  <dgm:cxnLst>
    <dgm:cxn modelId="{97FC1798-16EA-4140-B148-B8C00951363A}" type="presOf" srcId="{70474697-F5E3-460A-B45C-1759C72DF0CC}" destId="{220D0B7F-CB50-4066-9C6E-231EBBDAC268}" srcOrd="0" destOrd="0" presId="urn:microsoft.com/office/officeart/2008/layout/LinedList"/>
    <dgm:cxn modelId="{BC79897B-B129-4F1F-BBF6-2F7016E2DA0C}" srcId="{45635CAB-4727-4797-A677-5820A0B11167}" destId="{EC00B86F-52B0-4DFB-8F39-6E1803A135A3}" srcOrd="0" destOrd="0" parTransId="{3AAC6EA3-8F52-4390-9213-50F98535651A}" sibTransId="{DD033172-8FE8-4A1D-9558-29BE309BE134}"/>
    <dgm:cxn modelId="{0BAF009E-DD0F-4CD9-81FB-1E644B3C9B04}" srcId="{62C1CE35-EABB-40A3-8EEA-F64718EAA6E1}" destId="{232CA032-D820-4F94-80EF-8360F9B17670}" srcOrd="0" destOrd="0" parTransId="{6E6B81C2-2870-4948-B62F-198C17E40BE1}" sibTransId="{7AD8FA50-B098-409F-AE49-C6257D3D1BDA}"/>
    <dgm:cxn modelId="{BDF4930F-17CA-46EE-8120-F328FDC2D01A}" type="presOf" srcId="{74194C9A-CE58-4D25-BF68-6263F9336CAC}" destId="{438160E7-B8C7-4608-96F2-BF7A6622CFB1}" srcOrd="0" destOrd="0" presId="urn:microsoft.com/office/officeart/2008/layout/LinedList"/>
    <dgm:cxn modelId="{2DF44CF0-079C-4E17-8439-8DC2939FDE9D}" type="presOf" srcId="{53547F3F-A0BD-4FAB-A634-CD1BF316E60F}" destId="{ABE3FD95-97AB-467D-AF26-4C319333C3E0}" srcOrd="0" destOrd="0" presId="urn:microsoft.com/office/officeart/2008/layout/LinedList"/>
    <dgm:cxn modelId="{E3FB5AA1-5635-4466-A7D2-A0504E375D23}" srcId="{91E2B008-74B8-4365-8004-65550F28866D}" destId="{C41F648D-7B33-4B04-8CCC-6297DE889826}" srcOrd="0" destOrd="0" parTransId="{7CE65A24-E506-4B92-B276-12E0D37331FD}" sibTransId="{36925491-2331-494A-871F-9220D59411BD}"/>
    <dgm:cxn modelId="{7D060778-CA07-4A29-A801-8041DB572A88}" type="presOf" srcId="{91E2B008-74B8-4365-8004-65550F28866D}" destId="{F7D8F9EC-9F14-433B-A67B-EB2419EBB5E3}" srcOrd="0" destOrd="0" presId="urn:microsoft.com/office/officeart/2008/layout/LinedList"/>
    <dgm:cxn modelId="{57E3F5CE-BCF1-425F-89CA-3F3E3B768030}" srcId="{62C1CE35-EABB-40A3-8EEA-F64718EAA6E1}" destId="{91E2B008-74B8-4365-8004-65550F28866D}" srcOrd="2" destOrd="0" parTransId="{C462BE8E-3173-4C1E-A817-5141B82032C9}" sibTransId="{04341D9F-63B3-4806-877B-7ED2A3BB1CE0}"/>
    <dgm:cxn modelId="{1B074F4A-6FF5-4979-9471-4CC4B3166008}" type="presOf" srcId="{15FD9D2B-E302-4660-A4D6-89C67CDB396B}" destId="{D8D302BD-E364-4D4F-B5A0-4C070A95AE41}" srcOrd="0" destOrd="0" presId="urn:microsoft.com/office/officeart/2008/layout/LinedList"/>
    <dgm:cxn modelId="{6F35F6F8-602E-4FC9-8F12-A79B6C120798}" type="presOf" srcId="{A435F10C-AF95-405A-935F-C96A3B15AF00}" destId="{F5F328FC-F1AD-45D0-BC7C-C47A687800E7}" srcOrd="0" destOrd="0" presId="urn:microsoft.com/office/officeart/2008/layout/LinedList"/>
    <dgm:cxn modelId="{40F2D054-5E84-48DC-AB9C-58D8771AAE9D}" type="presOf" srcId="{EC00B86F-52B0-4DFB-8F39-6E1803A135A3}" destId="{9655C8B6-5D00-404E-B12E-15C2E7EFB823}" srcOrd="0" destOrd="0" presId="urn:microsoft.com/office/officeart/2008/layout/LinedList"/>
    <dgm:cxn modelId="{40806D08-172A-4735-A105-11F202A99AB4}" srcId="{91E2B008-74B8-4365-8004-65550F28866D}" destId="{15FD9D2B-E302-4660-A4D6-89C67CDB396B}" srcOrd="1" destOrd="0" parTransId="{66B30D44-7693-4D0A-9B6E-B9ACD6B3ADC3}" sibTransId="{5A37B116-0FD5-4C68-A164-F1438C17971A}"/>
    <dgm:cxn modelId="{4423A9E0-CFDD-4869-AE5B-A600F2C4211F}" type="presOf" srcId="{62C1CE35-EABB-40A3-8EEA-F64718EAA6E1}" destId="{AD92DB59-D78F-4B78-878C-3072D1D9C06E}" srcOrd="0" destOrd="0" presId="urn:microsoft.com/office/officeart/2008/layout/LinedList"/>
    <dgm:cxn modelId="{ACFA4726-6336-4872-A442-B93B11E0A1BC}" type="presOf" srcId="{33B9F3A0-28A6-49B1-97A9-E4005039FA64}" destId="{C52ED4BF-FE58-4B75-A3AF-C57C02F0802A}" srcOrd="0" destOrd="0" presId="urn:microsoft.com/office/officeart/2008/layout/LinedList"/>
    <dgm:cxn modelId="{87F84A28-8F9E-4FC4-BA3C-2732BEA1D720}" srcId="{62C1CE35-EABB-40A3-8EEA-F64718EAA6E1}" destId="{45635CAB-4727-4797-A677-5820A0B11167}" srcOrd="1" destOrd="0" parTransId="{B8702FE7-A7F1-4F7A-AF4B-60962E728355}" sibTransId="{1ED5F8CF-1C9E-47E3-9C80-9F163C719541}"/>
    <dgm:cxn modelId="{7415FEC6-1274-432A-9C07-151A44FD25F3}" srcId="{232CA032-D820-4F94-80EF-8360F9B17670}" destId="{33B9F3A0-28A6-49B1-97A9-E4005039FA64}" srcOrd="1" destOrd="0" parTransId="{BBC96395-767E-4487-9864-2F165E3E46F8}" sibTransId="{9790C0F5-1405-41EB-9E60-709AF76D8495}"/>
    <dgm:cxn modelId="{F8626872-9430-4D84-AAF1-37DC4F5A0875}" type="presOf" srcId="{C41F648D-7B33-4B04-8CCC-6297DE889826}" destId="{54CA20D0-ACD4-4E96-A223-3017693E48FF}" srcOrd="0" destOrd="0" presId="urn:microsoft.com/office/officeart/2008/layout/LinedList"/>
    <dgm:cxn modelId="{07E72770-039C-48A5-83E9-1E3EFE50F345}" srcId="{91E2B008-74B8-4365-8004-65550F28866D}" destId="{53547F3F-A0BD-4FAB-A634-CD1BF316E60F}" srcOrd="2" destOrd="0" parTransId="{93AEFF72-C231-4208-9F0B-CCF7CE850BD1}" sibTransId="{6A45FFC4-6F4D-4D2E-A8B3-EFA3B6CFF1A8}"/>
    <dgm:cxn modelId="{449425E7-141D-4CD5-8CA0-6E78376D3CCA}" srcId="{45635CAB-4727-4797-A677-5820A0B11167}" destId="{74194C9A-CE58-4D25-BF68-6263F9336CAC}" srcOrd="1" destOrd="0" parTransId="{ABDF4A5D-3B05-41B5-937C-D2B960D55DD8}" sibTransId="{2B33D25A-D514-4428-B210-3440D44B1FA8}"/>
    <dgm:cxn modelId="{DD27F39A-9B88-46F5-950C-4030B98D37CA}" srcId="{232CA032-D820-4F94-80EF-8360F9B17670}" destId="{70474697-F5E3-460A-B45C-1759C72DF0CC}" srcOrd="0" destOrd="0" parTransId="{F03642FE-29D3-47B7-B25A-B45C6D161955}" sibTransId="{F79A7D9A-64E8-45B6-ABE3-22A6FBF02E8B}"/>
    <dgm:cxn modelId="{A44E0526-25F9-40FD-8383-AA10BA6444D3}" type="presOf" srcId="{45635CAB-4727-4797-A677-5820A0B11167}" destId="{EB5FA0CB-7B5D-480F-9172-0280D8CF58E8}" srcOrd="0" destOrd="0" presId="urn:microsoft.com/office/officeart/2008/layout/LinedList"/>
    <dgm:cxn modelId="{C325D5DB-02C6-41CE-A078-A0160D3B9335}" srcId="{232CA032-D820-4F94-80EF-8360F9B17670}" destId="{A435F10C-AF95-405A-935F-C96A3B15AF00}" srcOrd="2" destOrd="0" parTransId="{222F52A8-333A-42BF-8921-8EB7013E1FBB}" sibTransId="{6B4789C4-8F51-4561-AADE-0C6B642982D4}"/>
    <dgm:cxn modelId="{4EDFB165-4D13-437E-BC7A-5799267E134F}" type="presOf" srcId="{232CA032-D820-4F94-80EF-8360F9B17670}" destId="{5AB9C656-54D8-439F-9992-DCACA5D047DF}" srcOrd="0" destOrd="0" presId="urn:microsoft.com/office/officeart/2008/layout/LinedList"/>
    <dgm:cxn modelId="{2CD1B503-A908-42D3-ADF3-810DFB35F21D}" type="presParOf" srcId="{AD92DB59-D78F-4B78-878C-3072D1D9C06E}" destId="{54D07C72-1C72-4BD9-8997-478A82BF36C3}" srcOrd="0" destOrd="0" presId="urn:microsoft.com/office/officeart/2008/layout/LinedList"/>
    <dgm:cxn modelId="{29EDF5B4-68AC-4DC8-BBDB-9FFFCCB65432}" type="presParOf" srcId="{AD92DB59-D78F-4B78-878C-3072D1D9C06E}" destId="{A1502585-B041-4D70-8BA8-E9E99746B786}" srcOrd="1" destOrd="0" presId="urn:microsoft.com/office/officeart/2008/layout/LinedList"/>
    <dgm:cxn modelId="{87F71D02-B198-4043-8B7B-3DE801F7F0B3}" type="presParOf" srcId="{A1502585-B041-4D70-8BA8-E9E99746B786}" destId="{5AB9C656-54D8-439F-9992-DCACA5D047DF}" srcOrd="0" destOrd="0" presId="urn:microsoft.com/office/officeart/2008/layout/LinedList"/>
    <dgm:cxn modelId="{BB49F5E8-16FC-4E00-9311-C1EC896BF5E1}" type="presParOf" srcId="{A1502585-B041-4D70-8BA8-E9E99746B786}" destId="{4E1E2D67-D96A-4102-AB33-D2ABD55D1723}" srcOrd="1" destOrd="0" presId="urn:microsoft.com/office/officeart/2008/layout/LinedList"/>
    <dgm:cxn modelId="{6F111781-4753-4416-B2E4-C7FF32D14050}" type="presParOf" srcId="{4E1E2D67-D96A-4102-AB33-D2ABD55D1723}" destId="{52894A63-C592-4C67-AC31-6B6F26976460}" srcOrd="0" destOrd="0" presId="urn:microsoft.com/office/officeart/2008/layout/LinedList"/>
    <dgm:cxn modelId="{177247AA-2EC0-4A18-A4FE-CF4B03D4F947}" type="presParOf" srcId="{4E1E2D67-D96A-4102-AB33-D2ABD55D1723}" destId="{C82AEF2B-D313-4327-AE10-C02C15E80385}" srcOrd="1" destOrd="0" presId="urn:microsoft.com/office/officeart/2008/layout/LinedList"/>
    <dgm:cxn modelId="{5D50A764-A988-43D2-AC16-171368627661}" type="presParOf" srcId="{C82AEF2B-D313-4327-AE10-C02C15E80385}" destId="{C062778D-26DF-4AFA-AAF0-95319F495F14}" srcOrd="0" destOrd="0" presId="urn:microsoft.com/office/officeart/2008/layout/LinedList"/>
    <dgm:cxn modelId="{4B4235E2-6906-46D5-92CD-FF30EBD1A461}" type="presParOf" srcId="{C82AEF2B-D313-4327-AE10-C02C15E80385}" destId="{220D0B7F-CB50-4066-9C6E-231EBBDAC268}" srcOrd="1" destOrd="0" presId="urn:microsoft.com/office/officeart/2008/layout/LinedList"/>
    <dgm:cxn modelId="{1293D994-2A28-424B-9DD4-6CD41E35F84A}" type="presParOf" srcId="{C82AEF2B-D313-4327-AE10-C02C15E80385}" destId="{BE95A81B-13DF-40FD-A2B9-1B00426FA66F}" srcOrd="2" destOrd="0" presId="urn:microsoft.com/office/officeart/2008/layout/LinedList"/>
    <dgm:cxn modelId="{FE57FF97-ED79-4BC3-8825-6D0BE7A673D9}" type="presParOf" srcId="{4E1E2D67-D96A-4102-AB33-D2ABD55D1723}" destId="{088C1729-16A9-46B8-977B-E02F98BA250B}" srcOrd="2" destOrd="0" presId="urn:microsoft.com/office/officeart/2008/layout/LinedList"/>
    <dgm:cxn modelId="{42F728AA-8251-4E78-A2D6-8C96A27B4193}" type="presParOf" srcId="{4E1E2D67-D96A-4102-AB33-D2ABD55D1723}" destId="{2274405F-C67B-4C9B-918F-7D6E908541E8}" srcOrd="3" destOrd="0" presId="urn:microsoft.com/office/officeart/2008/layout/LinedList"/>
    <dgm:cxn modelId="{DA2F16BC-1E08-4CEE-AF62-92EF1DB45A88}" type="presParOf" srcId="{4E1E2D67-D96A-4102-AB33-D2ABD55D1723}" destId="{4F9F0530-3F65-4E13-87FB-56E27F31EAC4}" srcOrd="4" destOrd="0" presId="urn:microsoft.com/office/officeart/2008/layout/LinedList"/>
    <dgm:cxn modelId="{7F5C0E4C-83D5-4034-9A6D-4327D2127AE3}" type="presParOf" srcId="{4F9F0530-3F65-4E13-87FB-56E27F31EAC4}" destId="{ACF6F299-5066-4C66-8A8F-F526A1D0F8B1}" srcOrd="0" destOrd="0" presId="urn:microsoft.com/office/officeart/2008/layout/LinedList"/>
    <dgm:cxn modelId="{BB897CCC-31AC-4702-A23D-E2C74F64BD55}" type="presParOf" srcId="{4F9F0530-3F65-4E13-87FB-56E27F31EAC4}" destId="{C52ED4BF-FE58-4B75-A3AF-C57C02F0802A}" srcOrd="1" destOrd="0" presId="urn:microsoft.com/office/officeart/2008/layout/LinedList"/>
    <dgm:cxn modelId="{EC46A98E-8541-40A4-A32F-F7BDB4F3B6B6}" type="presParOf" srcId="{4F9F0530-3F65-4E13-87FB-56E27F31EAC4}" destId="{BA037AC4-7BCD-4DCD-A1AF-02E7659A6807}" srcOrd="2" destOrd="0" presId="urn:microsoft.com/office/officeart/2008/layout/LinedList"/>
    <dgm:cxn modelId="{18B2D2D9-081B-4D08-9051-AC7815541279}" type="presParOf" srcId="{4E1E2D67-D96A-4102-AB33-D2ABD55D1723}" destId="{B7D65AAE-8638-423D-A5BE-CEDF73FB44F4}" srcOrd="5" destOrd="0" presId="urn:microsoft.com/office/officeart/2008/layout/LinedList"/>
    <dgm:cxn modelId="{3E90438E-6C14-49A7-9E88-0B22A20CF233}" type="presParOf" srcId="{4E1E2D67-D96A-4102-AB33-D2ABD55D1723}" destId="{59B68E78-361D-4C43-9826-DA36D58A08AA}" srcOrd="6" destOrd="0" presId="urn:microsoft.com/office/officeart/2008/layout/LinedList"/>
    <dgm:cxn modelId="{3DA722A4-D83C-4BB5-A7D2-FB059BB19EB1}" type="presParOf" srcId="{4E1E2D67-D96A-4102-AB33-D2ABD55D1723}" destId="{92E4CB55-4D06-4B1A-AD75-8E6407654F5E}" srcOrd="7" destOrd="0" presId="urn:microsoft.com/office/officeart/2008/layout/LinedList"/>
    <dgm:cxn modelId="{70CE364E-9D6B-46D8-B8EC-FAEA20CE3686}" type="presParOf" srcId="{92E4CB55-4D06-4B1A-AD75-8E6407654F5E}" destId="{97DA9987-91F4-488E-80CD-B7ABB0ED1A19}" srcOrd="0" destOrd="0" presId="urn:microsoft.com/office/officeart/2008/layout/LinedList"/>
    <dgm:cxn modelId="{EBBD5916-D734-48A9-AD2E-22150379AF14}" type="presParOf" srcId="{92E4CB55-4D06-4B1A-AD75-8E6407654F5E}" destId="{F5F328FC-F1AD-45D0-BC7C-C47A687800E7}" srcOrd="1" destOrd="0" presId="urn:microsoft.com/office/officeart/2008/layout/LinedList"/>
    <dgm:cxn modelId="{422509D9-0FDA-4461-A898-5B4E10C15C89}" type="presParOf" srcId="{92E4CB55-4D06-4B1A-AD75-8E6407654F5E}" destId="{F4C20067-DC32-424B-A138-4BD24CD16624}" srcOrd="2" destOrd="0" presId="urn:microsoft.com/office/officeart/2008/layout/LinedList"/>
    <dgm:cxn modelId="{D73A34CB-6811-46F8-832F-C613F6D92555}" type="presParOf" srcId="{4E1E2D67-D96A-4102-AB33-D2ABD55D1723}" destId="{1A95C85F-BC92-4E44-BDEA-1EA113309A1F}" srcOrd="8" destOrd="0" presId="urn:microsoft.com/office/officeart/2008/layout/LinedList"/>
    <dgm:cxn modelId="{FB7E50C7-2AA0-45A5-9916-6C9DB38CB3FA}" type="presParOf" srcId="{4E1E2D67-D96A-4102-AB33-D2ABD55D1723}" destId="{F5B0529B-D670-44D1-A9E5-6BDAA857FF56}" srcOrd="9" destOrd="0" presId="urn:microsoft.com/office/officeart/2008/layout/LinedList"/>
    <dgm:cxn modelId="{1403C920-1DF7-4664-ACEF-0370174B3DB3}" type="presParOf" srcId="{AD92DB59-D78F-4B78-878C-3072D1D9C06E}" destId="{1C1EE7E0-CD8A-45AC-BFA3-1B4071818873}" srcOrd="2" destOrd="0" presId="urn:microsoft.com/office/officeart/2008/layout/LinedList"/>
    <dgm:cxn modelId="{1CE14534-5AA3-4E1B-8C9D-8ADA3BFF30BB}" type="presParOf" srcId="{AD92DB59-D78F-4B78-878C-3072D1D9C06E}" destId="{F1E04807-8458-4B52-B64B-02A9F4AF5FA9}" srcOrd="3" destOrd="0" presId="urn:microsoft.com/office/officeart/2008/layout/LinedList"/>
    <dgm:cxn modelId="{F7D8AD1B-CF4A-46A3-B199-B28DEC215E45}" type="presParOf" srcId="{F1E04807-8458-4B52-B64B-02A9F4AF5FA9}" destId="{EB5FA0CB-7B5D-480F-9172-0280D8CF58E8}" srcOrd="0" destOrd="0" presId="urn:microsoft.com/office/officeart/2008/layout/LinedList"/>
    <dgm:cxn modelId="{400E7B34-E632-488E-82E2-0E4191E265B6}" type="presParOf" srcId="{F1E04807-8458-4B52-B64B-02A9F4AF5FA9}" destId="{03638C3D-A7D7-4C38-A69F-D3BA50C2D4F6}" srcOrd="1" destOrd="0" presId="urn:microsoft.com/office/officeart/2008/layout/LinedList"/>
    <dgm:cxn modelId="{027750A7-3E27-47E3-B9B4-6616180855A5}" type="presParOf" srcId="{03638C3D-A7D7-4C38-A69F-D3BA50C2D4F6}" destId="{D862DA75-9745-4A25-BEDA-137A25E94EBB}" srcOrd="0" destOrd="0" presId="urn:microsoft.com/office/officeart/2008/layout/LinedList"/>
    <dgm:cxn modelId="{738F92EB-5925-4873-968D-39B39C5839E8}" type="presParOf" srcId="{03638C3D-A7D7-4C38-A69F-D3BA50C2D4F6}" destId="{AC282ECC-D200-44CD-A30A-F03BED9F7325}" srcOrd="1" destOrd="0" presId="urn:microsoft.com/office/officeart/2008/layout/LinedList"/>
    <dgm:cxn modelId="{DAC75B9E-050A-4D1C-9720-485FB9500EC1}" type="presParOf" srcId="{AC282ECC-D200-44CD-A30A-F03BED9F7325}" destId="{BD3E72E8-2E80-4C8F-A8AD-D7E1CEED1F96}" srcOrd="0" destOrd="0" presId="urn:microsoft.com/office/officeart/2008/layout/LinedList"/>
    <dgm:cxn modelId="{8299F1CC-EF16-46DB-9809-EAC7DB4B1C64}" type="presParOf" srcId="{AC282ECC-D200-44CD-A30A-F03BED9F7325}" destId="{9655C8B6-5D00-404E-B12E-15C2E7EFB823}" srcOrd="1" destOrd="0" presId="urn:microsoft.com/office/officeart/2008/layout/LinedList"/>
    <dgm:cxn modelId="{F6F9F0F5-9636-4E87-8DCF-BE6B10DE063F}" type="presParOf" srcId="{AC282ECC-D200-44CD-A30A-F03BED9F7325}" destId="{EA9F0320-F75F-4264-AECE-06EE337481D2}" srcOrd="2" destOrd="0" presId="urn:microsoft.com/office/officeart/2008/layout/LinedList"/>
    <dgm:cxn modelId="{C8702BE9-141D-4C7A-B9B1-D1A0A8CA03A0}" type="presParOf" srcId="{03638C3D-A7D7-4C38-A69F-D3BA50C2D4F6}" destId="{09C7CA02-5C71-4574-8440-9F4A9002B1E3}" srcOrd="2" destOrd="0" presId="urn:microsoft.com/office/officeart/2008/layout/LinedList"/>
    <dgm:cxn modelId="{4B5B19C1-B7F3-407B-BB13-C6ACECA2E400}" type="presParOf" srcId="{03638C3D-A7D7-4C38-A69F-D3BA50C2D4F6}" destId="{4132F748-A459-4DA2-B75A-8569A12A2297}" srcOrd="3" destOrd="0" presId="urn:microsoft.com/office/officeart/2008/layout/LinedList"/>
    <dgm:cxn modelId="{7FB0C13F-972D-42D8-AFE8-273F592E1E2B}" type="presParOf" srcId="{03638C3D-A7D7-4C38-A69F-D3BA50C2D4F6}" destId="{BFCB918A-ABCB-4964-B89C-78B63555C9B9}" srcOrd="4" destOrd="0" presId="urn:microsoft.com/office/officeart/2008/layout/LinedList"/>
    <dgm:cxn modelId="{29AAA889-69B3-4808-B8A6-A51ADC2AAA81}" type="presParOf" srcId="{BFCB918A-ABCB-4964-B89C-78B63555C9B9}" destId="{493FA4A6-4BB4-42CD-88EE-1A250362C8C5}" srcOrd="0" destOrd="0" presId="urn:microsoft.com/office/officeart/2008/layout/LinedList"/>
    <dgm:cxn modelId="{4BB90E3E-D4A4-419D-B4EC-0132274CBE05}" type="presParOf" srcId="{BFCB918A-ABCB-4964-B89C-78B63555C9B9}" destId="{438160E7-B8C7-4608-96F2-BF7A6622CFB1}" srcOrd="1" destOrd="0" presId="urn:microsoft.com/office/officeart/2008/layout/LinedList"/>
    <dgm:cxn modelId="{AF782121-0859-4E0C-BD84-1D41731FE3A3}" type="presParOf" srcId="{BFCB918A-ABCB-4964-B89C-78B63555C9B9}" destId="{992E44E0-811C-4B0C-B553-8826437DE772}" srcOrd="2" destOrd="0" presId="urn:microsoft.com/office/officeart/2008/layout/LinedList"/>
    <dgm:cxn modelId="{B1DC980C-40D7-42F7-801F-DCF41E719361}" type="presParOf" srcId="{03638C3D-A7D7-4C38-A69F-D3BA50C2D4F6}" destId="{BF9BE3D4-0577-440E-9EFD-48D767631AC6}" srcOrd="5" destOrd="0" presId="urn:microsoft.com/office/officeart/2008/layout/LinedList"/>
    <dgm:cxn modelId="{6C07D0D0-DFCE-4F21-A677-930D4638900A}" type="presParOf" srcId="{03638C3D-A7D7-4C38-A69F-D3BA50C2D4F6}" destId="{1F98D49A-6788-44B9-B6CA-8CC91CC6215F}" srcOrd="6" destOrd="0" presId="urn:microsoft.com/office/officeart/2008/layout/LinedList"/>
    <dgm:cxn modelId="{04C83DCB-366B-495F-8EF8-258E78A476F5}" type="presParOf" srcId="{AD92DB59-D78F-4B78-878C-3072D1D9C06E}" destId="{6FB2C775-CEBE-429C-9381-40C70DAF13A1}" srcOrd="4" destOrd="0" presId="urn:microsoft.com/office/officeart/2008/layout/LinedList"/>
    <dgm:cxn modelId="{213C9F4A-463D-40DD-9D6F-D2CC06C6A6E8}" type="presParOf" srcId="{AD92DB59-D78F-4B78-878C-3072D1D9C06E}" destId="{32F61611-AB76-4030-86C9-C1CA08130514}" srcOrd="5" destOrd="0" presId="urn:microsoft.com/office/officeart/2008/layout/LinedList"/>
    <dgm:cxn modelId="{3657B857-EC3B-4336-B1B8-6250A6DC2EB0}" type="presParOf" srcId="{32F61611-AB76-4030-86C9-C1CA08130514}" destId="{F7D8F9EC-9F14-433B-A67B-EB2419EBB5E3}" srcOrd="0" destOrd="0" presId="urn:microsoft.com/office/officeart/2008/layout/LinedList"/>
    <dgm:cxn modelId="{508BCBA6-F7A5-4E3F-A848-EE2B5FB9F1C9}" type="presParOf" srcId="{32F61611-AB76-4030-86C9-C1CA08130514}" destId="{A4C6E177-121C-4A48-9405-18271A8592B2}" srcOrd="1" destOrd="0" presId="urn:microsoft.com/office/officeart/2008/layout/LinedList"/>
    <dgm:cxn modelId="{2873881D-C005-4E68-BB45-F87775DF3175}" type="presParOf" srcId="{A4C6E177-121C-4A48-9405-18271A8592B2}" destId="{0BF87C4F-1939-466B-AE7D-3C142BA0417D}" srcOrd="0" destOrd="0" presId="urn:microsoft.com/office/officeart/2008/layout/LinedList"/>
    <dgm:cxn modelId="{109D9ADE-96B6-46F1-8421-71D68E781DE8}" type="presParOf" srcId="{A4C6E177-121C-4A48-9405-18271A8592B2}" destId="{4CB128F6-F85C-4F5B-9DA8-50F7CE7506BB}" srcOrd="1" destOrd="0" presId="urn:microsoft.com/office/officeart/2008/layout/LinedList"/>
    <dgm:cxn modelId="{3BBD3258-7DD2-4EEC-926D-6710D8B008CF}" type="presParOf" srcId="{4CB128F6-F85C-4F5B-9DA8-50F7CE7506BB}" destId="{9C43D296-294F-4EA9-B7A5-5B36D18AB5F4}" srcOrd="0" destOrd="0" presId="urn:microsoft.com/office/officeart/2008/layout/LinedList"/>
    <dgm:cxn modelId="{A16469EB-AECB-4635-A1E0-7B72335B83D3}" type="presParOf" srcId="{4CB128F6-F85C-4F5B-9DA8-50F7CE7506BB}" destId="{54CA20D0-ACD4-4E96-A223-3017693E48FF}" srcOrd="1" destOrd="0" presId="urn:microsoft.com/office/officeart/2008/layout/LinedList"/>
    <dgm:cxn modelId="{7FD43457-C6FD-4CB8-BD3F-393CC8CC1A96}" type="presParOf" srcId="{4CB128F6-F85C-4F5B-9DA8-50F7CE7506BB}" destId="{89923203-B812-4541-890A-4E99BC5DFF17}" srcOrd="2" destOrd="0" presId="urn:microsoft.com/office/officeart/2008/layout/LinedList"/>
    <dgm:cxn modelId="{DBF28E87-542D-4728-832B-294566EEE5F6}" type="presParOf" srcId="{A4C6E177-121C-4A48-9405-18271A8592B2}" destId="{100E091A-31BE-4B12-9AE1-DAE898D781BF}" srcOrd="2" destOrd="0" presId="urn:microsoft.com/office/officeart/2008/layout/LinedList"/>
    <dgm:cxn modelId="{BD27CC36-F91A-49C9-A7FB-E1D985CC0248}" type="presParOf" srcId="{A4C6E177-121C-4A48-9405-18271A8592B2}" destId="{AC3F9126-C4BF-4198-B6C1-346EEDD6AB24}" srcOrd="3" destOrd="0" presId="urn:microsoft.com/office/officeart/2008/layout/LinedList"/>
    <dgm:cxn modelId="{160C0D12-7B16-48D7-8C58-91CEDDE7796B}" type="presParOf" srcId="{A4C6E177-121C-4A48-9405-18271A8592B2}" destId="{025FFCD6-EAF3-4F70-B876-6B90557AD238}" srcOrd="4" destOrd="0" presId="urn:microsoft.com/office/officeart/2008/layout/LinedList"/>
    <dgm:cxn modelId="{FD9E1DDA-9DE0-49F5-B925-8731B8F0E0D1}" type="presParOf" srcId="{025FFCD6-EAF3-4F70-B876-6B90557AD238}" destId="{3CCAF2CA-FA31-480C-8A70-1229BA7BEA07}" srcOrd="0" destOrd="0" presId="urn:microsoft.com/office/officeart/2008/layout/LinedList"/>
    <dgm:cxn modelId="{6C9F8B23-AB0B-4D4F-BA34-6DD3144E87AE}" type="presParOf" srcId="{025FFCD6-EAF3-4F70-B876-6B90557AD238}" destId="{D8D302BD-E364-4D4F-B5A0-4C070A95AE41}" srcOrd="1" destOrd="0" presId="urn:microsoft.com/office/officeart/2008/layout/LinedList"/>
    <dgm:cxn modelId="{6905D737-F073-4372-99FB-B879B2BAC686}" type="presParOf" srcId="{025FFCD6-EAF3-4F70-B876-6B90557AD238}" destId="{0C32B841-14E0-418B-8C5A-ECB21F7630DB}" srcOrd="2" destOrd="0" presId="urn:microsoft.com/office/officeart/2008/layout/LinedList"/>
    <dgm:cxn modelId="{75913362-4C76-449D-899E-0578ACC2B38E}" type="presParOf" srcId="{A4C6E177-121C-4A48-9405-18271A8592B2}" destId="{F46C4B82-8786-4F0A-B266-B29B3C4D79CF}" srcOrd="5" destOrd="0" presId="urn:microsoft.com/office/officeart/2008/layout/LinedList"/>
    <dgm:cxn modelId="{D04C9FFA-119E-4861-8DC2-306A23BD730C}" type="presParOf" srcId="{A4C6E177-121C-4A48-9405-18271A8592B2}" destId="{F8676450-670C-45F0-B258-2D79D9301029}" srcOrd="6" destOrd="0" presId="urn:microsoft.com/office/officeart/2008/layout/LinedList"/>
    <dgm:cxn modelId="{7FCC6F82-1334-4664-80EE-0F842F507110}" type="presParOf" srcId="{A4C6E177-121C-4A48-9405-18271A8592B2}" destId="{9D80BC10-BBD5-4D96-99CA-E3AD506A2CCA}" srcOrd="7" destOrd="0" presId="urn:microsoft.com/office/officeart/2008/layout/LinedList"/>
    <dgm:cxn modelId="{75D95781-8048-4045-8ABB-16A53962C8F8}" type="presParOf" srcId="{9D80BC10-BBD5-4D96-99CA-E3AD506A2CCA}" destId="{5CA06483-D0A1-419F-B960-B461F1DB7A49}" srcOrd="0" destOrd="0" presId="urn:microsoft.com/office/officeart/2008/layout/LinedList"/>
    <dgm:cxn modelId="{D602C01F-1DD6-46B6-8F0E-144411670522}" type="presParOf" srcId="{9D80BC10-BBD5-4D96-99CA-E3AD506A2CCA}" destId="{ABE3FD95-97AB-467D-AF26-4C319333C3E0}" srcOrd="1" destOrd="0" presId="urn:microsoft.com/office/officeart/2008/layout/LinedList"/>
    <dgm:cxn modelId="{873515AA-79F7-4332-8E6F-012B24DFF252}" type="presParOf" srcId="{9D80BC10-BBD5-4D96-99CA-E3AD506A2CCA}" destId="{41A671F8-558C-4D4D-92F4-391B96044A87}" srcOrd="2" destOrd="0" presId="urn:microsoft.com/office/officeart/2008/layout/LinedList"/>
    <dgm:cxn modelId="{0BF6EC93-BAE9-4BD3-BB74-477BB451ABB9}" type="presParOf" srcId="{A4C6E177-121C-4A48-9405-18271A8592B2}" destId="{E9257691-DBFF-4D1F-85F3-EF4EA3E366AB}" srcOrd="8" destOrd="0" presId="urn:microsoft.com/office/officeart/2008/layout/LinedList"/>
    <dgm:cxn modelId="{9C125637-BA32-4D3E-9AD9-CE50AE119448}" type="presParOf" srcId="{A4C6E177-121C-4A48-9405-18271A8592B2}" destId="{829E6F0B-81EE-4236-BF89-3528205FC28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C8C0D-472D-4CA8-91F1-48D47E54A8B7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CC850BC-96EE-49E8-8C85-3D0E7B6E0CA3}">
      <dgm:prSet phldrT="[Text]"/>
      <dgm:spPr/>
      <dgm:t>
        <a:bodyPr/>
        <a:lstStyle/>
        <a:p>
          <a:pPr latinLnBrk="1"/>
          <a:r>
            <a:rPr lang="en-US" altLang="ko-KR" b="1" dirty="0" smtClean="0"/>
            <a:t>Server</a:t>
          </a:r>
          <a:endParaRPr lang="ko-KR" altLang="en-US" b="1" dirty="0"/>
        </a:p>
      </dgm:t>
    </dgm:pt>
    <dgm:pt modelId="{7E15A540-F7B6-4354-BA75-9301DAFD3DA7}" type="parTrans" cxnId="{9723BEE6-443C-4D8C-B4D4-1B0276225C21}">
      <dgm:prSet/>
      <dgm:spPr/>
      <dgm:t>
        <a:bodyPr/>
        <a:lstStyle/>
        <a:p>
          <a:pPr latinLnBrk="1"/>
          <a:endParaRPr lang="ko-KR" altLang="en-US"/>
        </a:p>
      </dgm:t>
    </dgm:pt>
    <dgm:pt modelId="{259CE16E-179E-4872-B96E-CDBEE551AA74}" type="sibTrans" cxnId="{9723BEE6-443C-4D8C-B4D4-1B0276225C21}">
      <dgm:prSet/>
      <dgm:spPr/>
      <dgm:t>
        <a:bodyPr/>
        <a:lstStyle/>
        <a:p>
          <a:pPr latinLnBrk="1"/>
          <a:endParaRPr lang="ko-KR" altLang="en-US"/>
        </a:p>
      </dgm:t>
    </dgm:pt>
    <dgm:pt modelId="{0E27B422-A4A1-4FF5-985F-683FDB9760FE}">
      <dgm:prSet phldrT="[Text]"/>
      <dgm:spPr/>
      <dgm:t>
        <a:bodyPr/>
        <a:lstStyle/>
        <a:p>
          <a:pPr latinLnBrk="1"/>
          <a:r>
            <a:rPr lang="en-US" altLang="ko-KR" b="1" dirty="0" smtClean="0"/>
            <a:t>Node.js</a:t>
          </a:r>
          <a:endParaRPr lang="ko-KR" altLang="en-US" b="1" dirty="0"/>
        </a:p>
      </dgm:t>
    </dgm:pt>
    <dgm:pt modelId="{F1184143-EA42-4ABE-8AC6-7440CD9E231D}" type="parTrans" cxnId="{DAB9AFD5-AEF6-4798-A04A-0F1C8FE3B063}">
      <dgm:prSet/>
      <dgm:spPr/>
      <dgm:t>
        <a:bodyPr/>
        <a:lstStyle/>
        <a:p>
          <a:pPr latinLnBrk="1"/>
          <a:endParaRPr lang="ko-KR" altLang="en-US"/>
        </a:p>
      </dgm:t>
    </dgm:pt>
    <dgm:pt modelId="{FF3286E3-CD6C-4B18-A64D-F910CE63CC81}" type="sibTrans" cxnId="{DAB9AFD5-AEF6-4798-A04A-0F1C8FE3B063}">
      <dgm:prSet/>
      <dgm:spPr/>
      <dgm:t>
        <a:bodyPr/>
        <a:lstStyle/>
        <a:p>
          <a:pPr latinLnBrk="1"/>
          <a:endParaRPr lang="ko-KR" altLang="en-US"/>
        </a:p>
      </dgm:t>
    </dgm:pt>
    <dgm:pt modelId="{6BEF08B0-FDA7-408E-9B5A-E8F75E5F0721}">
      <dgm:prSet phldrT="[Text]"/>
      <dgm:spPr/>
      <dgm:t>
        <a:bodyPr/>
        <a:lstStyle/>
        <a:p>
          <a:pPr latinLnBrk="1"/>
          <a:r>
            <a:rPr lang="en-US" altLang="ko-KR" b="1" dirty="0" smtClean="0"/>
            <a:t>AWS</a:t>
          </a:r>
          <a:endParaRPr lang="ko-KR" altLang="en-US" b="1" dirty="0"/>
        </a:p>
      </dgm:t>
    </dgm:pt>
    <dgm:pt modelId="{6227B6BF-67A7-49D2-967A-C674011FA969}" type="parTrans" cxnId="{6832DD95-0753-4AD6-B663-0F350D6BE2C1}">
      <dgm:prSet/>
      <dgm:spPr/>
      <dgm:t>
        <a:bodyPr/>
        <a:lstStyle/>
        <a:p>
          <a:pPr latinLnBrk="1"/>
          <a:endParaRPr lang="ko-KR" altLang="en-US"/>
        </a:p>
      </dgm:t>
    </dgm:pt>
    <dgm:pt modelId="{73536454-096C-44D4-9F36-AFF73FBA1B18}" type="sibTrans" cxnId="{6832DD95-0753-4AD6-B663-0F350D6BE2C1}">
      <dgm:prSet/>
      <dgm:spPr/>
      <dgm:t>
        <a:bodyPr/>
        <a:lstStyle/>
        <a:p>
          <a:pPr latinLnBrk="1"/>
          <a:endParaRPr lang="ko-KR" altLang="en-US"/>
        </a:p>
      </dgm:t>
    </dgm:pt>
    <dgm:pt modelId="{D66C0FE5-331E-4049-B86D-27DC10991BEE}">
      <dgm:prSet phldrT="[Text]"/>
      <dgm:spPr/>
      <dgm:t>
        <a:bodyPr/>
        <a:lstStyle/>
        <a:p>
          <a:pPr latinLnBrk="1"/>
          <a:r>
            <a:rPr lang="en-US" altLang="ko-KR" b="1" dirty="0" smtClean="0"/>
            <a:t>Library</a:t>
          </a:r>
          <a:endParaRPr lang="ko-KR" altLang="en-US" b="1" dirty="0"/>
        </a:p>
      </dgm:t>
    </dgm:pt>
    <dgm:pt modelId="{BFA0DF4F-2D45-4273-953F-F080AF5AB4C6}" type="parTrans" cxnId="{4256BBBD-CE78-4F43-BD8D-2A4320EE5707}">
      <dgm:prSet/>
      <dgm:spPr/>
      <dgm:t>
        <a:bodyPr/>
        <a:lstStyle/>
        <a:p>
          <a:pPr latinLnBrk="1"/>
          <a:endParaRPr lang="ko-KR" altLang="en-US"/>
        </a:p>
      </dgm:t>
    </dgm:pt>
    <dgm:pt modelId="{7E2DF6A6-162A-4700-A464-C4BCA5505961}" type="sibTrans" cxnId="{4256BBBD-CE78-4F43-BD8D-2A4320EE5707}">
      <dgm:prSet/>
      <dgm:spPr/>
      <dgm:t>
        <a:bodyPr/>
        <a:lstStyle/>
        <a:p>
          <a:pPr latinLnBrk="1"/>
          <a:endParaRPr lang="ko-KR" altLang="en-US"/>
        </a:p>
      </dgm:t>
    </dgm:pt>
    <dgm:pt modelId="{289F0DD2-3591-4541-837B-AA22DB86DE7A}">
      <dgm:prSet phldrT="[Text]"/>
      <dgm:spPr/>
      <dgm:t>
        <a:bodyPr/>
        <a:lstStyle/>
        <a:p>
          <a:pPr latinLnBrk="1"/>
          <a:r>
            <a:rPr lang="en-US" altLang="ko-KR" b="1" dirty="0" smtClean="0"/>
            <a:t>JavaScript</a:t>
          </a:r>
          <a:endParaRPr lang="ko-KR" altLang="en-US" b="1" dirty="0"/>
        </a:p>
      </dgm:t>
    </dgm:pt>
    <dgm:pt modelId="{25B85B1B-E1A4-4ACD-AF2E-C3031A7987C8}" type="parTrans" cxnId="{608CF8CE-55E2-40F0-AF24-A7F4A321B3AD}">
      <dgm:prSet/>
      <dgm:spPr/>
      <dgm:t>
        <a:bodyPr/>
        <a:lstStyle/>
        <a:p>
          <a:pPr latinLnBrk="1"/>
          <a:endParaRPr lang="ko-KR" altLang="en-US"/>
        </a:p>
      </dgm:t>
    </dgm:pt>
    <dgm:pt modelId="{67BC4A9C-6F74-4817-9A13-6E93562CF60C}" type="sibTrans" cxnId="{608CF8CE-55E2-40F0-AF24-A7F4A321B3AD}">
      <dgm:prSet/>
      <dgm:spPr/>
      <dgm:t>
        <a:bodyPr/>
        <a:lstStyle/>
        <a:p>
          <a:pPr latinLnBrk="1"/>
          <a:endParaRPr lang="ko-KR" altLang="en-US"/>
        </a:p>
      </dgm:t>
    </dgm:pt>
    <dgm:pt modelId="{E462E0DF-4155-48CD-B916-B07BA43D03E4}">
      <dgm:prSet phldrT="[Text]"/>
      <dgm:spPr/>
      <dgm:t>
        <a:bodyPr/>
        <a:lstStyle/>
        <a:p>
          <a:pPr latinLnBrk="1"/>
          <a:r>
            <a:rPr lang="en-US" altLang="ko-KR" b="1" dirty="0" smtClean="0"/>
            <a:t>Canvas</a:t>
          </a:r>
          <a:endParaRPr lang="ko-KR" altLang="en-US" b="1" dirty="0"/>
        </a:p>
      </dgm:t>
    </dgm:pt>
    <dgm:pt modelId="{99C47338-CBCC-4663-A3BC-04D389E78E43}" type="parTrans" cxnId="{A601F8B2-5AA6-46F9-8104-5E5E1D6C33A7}">
      <dgm:prSet/>
      <dgm:spPr/>
      <dgm:t>
        <a:bodyPr/>
        <a:lstStyle/>
        <a:p>
          <a:pPr latinLnBrk="1"/>
          <a:endParaRPr lang="ko-KR" altLang="en-US"/>
        </a:p>
      </dgm:t>
    </dgm:pt>
    <dgm:pt modelId="{BEDAA789-BE81-409F-B60B-AA9E470B42C0}" type="sibTrans" cxnId="{A601F8B2-5AA6-46F9-8104-5E5E1D6C33A7}">
      <dgm:prSet/>
      <dgm:spPr/>
      <dgm:t>
        <a:bodyPr/>
        <a:lstStyle/>
        <a:p>
          <a:pPr latinLnBrk="1"/>
          <a:endParaRPr lang="ko-KR" altLang="en-US"/>
        </a:p>
      </dgm:t>
    </dgm:pt>
    <dgm:pt modelId="{3422DEDA-05BF-4B86-9BE6-FD71B1FFF714}">
      <dgm:prSet phldrT="[Text]"/>
      <dgm:spPr/>
      <dgm:t>
        <a:bodyPr/>
        <a:lstStyle/>
        <a:p>
          <a:pPr latinLnBrk="1"/>
          <a:r>
            <a:rPr lang="en-US" altLang="ko-KR" b="1" dirty="0" err="1" smtClean="0"/>
            <a:t>Mosquitto</a:t>
          </a:r>
          <a:endParaRPr lang="en-US" altLang="ko-KR" b="1" dirty="0" smtClean="0"/>
        </a:p>
        <a:p>
          <a:pPr latinLnBrk="1"/>
          <a:r>
            <a:rPr lang="en-US" altLang="ko-KR" b="1" dirty="0" smtClean="0"/>
            <a:t>(MQTT</a:t>
          </a:r>
          <a:r>
            <a:rPr lang="en-US" altLang="ko-KR" b="0" dirty="0" smtClean="0"/>
            <a:t> </a:t>
          </a:r>
          <a:r>
            <a:rPr lang="en-US" altLang="ko-KR" b="1" dirty="0" smtClean="0"/>
            <a:t>Broker</a:t>
          </a:r>
          <a:r>
            <a:rPr lang="en-US" altLang="ko-KR" b="0" dirty="0" smtClean="0"/>
            <a:t>)</a:t>
          </a:r>
          <a:endParaRPr lang="ko-KR" altLang="en-US" b="0" dirty="0"/>
        </a:p>
      </dgm:t>
    </dgm:pt>
    <dgm:pt modelId="{6B5E01F3-D42C-4AB0-9535-E9253C36C9C1}" type="parTrans" cxnId="{E4344942-1C8A-4456-AD61-5A42ED46A507}">
      <dgm:prSet/>
      <dgm:spPr/>
      <dgm:t>
        <a:bodyPr/>
        <a:lstStyle/>
        <a:p>
          <a:pPr latinLnBrk="1"/>
          <a:endParaRPr lang="ko-KR" altLang="en-US"/>
        </a:p>
      </dgm:t>
    </dgm:pt>
    <dgm:pt modelId="{A253C082-8084-4150-8EB7-34A801B36A5A}" type="sibTrans" cxnId="{E4344942-1C8A-4456-AD61-5A42ED46A507}">
      <dgm:prSet/>
      <dgm:spPr/>
      <dgm:t>
        <a:bodyPr/>
        <a:lstStyle/>
        <a:p>
          <a:pPr latinLnBrk="1"/>
          <a:endParaRPr lang="ko-KR" altLang="en-US"/>
        </a:p>
      </dgm:t>
    </dgm:pt>
    <dgm:pt modelId="{A2CA7F2F-5415-41F3-BA5A-2B3FEA43468A}">
      <dgm:prSet phldrT="[Text]"/>
      <dgm:spPr/>
      <dgm:t>
        <a:bodyPr/>
        <a:lstStyle/>
        <a:p>
          <a:pPr latinLnBrk="1"/>
          <a:r>
            <a:rPr lang="en-US" altLang="ko-KR" b="1" dirty="0" smtClean="0"/>
            <a:t>Bootstrap</a:t>
          </a:r>
          <a:endParaRPr lang="ko-KR" altLang="en-US" b="1" dirty="0"/>
        </a:p>
      </dgm:t>
    </dgm:pt>
    <dgm:pt modelId="{FE5449D1-4EF9-44FC-ACA6-B7C61F47041F}">
      <dgm:prSet phldrT="[Text]"/>
      <dgm:spPr/>
      <dgm:t>
        <a:bodyPr/>
        <a:lstStyle/>
        <a:p>
          <a:pPr latinLnBrk="1"/>
          <a:r>
            <a:rPr lang="en-US" altLang="ko-KR" b="1" dirty="0" smtClean="0"/>
            <a:t>JavaScript</a:t>
          </a:r>
          <a:endParaRPr lang="ko-KR" altLang="en-US" b="1" dirty="0"/>
        </a:p>
      </dgm:t>
    </dgm:pt>
    <dgm:pt modelId="{F83A4E15-04F6-4761-B133-426D2F003E14}">
      <dgm:prSet phldrT="[Text]"/>
      <dgm:spPr/>
      <dgm:t>
        <a:bodyPr/>
        <a:lstStyle/>
        <a:p>
          <a:pPr latinLnBrk="1"/>
          <a:r>
            <a:rPr lang="en-US" altLang="ko-KR" b="1" dirty="0" smtClean="0"/>
            <a:t>HTML</a:t>
          </a:r>
          <a:endParaRPr lang="ko-KR" altLang="en-US" b="1" dirty="0"/>
        </a:p>
      </dgm:t>
    </dgm:pt>
    <dgm:pt modelId="{0FFFA825-95D5-4E1B-B541-D761CE159EB1}">
      <dgm:prSet phldrT="[Text]"/>
      <dgm:spPr/>
      <dgm:t>
        <a:bodyPr/>
        <a:lstStyle/>
        <a:p>
          <a:pPr latinLnBrk="1"/>
          <a:r>
            <a:rPr lang="en-US" altLang="ko-KR" b="1" dirty="0" smtClean="0"/>
            <a:t>Client</a:t>
          </a:r>
          <a:endParaRPr lang="ko-KR" altLang="en-US" b="1" dirty="0"/>
        </a:p>
      </dgm:t>
    </dgm:pt>
    <dgm:pt modelId="{3DE2E20F-CDDE-4EA4-B709-FA8E498CE34B}" type="sibTrans" cxnId="{3E51DA43-FB30-40C9-BCA8-4B5AB27A3D15}">
      <dgm:prSet/>
      <dgm:spPr/>
      <dgm:t>
        <a:bodyPr/>
        <a:lstStyle/>
        <a:p>
          <a:pPr latinLnBrk="1"/>
          <a:endParaRPr lang="ko-KR" altLang="en-US"/>
        </a:p>
      </dgm:t>
    </dgm:pt>
    <dgm:pt modelId="{48CE5D03-C7CC-4580-BCEB-D1E4513DA987}" type="parTrans" cxnId="{3E51DA43-FB30-40C9-BCA8-4B5AB27A3D15}">
      <dgm:prSet/>
      <dgm:spPr/>
      <dgm:t>
        <a:bodyPr/>
        <a:lstStyle/>
        <a:p>
          <a:pPr latinLnBrk="1"/>
          <a:endParaRPr lang="ko-KR" altLang="en-US"/>
        </a:p>
      </dgm:t>
    </dgm:pt>
    <dgm:pt modelId="{CD9CCEAB-25C8-45C8-A81D-F13C8613677D}" type="sibTrans" cxnId="{7B56B4B9-3250-4EDF-A7E5-025B884E9477}">
      <dgm:prSet/>
      <dgm:spPr/>
      <dgm:t>
        <a:bodyPr/>
        <a:lstStyle/>
        <a:p>
          <a:pPr latinLnBrk="1"/>
          <a:endParaRPr lang="ko-KR" altLang="en-US"/>
        </a:p>
      </dgm:t>
    </dgm:pt>
    <dgm:pt modelId="{6717AB3C-D6F4-446F-875E-12BB9A93FA6F}" type="parTrans" cxnId="{7B56B4B9-3250-4EDF-A7E5-025B884E9477}">
      <dgm:prSet/>
      <dgm:spPr/>
      <dgm:t>
        <a:bodyPr/>
        <a:lstStyle/>
        <a:p>
          <a:pPr latinLnBrk="1"/>
          <a:endParaRPr lang="ko-KR" altLang="en-US"/>
        </a:p>
      </dgm:t>
    </dgm:pt>
    <dgm:pt modelId="{C84C9C7A-14B5-4A86-80CB-2511692913D2}" type="sibTrans" cxnId="{DDE3344A-D0FD-4A5E-B29E-0D56D93A66BF}">
      <dgm:prSet/>
      <dgm:spPr/>
      <dgm:t>
        <a:bodyPr/>
        <a:lstStyle/>
        <a:p>
          <a:pPr latinLnBrk="1"/>
          <a:endParaRPr lang="ko-KR" altLang="en-US"/>
        </a:p>
      </dgm:t>
    </dgm:pt>
    <dgm:pt modelId="{166FAF82-AFAB-4808-861B-C3FDAAD91EC9}" type="parTrans" cxnId="{DDE3344A-D0FD-4A5E-B29E-0D56D93A66BF}">
      <dgm:prSet/>
      <dgm:spPr/>
      <dgm:t>
        <a:bodyPr/>
        <a:lstStyle/>
        <a:p>
          <a:pPr latinLnBrk="1"/>
          <a:endParaRPr lang="ko-KR" altLang="en-US"/>
        </a:p>
      </dgm:t>
    </dgm:pt>
    <dgm:pt modelId="{75CE1F60-5DDC-4CB2-9A82-DE29F0D9C2A7}" type="sibTrans" cxnId="{56A5B321-6351-4325-BDBA-9F9DE43575CE}">
      <dgm:prSet/>
      <dgm:spPr/>
      <dgm:t>
        <a:bodyPr/>
        <a:lstStyle/>
        <a:p>
          <a:pPr latinLnBrk="1"/>
          <a:endParaRPr lang="ko-KR" altLang="en-US"/>
        </a:p>
      </dgm:t>
    </dgm:pt>
    <dgm:pt modelId="{C60FC291-CF97-42EF-822C-6782E3E64B33}" type="parTrans" cxnId="{56A5B321-6351-4325-BDBA-9F9DE43575CE}">
      <dgm:prSet/>
      <dgm:spPr/>
      <dgm:t>
        <a:bodyPr/>
        <a:lstStyle/>
        <a:p>
          <a:pPr latinLnBrk="1"/>
          <a:endParaRPr lang="ko-KR" altLang="en-US"/>
        </a:p>
      </dgm:t>
    </dgm:pt>
    <dgm:pt modelId="{F15004D9-625B-4C2E-AF8B-F2BFEAC41282}">
      <dgm:prSet phldrT="[Text]"/>
      <dgm:spPr/>
      <dgm:t>
        <a:bodyPr/>
        <a:lstStyle/>
        <a:p>
          <a:pPr latinLnBrk="1"/>
          <a:r>
            <a:rPr lang="en-US" altLang="ko-KR" b="1" dirty="0" smtClean="0"/>
            <a:t>Version </a:t>
          </a:r>
          <a:r>
            <a:rPr lang="ko-KR" altLang="en-US" b="1" dirty="0" smtClean="0"/>
            <a:t>관리</a:t>
          </a:r>
          <a:endParaRPr lang="ko-KR" altLang="en-US" b="1" dirty="0"/>
        </a:p>
      </dgm:t>
    </dgm:pt>
    <dgm:pt modelId="{08EB1B6D-E5FA-4424-8F19-C1912AEC10A0}" type="parTrans" cxnId="{43EBAC20-830E-4CE9-BCE8-BF1E44F08E45}">
      <dgm:prSet/>
      <dgm:spPr/>
      <dgm:t>
        <a:bodyPr/>
        <a:lstStyle/>
        <a:p>
          <a:pPr latinLnBrk="1"/>
          <a:endParaRPr lang="ko-KR" altLang="en-US"/>
        </a:p>
      </dgm:t>
    </dgm:pt>
    <dgm:pt modelId="{B0E28A7E-BB9F-4985-BEF9-E7B3D9E0FE65}" type="sibTrans" cxnId="{43EBAC20-830E-4CE9-BCE8-BF1E44F08E45}">
      <dgm:prSet/>
      <dgm:spPr/>
      <dgm:t>
        <a:bodyPr/>
        <a:lstStyle/>
        <a:p>
          <a:pPr latinLnBrk="1"/>
          <a:endParaRPr lang="ko-KR" altLang="en-US"/>
        </a:p>
      </dgm:t>
    </dgm:pt>
    <dgm:pt modelId="{25A98977-A212-488C-B09D-FCFC21C9CB06}">
      <dgm:prSet phldrT="[Text]"/>
      <dgm:spPr/>
      <dgm:t>
        <a:bodyPr/>
        <a:lstStyle/>
        <a:p>
          <a:pPr latinLnBrk="1"/>
          <a:r>
            <a:rPr lang="en-US" altLang="ko-KR" b="1" dirty="0" err="1" smtClean="0"/>
            <a:t>Github</a:t>
          </a:r>
          <a:endParaRPr lang="ko-KR" altLang="en-US" b="1" dirty="0"/>
        </a:p>
      </dgm:t>
    </dgm:pt>
    <dgm:pt modelId="{21497C6D-DC13-46C1-8D79-8792F91CBAA1}" type="parTrans" cxnId="{2ABDC62B-E5F9-48DC-94DF-57DABEBC1C41}">
      <dgm:prSet/>
      <dgm:spPr/>
      <dgm:t>
        <a:bodyPr/>
        <a:lstStyle/>
        <a:p>
          <a:pPr latinLnBrk="1"/>
          <a:endParaRPr lang="ko-KR" altLang="en-US"/>
        </a:p>
      </dgm:t>
    </dgm:pt>
    <dgm:pt modelId="{3D65D2A5-D5F7-4276-8DFD-95CD5D544B97}" type="sibTrans" cxnId="{2ABDC62B-E5F9-48DC-94DF-57DABEBC1C41}">
      <dgm:prSet/>
      <dgm:spPr/>
      <dgm:t>
        <a:bodyPr/>
        <a:lstStyle/>
        <a:p>
          <a:pPr latinLnBrk="1"/>
          <a:endParaRPr lang="ko-KR" altLang="en-US"/>
        </a:p>
      </dgm:t>
    </dgm:pt>
    <dgm:pt modelId="{E36B84AC-B2DD-46E3-814A-4FCF5E8B93AD}">
      <dgm:prSet phldrT="[Text]"/>
      <dgm:spPr/>
      <dgm:t>
        <a:bodyPr/>
        <a:lstStyle/>
        <a:p>
          <a:pPr latinLnBrk="1"/>
          <a:r>
            <a:rPr lang="en-US" altLang="ko-KR" b="1" dirty="0" smtClean="0"/>
            <a:t>SQLITE3</a:t>
          </a:r>
          <a:endParaRPr lang="ko-KR" altLang="en-US" b="1" dirty="0"/>
        </a:p>
      </dgm:t>
    </dgm:pt>
    <dgm:pt modelId="{20142DA8-B091-45EB-A2FE-F5937911AD6D}" type="parTrans" cxnId="{A92E34E6-5471-47CA-AE67-FC2A57DFE0C8}">
      <dgm:prSet/>
      <dgm:spPr/>
      <dgm:t>
        <a:bodyPr/>
        <a:lstStyle/>
        <a:p>
          <a:pPr latinLnBrk="1"/>
          <a:endParaRPr lang="ko-KR" altLang="en-US"/>
        </a:p>
      </dgm:t>
    </dgm:pt>
    <dgm:pt modelId="{F6D4F017-1DD7-47AA-887A-20F8D7987794}" type="sibTrans" cxnId="{A92E34E6-5471-47CA-AE67-FC2A57DFE0C8}">
      <dgm:prSet/>
      <dgm:spPr/>
      <dgm:t>
        <a:bodyPr/>
        <a:lstStyle/>
        <a:p>
          <a:pPr latinLnBrk="1"/>
          <a:endParaRPr lang="ko-KR" altLang="en-US"/>
        </a:p>
      </dgm:t>
    </dgm:pt>
    <dgm:pt modelId="{4DCECBAA-7618-4AB4-A064-DB530AD09EC9}" type="pres">
      <dgm:prSet presAssocID="{DDBC8C0D-472D-4CA8-91F1-48D47E54A8B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7A83B3-D5DC-4603-B265-2368342CE022}" type="pres">
      <dgm:prSet presAssocID="{2CC850BC-96EE-49E8-8C85-3D0E7B6E0CA3}" presName="root" presStyleCnt="0"/>
      <dgm:spPr/>
    </dgm:pt>
    <dgm:pt modelId="{B807D0C0-C1AD-49DA-8DBB-00565824D17B}" type="pres">
      <dgm:prSet presAssocID="{2CC850BC-96EE-49E8-8C85-3D0E7B6E0CA3}" presName="rootComposite" presStyleCnt="0"/>
      <dgm:spPr/>
    </dgm:pt>
    <dgm:pt modelId="{1D366709-028B-459B-88B9-E1350D5DA5EC}" type="pres">
      <dgm:prSet presAssocID="{2CC850BC-96EE-49E8-8C85-3D0E7B6E0CA3}" presName="rootText" presStyleLbl="node1" presStyleIdx="0" presStyleCnt="4" custLinFactNeighborX="724" custLinFactNeighborY="3383"/>
      <dgm:spPr/>
      <dgm:t>
        <a:bodyPr/>
        <a:lstStyle/>
        <a:p>
          <a:pPr latinLnBrk="1"/>
          <a:endParaRPr lang="ko-KR" altLang="en-US"/>
        </a:p>
      </dgm:t>
    </dgm:pt>
    <dgm:pt modelId="{505A0EA1-3FD1-44E3-8725-7E0745263EE8}" type="pres">
      <dgm:prSet presAssocID="{2CC850BC-96EE-49E8-8C85-3D0E7B6E0CA3}" presName="rootConnector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3D49785-26D4-4CC3-A7D5-B229B2BD00D3}" type="pres">
      <dgm:prSet presAssocID="{2CC850BC-96EE-49E8-8C85-3D0E7B6E0CA3}" presName="childShape" presStyleCnt="0"/>
      <dgm:spPr/>
    </dgm:pt>
    <dgm:pt modelId="{ADF1400B-C263-4CD4-B265-B7111AAE41C1}" type="pres">
      <dgm:prSet presAssocID="{F1184143-EA42-4ABE-8AC6-7440CD9E231D}" presName="Name13" presStyleLbl="parChTrans1D2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6ED0B53B-2778-4250-A363-BF89A690F405}" type="pres">
      <dgm:prSet presAssocID="{0E27B422-A4A1-4FF5-985F-683FDB9760FE}" presName="childText" presStyleLbl="bgAcc1" presStyleIdx="0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F52B91-E67D-4C8B-B0E7-A14B1839EDB3}" type="pres">
      <dgm:prSet presAssocID="{6227B6BF-67A7-49D2-967A-C674011FA969}" presName="Name13" presStyleLbl="parChTrans1D2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E525BC98-6C72-44F1-9A07-0DB0C7A3B433}" type="pres">
      <dgm:prSet presAssocID="{6BEF08B0-FDA7-408E-9B5A-E8F75E5F0721}" presName="childText" presStyleLbl="bgAcc1" presStyleIdx="1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225999-3703-487E-9F3C-BC2D196EF26F}" type="pres">
      <dgm:prSet presAssocID="{6B5E01F3-D42C-4AB0-9535-E9253C36C9C1}" presName="Name13" presStyleLbl="parChTrans1D2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3CB19932-6530-4FB1-B3C7-913CF1176325}" type="pres">
      <dgm:prSet presAssocID="{3422DEDA-05BF-4B86-9BE6-FD71B1FFF714}" presName="childText" presStyleLbl="bgAcc1" presStyleIdx="2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B7CB94-1A2F-4453-A66D-2472790E53EE}" type="pres">
      <dgm:prSet presAssocID="{20142DA8-B091-45EB-A2FE-F5937911AD6D}" presName="Name13" presStyleLbl="parChTrans1D2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6FB1A1FA-49EA-453B-9D2B-95FA464DE011}" type="pres">
      <dgm:prSet presAssocID="{E36B84AC-B2DD-46E3-814A-4FCF5E8B93AD}" presName="childText" presStyleLbl="bgAcc1" presStyleIdx="3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F6F34F-07D2-461E-BAD5-039303500044}" type="pres">
      <dgm:prSet presAssocID="{0FFFA825-95D5-4E1B-B541-D761CE159EB1}" presName="root" presStyleCnt="0"/>
      <dgm:spPr/>
    </dgm:pt>
    <dgm:pt modelId="{8BE4C146-483B-414D-A1A3-D043E7B69150}" type="pres">
      <dgm:prSet presAssocID="{0FFFA825-95D5-4E1B-B541-D761CE159EB1}" presName="rootComposite" presStyleCnt="0"/>
      <dgm:spPr/>
    </dgm:pt>
    <dgm:pt modelId="{0A7E29D7-350F-47DA-A0C3-D877E7163BAE}" type="pres">
      <dgm:prSet presAssocID="{0FFFA825-95D5-4E1B-B541-D761CE159EB1}" presName="rootText" presStyleLbl="node1" presStyleIdx="1" presStyleCnt="4" custLinFactNeighborX="724" custLinFactNeighborY="3383"/>
      <dgm:spPr/>
      <dgm:t>
        <a:bodyPr/>
        <a:lstStyle/>
        <a:p>
          <a:pPr latinLnBrk="1"/>
          <a:endParaRPr lang="ko-KR" altLang="en-US"/>
        </a:p>
      </dgm:t>
    </dgm:pt>
    <dgm:pt modelId="{BC10FC50-8648-4638-9C99-74000B486402}" type="pres">
      <dgm:prSet presAssocID="{0FFFA825-95D5-4E1B-B541-D761CE159EB1}" presName="rootConnector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FE710D4-07D2-4BCD-B926-42F1AF0A2C2C}" type="pres">
      <dgm:prSet presAssocID="{0FFFA825-95D5-4E1B-B541-D761CE159EB1}" presName="childShape" presStyleCnt="0"/>
      <dgm:spPr/>
    </dgm:pt>
    <dgm:pt modelId="{6D7D7538-034C-429A-AF8B-1382594DC395}" type="pres">
      <dgm:prSet presAssocID="{C60FC291-CF97-42EF-822C-6782E3E64B33}" presName="Name13" presStyleLbl="parChTrans1D2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9852B83B-ABFE-47D9-9684-B34B5CB1C8B5}" type="pres">
      <dgm:prSet presAssocID="{F83A4E15-04F6-4761-B133-426D2F003E14}" presName="childText" presStyleLbl="bgAcc1" presStyleIdx="4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53D983-B704-4025-A187-DFFF548D6A26}" type="pres">
      <dgm:prSet presAssocID="{166FAF82-AFAB-4808-861B-C3FDAAD91EC9}" presName="Name13" presStyleLbl="parChTrans1D2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6B4B7C62-9277-453D-8E49-9E9DE7FBDFF8}" type="pres">
      <dgm:prSet presAssocID="{FE5449D1-4EF9-44FC-ACA6-B7C61F47041F}" presName="childText" presStyleLbl="bgAcc1" presStyleIdx="5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72FD81-0582-4656-A35A-8512ECE7D72B}" type="pres">
      <dgm:prSet presAssocID="{6717AB3C-D6F4-446F-875E-12BB9A93FA6F}" presName="Name13" presStyleLbl="parChTrans1D2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A65EBBFA-40D1-44E2-B9EE-39C6E7044E1B}" type="pres">
      <dgm:prSet presAssocID="{A2CA7F2F-5415-41F3-BA5A-2B3FEA43468A}" presName="childText" presStyleLbl="bgAcc1" presStyleIdx="6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B9B632-4C9E-48EA-8881-FB7EE737B1B5}" type="pres">
      <dgm:prSet presAssocID="{D66C0FE5-331E-4049-B86D-27DC10991BEE}" presName="root" presStyleCnt="0"/>
      <dgm:spPr/>
    </dgm:pt>
    <dgm:pt modelId="{AAD9EC81-2E0A-4E66-97A3-61870A6F84C8}" type="pres">
      <dgm:prSet presAssocID="{D66C0FE5-331E-4049-B86D-27DC10991BEE}" presName="rootComposite" presStyleCnt="0"/>
      <dgm:spPr/>
    </dgm:pt>
    <dgm:pt modelId="{89F7FF67-66CC-4E6B-96A4-9669E34EBD65}" type="pres">
      <dgm:prSet presAssocID="{D66C0FE5-331E-4049-B86D-27DC10991BEE}" presName="rootText" presStyleLbl="node1" presStyleIdx="2" presStyleCnt="4" custLinFactNeighborX="724" custLinFactNeighborY="3383"/>
      <dgm:spPr/>
      <dgm:t>
        <a:bodyPr/>
        <a:lstStyle/>
        <a:p>
          <a:pPr latinLnBrk="1"/>
          <a:endParaRPr lang="ko-KR" altLang="en-US"/>
        </a:p>
      </dgm:t>
    </dgm:pt>
    <dgm:pt modelId="{D363F206-38CC-4456-B3BE-3E5FA84F7D0D}" type="pres">
      <dgm:prSet presAssocID="{D66C0FE5-331E-4049-B86D-27DC10991BEE}" presName="rootConnector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87381E5-8247-4C60-A8AB-7BF1B0E7D0D1}" type="pres">
      <dgm:prSet presAssocID="{D66C0FE5-331E-4049-B86D-27DC10991BEE}" presName="childShape" presStyleCnt="0"/>
      <dgm:spPr/>
    </dgm:pt>
    <dgm:pt modelId="{682969EB-CD05-4E47-955B-B79835FAC6A9}" type="pres">
      <dgm:prSet presAssocID="{25B85B1B-E1A4-4ACD-AF2E-C3031A7987C8}" presName="Name13" presStyleLbl="parChTrans1D2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D178DCAF-6393-4B5B-9FBF-01952821B84E}" type="pres">
      <dgm:prSet presAssocID="{289F0DD2-3591-4541-837B-AA22DB86DE7A}" presName="childText" presStyleLbl="bgAcc1" presStyleIdx="7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C3126E-5D02-4D3D-A8A1-FD39A829ED8D}" type="pres">
      <dgm:prSet presAssocID="{99C47338-CBCC-4663-A3BC-04D389E78E43}" presName="Name13" presStyleLbl="parChTrans1D2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3F72BFD2-3FA4-44EE-A02D-31FEF74A9FAD}" type="pres">
      <dgm:prSet presAssocID="{E462E0DF-4155-48CD-B916-B07BA43D03E4}" presName="childText" presStyleLbl="bgAcc1" presStyleIdx="8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DF56FB-001B-4297-9DC1-E7172548CA88}" type="pres">
      <dgm:prSet presAssocID="{F15004D9-625B-4C2E-AF8B-F2BFEAC41282}" presName="root" presStyleCnt="0"/>
      <dgm:spPr/>
    </dgm:pt>
    <dgm:pt modelId="{167B5E7E-DD99-471E-9F17-4D7A062986E5}" type="pres">
      <dgm:prSet presAssocID="{F15004D9-625B-4C2E-AF8B-F2BFEAC41282}" presName="rootComposite" presStyleCnt="0"/>
      <dgm:spPr/>
    </dgm:pt>
    <dgm:pt modelId="{34D1B876-BDCF-49A4-B16F-F61309862FEE}" type="pres">
      <dgm:prSet presAssocID="{F15004D9-625B-4C2E-AF8B-F2BFEAC41282}" presName="rootText" presStyleLbl="node1" presStyleIdx="3" presStyleCnt="4" custLinFactNeighborX="610" custLinFactNeighborY="3383"/>
      <dgm:spPr/>
      <dgm:t>
        <a:bodyPr/>
        <a:lstStyle/>
        <a:p>
          <a:pPr latinLnBrk="1"/>
          <a:endParaRPr lang="ko-KR" altLang="en-US"/>
        </a:p>
      </dgm:t>
    </dgm:pt>
    <dgm:pt modelId="{BDD58A65-57E2-4E94-8B4B-5B05AB5325D1}" type="pres">
      <dgm:prSet presAssocID="{F15004D9-625B-4C2E-AF8B-F2BFEAC41282}" presName="rootConnector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5D6CF38-B01E-499C-9F0D-55C5ED4D26AC}" type="pres">
      <dgm:prSet presAssocID="{F15004D9-625B-4C2E-AF8B-F2BFEAC41282}" presName="childShape" presStyleCnt="0"/>
      <dgm:spPr/>
    </dgm:pt>
    <dgm:pt modelId="{730C7548-7E5E-4356-ADEB-86A3F1F7CC77}" type="pres">
      <dgm:prSet presAssocID="{21497C6D-DC13-46C1-8D79-8792F91CBAA1}" presName="Name13" presStyleLbl="parChTrans1D2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EF3F178F-A7AD-4627-9FB7-5AB0D4D3A5A0}" type="pres">
      <dgm:prSet presAssocID="{25A98977-A212-488C-B09D-FCFC21C9CB06}" presName="childText" presStyleLbl="bgAcc1" presStyleIdx="9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D7D6EBE-E690-45E7-B901-C16AC05A005A}" type="presOf" srcId="{6227B6BF-67A7-49D2-967A-C674011FA969}" destId="{91F52B91-E67D-4C8B-B0E7-A14B1839EDB3}" srcOrd="0" destOrd="0" presId="urn:microsoft.com/office/officeart/2005/8/layout/hierarchy3"/>
    <dgm:cxn modelId="{8A75269F-74A4-4776-912B-A0A1A3E8CACB}" type="presOf" srcId="{F15004D9-625B-4C2E-AF8B-F2BFEAC41282}" destId="{34D1B876-BDCF-49A4-B16F-F61309862FEE}" srcOrd="0" destOrd="0" presId="urn:microsoft.com/office/officeart/2005/8/layout/hierarchy3"/>
    <dgm:cxn modelId="{12543A6E-DC80-40E3-9E16-E2D8714A9306}" type="presOf" srcId="{D66C0FE5-331E-4049-B86D-27DC10991BEE}" destId="{89F7FF67-66CC-4E6B-96A4-9669E34EBD65}" srcOrd="0" destOrd="0" presId="urn:microsoft.com/office/officeart/2005/8/layout/hierarchy3"/>
    <dgm:cxn modelId="{3E51DA43-FB30-40C9-BCA8-4B5AB27A3D15}" srcId="{DDBC8C0D-472D-4CA8-91F1-48D47E54A8B7}" destId="{0FFFA825-95D5-4E1B-B541-D761CE159EB1}" srcOrd="1" destOrd="0" parTransId="{48CE5D03-C7CC-4580-BCEB-D1E4513DA987}" sibTransId="{3DE2E20F-CDDE-4EA4-B709-FA8E498CE34B}"/>
    <dgm:cxn modelId="{A9293FD0-7E37-40A7-841A-748EF0687549}" type="presOf" srcId="{21497C6D-DC13-46C1-8D79-8792F91CBAA1}" destId="{730C7548-7E5E-4356-ADEB-86A3F1F7CC77}" srcOrd="0" destOrd="0" presId="urn:microsoft.com/office/officeart/2005/8/layout/hierarchy3"/>
    <dgm:cxn modelId="{4256BBBD-CE78-4F43-BD8D-2A4320EE5707}" srcId="{DDBC8C0D-472D-4CA8-91F1-48D47E54A8B7}" destId="{D66C0FE5-331E-4049-B86D-27DC10991BEE}" srcOrd="2" destOrd="0" parTransId="{BFA0DF4F-2D45-4273-953F-F080AF5AB4C6}" sibTransId="{7E2DF6A6-162A-4700-A464-C4BCA5505961}"/>
    <dgm:cxn modelId="{751456A3-033A-4371-977A-E5AA5C025CB2}" type="presOf" srcId="{0E27B422-A4A1-4FF5-985F-683FDB9760FE}" destId="{6ED0B53B-2778-4250-A363-BF89A690F405}" srcOrd="0" destOrd="0" presId="urn:microsoft.com/office/officeart/2005/8/layout/hierarchy3"/>
    <dgm:cxn modelId="{DEC2B2B3-9349-49F3-9F55-C92928349D04}" type="presOf" srcId="{289F0DD2-3591-4541-837B-AA22DB86DE7A}" destId="{D178DCAF-6393-4B5B-9FBF-01952821B84E}" srcOrd="0" destOrd="0" presId="urn:microsoft.com/office/officeart/2005/8/layout/hierarchy3"/>
    <dgm:cxn modelId="{56A5B321-6351-4325-BDBA-9F9DE43575CE}" srcId="{0FFFA825-95D5-4E1B-B541-D761CE159EB1}" destId="{F83A4E15-04F6-4761-B133-426D2F003E14}" srcOrd="0" destOrd="0" parTransId="{C60FC291-CF97-42EF-822C-6782E3E64B33}" sibTransId="{75CE1F60-5DDC-4CB2-9A82-DE29F0D9C2A7}"/>
    <dgm:cxn modelId="{ED103A0D-89A0-4508-8F35-938EDDF03DB2}" type="presOf" srcId="{25A98977-A212-488C-B09D-FCFC21C9CB06}" destId="{EF3F178F-A7AD-4627-9FB7-5AB0D4D3A5A0}" srcOrd="0" destOrd="0" presId="urn:microsoft.com/office/officeart/2005/8/layout/hierarchy3"/>
    <dgm:cxn modelId="{FF2BC933-F352-4345-9993-B1ADAFD1D6BD}" type="presOf" srcId="{F83A4E15-04F6-4761-B133-426D2F003E14}" destId="{9852B83B-ABFE-47D9-9684-B34B5CB1C8B5}" srcOrd="0" destOrd="0" presId="urn:microsoft.com/office/officeart/2005/8/layout/hierarchy3"/>
    <dgm:cxn modelId="{098D517C-500F-42E3-89B0-C81870007D82}" type="presOf" srcId="{C60FC291-CF97-42EF-822C-6782E3E64B33}" destId="{6D7D7538-034C-429A-AF8B-1382594DC395}" srcOrd="0" destOrd="0" presId="urn:microsoft.com/office/officeart/2005/8/layout/hierarchy3"/>
    <dgm:cxn modelId="{6832DD95-0753-4AD6-B663-0F350D6BE2C1}" srcId="{2CC850BC-96EE-49E8-8C85-3D0E7B6E0CA3}" destId="{6BEF08B0-FDA7-408E-9B5A-E8F75E5F0721}" srcOrd="1" destOrd="0" parTransId="{6227B6BF-67A7-49D2-967A-C674011FA969}" sibTransId="{73536454-096C-44D4-9F36-AFF73FBA1B18}"/>
    <dgm:cxn modelId="{5AF5772E-1BBA-4AE6-9DD0-8CDA2E27B18D}" type="presOf" srcId="{F15004D9-625B-4C2E-AF8B-F2BFEAC41282}" destId="{BDD58A65-57E2-4E94-8B4B-5B05AB5325D1}" srcOrd="1" destOrd="0" presId="urn:microsoft.com/office/officeart/2005/8/layout/hierarchy3"/>
    <dgm:cxn modelId="{DAB9AFD5-AEF6-4798-A04A-0F1C8FE3B063}" srcId="{2CC850BC-96EE-49E8-8C85-3D0E7B6E0CA3}" destId="{0E27B422-A4A1-4FF5-985F-683FDB9760FE}" srcOrd="0" destOrd="0" parTransId="{F1184143-EA42-4ABE-8AC6-7440CD9E231D}" sibTransId="{FF3286E3-CD6C-4B18-A64D-F910CE63CC81}"/>
    <dgm:cxn modelId="{2ABDC62B-E5F9-48DC-94DF-57DABEBC1C41}" srcId="{F15004D9-625B-4C2E-AF8B-F2BFEAC41282}" destId="{25A98977-A212-488C-B09D-FCFC21C9CB06}" srcOrd="0" destOrd="0" parTransId="{21497C6D-DC13-46C1-8D79-8792F91CBAA1}" sibTransId="{3D65D2A5-D5F7-4276-8DFD-95CD5D544B97}"/>
    <dgm:cxn modelId="{4BDCAD42-B043-4EFA-86D5-4991F7AF22A1}" type="presOf" srcId="{20142DA8-B091-45EB-A2FE-F5937911AD6D}" destId="{33B7CB94-1A2F-4453-A66D-2472790E53EE}" srcOrd="0" destOrd="0" presId="urn:microsoft.com/office/officeart/2005/8/layout/hierarchy3"/>
    <dgm:cxn modelId="{E4344942-1C8A-4456-AD61-5A42ED46A507}" srcId="{2CC850BC-96EE-49E8-8C85-3D0E7B6E0CA3}" destId="{3422DEDA-05BF-4B86-9BE6-FD71B1FFF714}" srcOrd="2" destOrd="0" parTransId="{6B5E01F3-D42C-4AB0-9535-E9253C36C9C1}" sibTransId="{A253C082-8084-4150-8EB7-34A801B36A5A}"/>
    <dgm:cxn modelId="{FAB1FFFF-FFA3-4189-9560-37F654E4CD72}" type="presOf" srcId="{E36B84AC-B2DD-46E3-814A-4FCF5E8B93AD}" destId="{6FB1A1FA-49EA-453B-9D2B-95FA464DE011}" srcOrd="0" destOrd="0" presId="urn:microsoft.com/office/officeart/2005/8/layout/hierarchy3"/>
    <dgm:cxn modelId="{DDE3344A-D0FD-4A5E-B29E-0D56D93A66BF}" srcId="{0FFFA825-95D5-4E1B-B541-D761CE159EB1}" destId="{FE5449D1-4EF9-44FC-ACA6-B7C61F47041F}" srcOrd="1" destOrd="0" parTransId="{166FAF82-AFAB-4808-861B-C3FDAAD91EC9}" sibTransId="{C84C9C7A-14B5-4A86-80CB-2511692913D2}"/>
    <dgm:cxn modelId="{236D3F19-0C10-4A2A-9F5D-51139CF34AC8}" type="presOf" srcId="{DDBC8C0D-472D-4CA8-91F1-48D47E54A8B7}" destId="{4DCECBAA-7618-4AB4-A064-DB530AD09EC9}" srcOrd="0" destOrd="0" presId="urn:microsoft.com/office/officeart/2005/8/layout/hierarchy3"/>
    <dgm:cxn modelId="{CDF8416F-8B43-4B36-8A93-1CB8FF875DDD}" type="presOf" srcId="{0FFFA825-95D5-4E1B-B541-D761CE159EB1}" destId="{BC10FC50-8648-4638-9C99-74000B486402}" srcOrd="1" destOrd="0" presId="urn:microsoft.com/office/officeart/2005/8/layout/hierarchy3"/>
    <dgm:cxn modelId="{D07FCF5D-16C2-466A-AB92-24E22512787A}" type="presOf" srcId="{2CC850BC-96EE-49E8-8C85-3D0E7B6E0CA3}" destId="{1D366709-028B-459B-88B9-E1350D5DA5EC}" srcOrd="0" destOrd="0" presId="urn:microsoft.com/office/officeart/2005/8/layout/hierarchy3"/>
    <dgm:cxn modelId="{A92E34E6-5471-47CA-AE67-FC2A57DFE0C8}" srcId="{2CC850BC-96EE-49E8-8C85-3D0E7B6E0CA3}" destId="{E36B84AC-B2DD-46E3-814A-4FCF5E8B93AD}" srcOrd="3" destOrd="0" parTransId="{20142DA8-B091-45EB-A2FE-F5937911AD6D}" sibTransId="{F6D4F017-1DD7-47AA-887A-20F8D7987794}"/>
    <dgm:cxn modelId="{F5B132DD-87D0-47A6-AB09-3D9E7881BD80}" type="presOf" srcId="{3422DEDA-05BF-4B86-9BE6-FD71B1FFF714}" destId="{3CB19932-6530-4FB1-B3C7-913CF1176325}" srcOrd="0" destOrd="0" presId="urn:microsoft.com/office/officeart/2005/8/layout/hierarchy3"/>
    <dgm:cxn modelId="{5EE52A0B-B2EA-40A8-96CA-DD8DE3B4C820}" type="presOf" srcId="{A2CA7F2F-5415-41F3-BA5A-2B3FEA43468A}" destId="{A65EBBFA-40D1-44E2-B9EE-39C6E7044E1B}" srcOrd="0" destOrd="0" presId="urn:microsoft.com/office/officeart/2005/8/layout/hierarchy3"/>
    <dgm:cxn modelId="{43EBAC20-830E-4CE9-BCE8-BF1E44F08E45}" srcId="{DDBC8C0D-472D-4CA8-91F1-48D47E54A8B7}" destId="{F15004D9-625B-4C2E-AF8B-F2BFEAC41282}" srcOrd="3" destOrd="0" parTransId="{08EB1B6D-E5FA-4424-8F19-C1912AEC10A0}" sibTransId="{B0E28A7E-BB9F-4985-BEF9-E7B3D9E0FE65}"/>
    <dgm:cxn modelId="{72E9D7E2-8BE4-4DC9-B987-5AE0F9A8FECB}" type="presOf" srcId="{E462E0DF-4155-48CD-B916-B07BA43D03E4}" destId="{3F72BFD2-3FA4-44EE-A02D-31FEF74A9FAD}" srcOrd="0" destOrd="0" presId="urn:microsoft.com/office/officeart/2005/8/layout/hierarchy3"/>
    <dgm:cxn modelId="{55820035-907A-427E-9BA5-BCD817EA862B}" type="presOf" srcId="{6B5E01F3-D42C-4AB0-9535-E9253C36C9C1}" destId="{BD225999-3703-487E-9F3C-BC2D196EF26F}" srcOrd="0" destOrd="0" presId="urn:microsoft.com/office/officeart/2005/8/layout/hierarchy3"/>
    <dgm:cxn modelId="{2779404A-72A6-4EDE-9305-024458EA10CA}" type="presOf" srcId="{F1184143-EA42-4ABE-8AC6-7440CD9E231D}" destId="{ADF1400B-C263-4CD4-B265-B7111AAE41C1}" srcOrd="0" destOrd="0" presId="urn:microsoft.com/office/officeart/2005/8/layout/hierarchy3"/>
    <dgm:cxn modelId="{BC908F20-E07A-4059-BE41-4A10DF25C224}" type="presOf" srcId="{D66C0FE5-331E-4049-B86D-27DC10991BEE}" destId="{D363F206-38CC-4456-B3BE-3E5FA84F7D0D}" srcOrd="1" destOrd="0" presId="urn:microsoft.com/office/officeart/2005/8/layout/hierarchy3"/>
    <dgm:cxn modelId="{A601F8B2-5AA6-46F9-8104-5E5E1D6C33A7}" srcId="{D66C0FE5-331E-4049-B86D-27DC10991BEE}" destId="{E462E0DF-4155-48CD-B916-B07BA43D03E4}" srcOrd="1" destOrd="0" parTransId="{99C47338-CBCC-4663-A3BC-04D389E78E43}" sibTransId="{BEDAA789-BE81-409F-B60B-AA9E470B42C0}"/>
    <dgm:cxn modelId="{7B56B4B9-3250-4EDF-A7E5-025B884E9477}" srcId="{0FFFA825-95D5-4E1B-B541-D761CE159EB1}" destId="{A2CA7F2F-5415-41F3-BA5A-2B3FEA43468A}" srcOrd="2" destOrd="0" parTransId="{6717AB3C-D6F4-446F-875E-12BB9A93FA6F}" sibTransId="{CD9CCEAB-25C8-45C8-A81D-F13C8613677D}"/>
    <dgm:cxn modelId="{7591C345-2295-422E-AEE2-84575233EC89}" type="presOf" srcId="{6717AB3C-D6F4-446F-875E-12BB9A93FA6F}" destId="{2272FD81-0582-4656-A35A-8512ECE7D72B}" srcOrd="0" destOrd="0" presId="urn:microsoft.com/office/officeart/2005/8/layout/hierarchy3"/>
    <dgm:cxn modelId="{608CF8CE-55E2-40F0-AF24-A7F4A321B3AD}" srcId="{D66C0FE5-331E-4049-B86D-27DC10991BEE}" destId="{289F0DD2-3591-4541-837B-AA22DB86DE7A}" srcOrd="0" destOrd="0" parTransId="{25B85B1B-E1A4-4ACD-AF2E-C3031A7987C8}" sibTransId="{67BC4A9C-6F74-4817-9A13-6E93562CF60C}"/>
    <dgm:cxn modelId="{9723BEE6-443C-4D8C-B4D4-1B0276225C21}" srcId="{DDBC8C0D-472D-4CA8-91F1-48D47E54A8B7}" destId="{2CC850BC-96EE-49E8-8C85-3D0E7B6E0CA3}" srcOrd="0" destOrd="0" parTransId="{7E15A540-F7B6-4354-BA75-9301DAFD3DA7}" sibTransId="{259CE16E-179E-4872-B96E-CDBEE551AA74}"/>
    <dgm:cxn modelId="{74B02B52-EE36-4B7B-9A82-09F59DC17AF2}" type="presOf" srcId="{FE5449D1-4EF9-44FC-ACA6-B7C61F47041F}" destId="{6B4B7C62-9277-453D-8E49-9E9DE7FBDFF8}" srcOrd="0" destOrd="0" presId="urn:microsoft.com/office/officeart/2005/8/layout/hierarchy3"/>
    <dgm:cxn modelId="{2C7743B3-47EF-4E5F-B2E5-093C2007A57B}" type="presOf" srcId="{2CC850BC-96EE-49E8-8C85-3D0E7B6E0CA3}" destId="{505A0EA1-3FD1-44E3-8725-7E0745263EE8}" srcOrd="1" destOrd="0" presId="urn:microsoft.com/office/officeart/2005/8/layout/hierarchy3"/>
    <dgm:cxn modelId="{4BED08BB-1716-46B6-84A5-73A799648411}" type="presOf" srcId="{25B85B1B-E1A4-4ACD-AF2E-C3031A7987C8}" destId="{682969EB-CD05-4E47-955B-B79835FAC6A9}" srcOrd="0" destOrd="0" presId="urn:microsoft.com/office/officeart/2005/8/layout/hierarchy3"/>
    <dgm:cxn modelId="{13787BA4-7F01-4900-ADC7-1A0DBA19956B}" type="presOf" srcId="{0FFFA825-95D5-4E1B-B541-D761CE159EB1}" destId="{0A7E29D7-350F-47DA-A0C3-D877E7163BAE}" srcOrd="0" destOrd="0" presId="urn:microsoft.com/office/officeart/2005/8/layout/hierarchy3"/>
    <dgm:cxn modelId="{B830BB3D-F01A-4393-A664-8AF9F9264656}" type="presOf" srcId="{166FAF82-AFAB-4808-861B-C3FDAAD91EC9}" destId="{E653D983-B704-4025-A187-DFFF548D6A26}" srcOrd="0" destOrd="0" presId="urn:microsoft.com/office/officeart/2005/8/layout/hierarchy3"/>
    <dgm:cxn modelId="{036FF75A-D192-4453-9969-A7D7CAF6DF99}" type="presOf" srcId="{6BEF08B0-FDA7-408E-9B5A-E8F75E5F0721}" destId="{E525BC98-6C72-44F1-9A07-0DB0C7A3B433}" srcOrd="0" destOrd="0" presId="urn:microsoft.com/office/officeart/2005/8/layout/hierarchy3"/>
    <dgm:cxn modelId="{69D79EF7-865A-40F2-8F6B-C88FD4E9C93B}" type="presOf" srcId="{99C47338-CBCC-4663-A3BC-04D389E78E43}" destId="{6FC3126E-5D02-4D3D-A8A1-FD39A829ED8D}" srcOrd="0" destOrd="0" presId="urn:microsoft.com/office/officeart/2005/8/layout/hierarchy3"/>
    <dgm:cxn modelId="{3862ADF7-D922-4424-B1C1-A2E485E12A31}" type="presParOf" srcId="{4DCECBAA-7618-4AB4-A064-DB530AD09EC9}" destId="{367A83B3-D5DC-4603-B265-2368342CE022}" srcOrd="0" destOrd="0" presId="urn:microsoft.com/office/officeart/2005/8/layout/hierarchy3"/>
    <dgm:cxn modelId="{EAB90DCA-7FCD-4DB5-ACA9-80F57FE9FF05}" type="presParOf" srcId="{367A83B3-D5DC-4603-B265-2368342CE022}" destId="{B807D0C0-C1AD-49DA-8DBB-00565824D17B}" srcOrd="0" destOrd="0" presId="urn:microsoft.com/office/officeart/2005/8/layout/hierarchy3"/>
    <dgm:cxn modelId="{03C0C94C-E67E-499E-ABBD-162CC603A2AA}" type="presParOf" srcId="{B807D0C0-C1AD-49DA-8DBB-00565824D17B}" destId="{1D366709-028B-459B-88B9-E1350D5DA5EC}" srcOrd="0" destOrd="0" presId="urn:microsoft.com/office/officeart/2005/8/layout/hierarchy3"/>
    <dgm:cxn modelId="{98D99988-84CB-47CD-97BF-441283F89FF5}" type="presParOf" srcId="{B807D0C0-C1AD-49DA-8DBB-00565824D17B}" destId="{505A0EA1-3FD1-44E3-8725-7E0745263EE8}" srcOrd="1" destOrd="0" presId="urn:microsoft.com/office/officeart/2005/8/layout/hierarchy3"/>
    <dgm:cxn modelId="{8018D62E-DEE7-481E-95B3-9ED9A25A6980}" type="presParOf" srcId="{367A83B3-D5DC-4603-B265-2368342CE022}" destId="{53D49785-26D4-4CC3-A7D5-B229B2BD00D3}" srcOrd="1" destOrd="0" presId="urn:microsoft.com/office/officeart/2005/8/layout/hierarchy3"/>
    <dgm:cxn modelId="{DBDE6D00-A33C-46B1-9195-C91336216540}" type="presParOf" srcId="{53D49785-26D4-4CC3-A7D5-B229B2BD00D3}" destId="{ADF1400B-C263-4CD4-B265-B7111AAE41C1}" srcOrd="0" destOrd="0" presId="urn:microsoft.com/office/officeart/2005/8/layout/hierarchy3"/>
    <dgm:cxn modelId="{71DB7A9E-AEC2-4674-A538-32E421317089}" type="presParOf" srcId="{53D49785-26D4-4CC3-A7D5-B229B2BD00D3}" destId="{6ED0B53B-2778-4250-A363-BF89A690F405}" srcOrd="1" destOrd="0" presId="urn:microsoft.com/office/officeart/2005/8/layout/hierarchy3"/>
    <dgm:cxn modelId="{BC72D355-9846-4CEA-8DB1-213DA13EDDF8}" type="presParOf" srcId="{53D49785-26D4-4CC3-A7D5-B229B2BD00D3}" destId="{91F52B91-E67D-4C8B-B0E7-A14B1839EDB3}" srcOrd="2" destOrd="0" presId="urn:microsoft.com/office/officeart/2005/8/layout/hierarchy3"/>
    <dgm:cxn modelId="{C014E975-A47A-4551-8776-9A9FE326ECF9}" type="presParOf" srcId="{53D49785-26D4-4CC3-A7D5-B229B2BD00D3}" destId="{E525BC98-6C72-44F1-9A07-0DB0C7A3B433}" srcOrd="3" destOrd="0" presId="urn:microsoft.com/office/officeart/2005/8/layout/hierarchy3"/>
    <dgm:cxn modelId="{CC014598-FE2E-419B-B3A9-10EFE5D59103}" type="presParOf" srcId="{53D49785-26D4-4CC3-A7D5-B229B2BD00D3}" destId="{BD225999-3703-487E-9F3C-BC2D196EF26F}" srcOrd="4" destOrd="0" presId="urn:microsoft.com/office/officeart/2005/8/layout/hierarchy3"/>
    <dgm:cxn modelId="{99C4972F-BC84-4EE1-B142-17170D58EBAA}" type="presParOf" srcId="{53D49785-26D4-4CC3-A7D5-B229B2BD00D3}" destId="{3CB19932-6530-4FB1-B3C7-913CF1176325}" srcOrd="5" destOrd="0" presId="urn:microsoft.com/office/officeart/2005/8/layout/hierarchy3"/>
    <dgm:cxn modelId="{CE749981-785E-41FC-B8F9-53314FF7E071}" type="presParOf" srcId="{53D49785-26D4-4CC3-A7D5-B229B2BD00D3}" destId="{33B7CB94-1A2F-4453-A66D-2472790E53EE}" srcOrd="6" destOrd="0" presId="urn:microsoft.com/office/officeart/2005/8/layout/hierarchy3"/>
    <dgm:cxn modelId="{70DCBC7E-13BE-4661-9ED1-F578099BB5D8}" type="presParOf" srcId="{53D49785-26D4-4CC3-A7D5-B229B2BD00D3}" destId="{6FB1A1FA-49EA-453B-9D2B-95FA464DE011}" srcOrd="7" destOrd="0" presId="urn:microsoft.com/office/officeart/2005/8/layout/hierarchy3"/>
    <dgm:cxn modelId="{0D93A4DD-4DDD-4C14-A1FF-CC4562360978}" type="presParOf" srcId="{4DCECBAA-7618-4AB4-A064-DB530AD09EC9}" destId="{40F6F34F-07D2-461E-BAD5-039303500044}" srcOrd="1" destOrd="0" presId="urn:microsoft.com/office/officeart/2005/8/layout/hierarchy3"/>
    <dgm:cxn modelId="{CFC0E443-0AEA-4E3A-A318-2D89D21105EA}" type="presParOf" srcId="{40F6F34F-07D2-461E-BAD5-039303500044}" destId="{8BE4C146-483B-414D-A1A3-D043E7B69150}" srcOrd="0" destOrd="0" presId="urn:microsoft.com/office/officeart/2005/8/layout/hierarchy3"/>
    <dgm:cxn modelId="{32626845-7D08-4FEA-92CA-CF8DD52BD636}" type="presParOf" srcId="{8BE4C146-483B-414D-A1A3-D043E7B69150}" destId="{0A7E29D7-350F-47DA-A0C3-D877E7163BAE}" srcOrd="0" destOrd="0" presId="urn:microsoft.com/office/officeart/2005/8/layout/hierarchy3"/>
    <dgm:cxn modelId="{549C5185-E0AD-445D-AB34-053F3B3F0F34}" type="presParOf" srcId="{8BE4C146-483B-414D-A1A3-D043E7B69150}" destId="{BC10FC50-8648-4638-9C99-74000B486402}" srcOrd="1" destOrd="0" presId="urn:microsoft.com/office/officeart/2005/8/layout/hierarchy3"/>
    <dgm:cxn modelId="{6B99060B-73FE-4FD4-A233-68A5BD57C730}" type="presParOf" srcId="{40F6F34F-07D2-461E-BAD5-039303500044}" destId="{3FE710D4-07D2-4BCD-B926-42F1AF0A2C2C}" srcOrd="1" destOrd="0" presId="urn:microsoft.com/office/officeart/2005/8/layout/hierarchy3"/>
    <dgm:cxn modelId="{FF7C6CF4-6163-494D-839D-AE2B7176C7C4}" type="presParOf" srcId="{3FE710D4-07D2-4BCD-B926-42F1AF0A2C2C}" destId="{6D7D7538-034C-429A-AF8B-1382594DC395}" srcOrd="0" destOrd="0" presId="urn:microsoft.com/office/officeart/2005/8/layout/hierarchy3"/>
    <dgm:cxn modelId="{46AE7F31-82F3-41C4-AFCF-32E0D582176A}" type="presParOf" srcId="{3FE710D4-07D2-4BCD-B926-42F1AF0A2C2C}" destId="{9852B83B-ABFE-47D9-9684-B34B5CB1C8B5}" srcOrd="1" destOrd="0" presId="urn:microsoft.com/office/officeart/2005/8/layout/hierarchy3"/>
    <dgm:cxn modelId="{1A4A5C58-FC1A-4864-A96B-F532BD61F9B2}" type="presParOf" srcId="{3FE710D4-07D2-4BCD-B926-42F1AF0A2C2C}" destId="{E653D983-B704-4025-A187-DFFF548D6A26}" srcOrd="2" destOrd="0" presId="urn:microsoft.com/office/officeart/2005/8/layout/hierarchy3"/>
    <dgm:cxn modelId="{4FFE8792-6720-4684-8AB6-96D75C132D29}" type="presParOf" srcId="{3FE710D4-07D2-4BCD-B926-42F1AF0A2C2C}" destId="{6B4B7C62-9277-453D-8E49-9E9DE7FBDFF8}" srcOrd="3" destOrd="0" presId="urn:microsoft.com/office/officeart/2005/8/layout/hierarchy3"/>
    <dgm:cxn modelId="{91C5F824-AD4F-4C0C-8B4F-8A716C7B0ED4}" type="presParOf" srcId="{3FE710D4-07D2-4BCD-B926-42F1AF0A2C2C}" destId="{2272FD81-0582-4656-A35A-8512ECE7D72B}" srcOrd="4" destOrd="0" presId="urn:microsoft.com/office/officeart/2005/8/layout/hierarchy3"/>
    <dgm:cxn modelId="{9D7B0990-C76E-4106-8162-FBD21703D2DD}" type="presParOf" srcId="{3FE710D4-07D2-4BCD-B926-42F1AF0A2C2C}" destId="{A65EBBFA-40D1-44E2-B9EE-39C6E7044E1B}" srcOrd="5" destOrd="0" presId="urn:microsoft.com/office/officeart/2005/8/layout/hierarchy3"/>
    <dgm:cxn modelId="{E714C857-1EC1-4C78-BCAE-7E117C707E05}" type="presParOf" srcId="{4DCECBAA-7618-4AB4-A064-DB530AD09EC9}" destId="{5DB9B632-4C9E-48EA-8881-FB7EE737B1B5}" srcOrd="2" destOrd="0" presId="urn:microsoft.com/office/officeart/2005/8/layout/hierarchy3"/>
    <dgm:cxn modelId="{1E324CBA-B32C-4C53-859C-BF8BF871AC31}" type="presParOf" srcId="{5DB9B632-4C9E-48EA-8881-FB7EE737B1B5}" destId="{AAD9EC81-2E0A-4E66-97A3-61870A6F84C8}" srcOrd="0" destOrd="0" presId="urn:microsoft.com/office/officeart/2005/8/layout/hierarchy3"/>
    <dgm:cxn modelId="{FF335702-2D79-4DA1-9B04-31FB6AD7BD8B}" type="presParOf" srcId="{AAD9EC81-2E0A-4E66-97A3-61870A6F84C8}" destId="{89F7FF67-66CC-4E6B-96A4-9669E34EBD65}" srcOrd="0" destOrd="0" presId="urn:microsoft.com/office/officeart/2005/8/layout/hierarchy3"/>
    <dgm:cxn modelId="{83A6FB53-1E19-4FE7-B706-FA55CF60188D}" type="presParOf" srcId="{AAD9EC81-2E0A-4E66-97A3-61870A6F84C8}" destId="{D363F206-38CC-4456-B3BE-3E5FA84F7D0D}" srcOrd="1" destOrd="0" presId="urn:microsoft.com/office/officeart/2005/8/layout/hierarchy3"/>
    <dgm:cxn modelId="{1C4BDB1E-4485-4143-B6D5-11C5ADE15510}" type="presParOf" srcId="{5DB9B632-4C9E-48EA-8881-FB7EE737B1B5}" destId="{587381E5-8247-4C60-A8AB-7BF1B0E7D0D1}" srcOrd="1" destOrd="0" presId="urn:microsoft.com/office/officeart/2005/8/layout/hierarchy3"/>
    <dgm:cxn modelId="{B82A4ABD-DE5E-42B2-857F-54666043AB79}" type="presParOf" srcId="{587381E5-8247-4C60-A8AB-7BF1B0E7D0D1}" destId="{682969EB-CD05-4E47-955B-B79835FAC6A9}" srcOrd="0" destOrd="0" presId="urn:microsoft.com/office/officeart/2005/8/layout/hierarchy3"/>
    <dgm:cxn modelId="{1708A87B-8C9D-4D2D-99D5-C79B954E4589}" type="presParOf" srcId="{587381E5-8247-4C60-A8AB-7BF1B0E7D0D1}" destId="{D178DCAF-6393-4B5B-9FBF-01952821B84E}" srcOrd="1" destOrd="0" presId="urn:microsoft.com/office/officeart/2005/8/layout/hierarchy3"/>
    <dgm:cxn modelId="{79083425-F949-4BE3-8585-BF817204F009}" type="presParOf" srcId="{587381E5-8247-4C60-A8AB-7BF1B0E7D0D1}" destId="{6FC3126E-5D02-4D3D-A8A1-FD39A829ED8D}" srcOrd="2" destOrd="0" presId="urn:microsoft.com/office/officeart/2005/8/layout/hierarchy3"/>
    <dgm:cxn modelId="{CF1E16DB-9D5F-4AFB-93E7-5434E31F29E9}" type="presParOf" srcId="{587381E5-8247-4C60-A8AB-7BF1B0E7D0D1}" destId="{3F72BFD2-3FA4-44EE-A02D-31FEF74A9FAD}" srcOrd="3" destOrd="0" presId="urn:microsoft.com/office/officeart/2005/8/layout/hierarchy3"/>
    <dgm:cxn modelId="{E90977F3-B80E-4D2F-87B5-8365528AF2CA}" type="presParOf" srcId="{4DCECBAA-7618-4AB4-A064-DB530AD09EC9}" destId="{5DDF56FB-001B-4297-9DC1-E7172548CA88}" srcOrd="3" destOrd="0" presId="urn:microsoft.com/office/officeart/2005/8/layout/hierarchy3"/>
    <dgm:cxn modelId="{AC37B46B-740E-4C46-8DBA-14BE3EC8A9FC}" type="presParOf" srcId="{5DDF56FB-001B-4297-9DC1-E7172548CA88}" destId="{167B5E7E-DD99-471E-9F17-4D7A062986E5}" srcOrd="0" destOrd="0" presId="urn:microsoft.com/office/officeart/2005/8/layout/hierarchy3"/>
    <dgm:cxn modelId="{1DA1B701-F418-4908-A4BC-3D02CFDF8E58}" type="presParOf" srcId="{167B5E7E-DD99-471E-9F17-4D7A062986E5}" destId="{34D1B876-BDCF-49A4-B16F-F61309862FEE}" srcOrd="0" destOrd="0" presId="urn:microsoft.com/office/officeart/2005/8/layout/hierarchy3"/>
    <dgm:cxn modelId="{F063768E-D174-468F-B926-E0B422AE2AD5}" type="presParOf" srcId="{167B5E7E-DD99-471E-9F17-4D7A062986E5}" destId="{BDD58A65-57E2-4E94-8B4B-5B05AB5325D1}" srcOrd="1" destOrd="0" presId="urn:microsoft.com/office/officeart/2005/8/layout/hierarchy3"/>
    <dgm:cxn modelId="{780F037E-1EDD-4348-90D8-4B63321C4F6C}" type="presParOf" srcId="{5DDF56FB-001B-4297-9DC1-E7172548CA88}" destId="{15D6CF38-B01E-499C-9F0D-55C5ED4D26AC}" srcOrd="1" destOrd="0" presId="urn:microsoft.com/office/officeart/2005/8/layout/hierarchy3"/>
    <dgm:cxn modelId="{DBF04992-FB05-4F45-B029-77803ED110A2}" type="presParOf" srcId="{15D6CF38-B01E-499C-9F0D-55C5ED4D26AC}" destId="{730C7548-7E5E-4356-ADEB-86A3F1F7CC77}" srcOrd="0" destOrd="0" presId="urn:microsoft.com/office/officeart/2005/8/layout/hierarchy3"/>
    <dgm:cxn modelId="{A8720E3A-6192-41EC-B5CB-6B6E308DB0A8}" type="presParOf" srcId="{15D6CF38-B01E-499C-9F0D-55C5ED4D26AC}" destId="{EF3F178F-A7AD-4627-9FB7-5AB0D4D3A5A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9BF1C3-7443-4AE2-A7B4-F51C584E6AE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608C98B-DF1B-4E4C-B725-DBC411D69294}">
      <dgm:prSet phldrT="[텍스트]" custT="1"/>
      <dgm:spPr/>
      <dgm:t>
        <a:bodyPr/>
        <a:lstStyle/>
        <a:p>
          <a:pPr latinLnBrk="1"/>
          <a:r>
            <a:rPr lang="en-US" altLang="ko-KR" sz="1300" smtClean="0"/>
            <a:t>COLOR</a:t>
          </a:r>
          <a:endParaRPr lang="ko-KR" altLang="en-US" sz="1300"/>
        </a:p>
      </dgm:t>
    </dgm:pt>
    <dgm:pt modelId="{83489A86-2C6A-4847-B927-9B7A96AD11CD}" type="parTrans" cxnId="{8D8CAF83-9ACB-425F-A459-BD27A2830AE0}">
      <dgm:prSet/>
      <dgm:spPr/>
      <dgm:t>
        <a:bodyPr/>
        <a:lstStyle/>
        <a:p>
          <a:pPr latinLnBrk="1"/>
          <a:endParaRPr lang="ko-KR" altLang="en-US"/>
        </a:p>
      </dgm:t>
    </dgm:pt>
    <dgm:pt modelId="{2E2F027B-D8CF-47B0-9532-75387ACF75C5}" type="sibTrans" cxnId="{8D8CAF83-9ACB-425F-A459-BD27A2830AE0}">
      <dgm:prSet/>
      <dgm:spPr/>
      <dgm:t>
        <a:bodyPr/>
        <a:lstStyle/>
        <a:p>
          <a:pPr latinLnBrk="1"/>
          <a:endParaRPr lang="ko-KR" altLang="en-US"/>
        </a:p>
      </dgm:t>
    </dgm:pt>
    <dgm:pt modelId="{80234F4D-9048-4D0B-B14C-35BB31ACF32E}">
      <dgm:prSet phldrT="[텍스트]"/>
      <dgm:spPr/>
      <dgm:t>
        <a:bodyPr/>
        <a:lstStyle/>
        <a:p>
          <a:pPr latinLnBrk="1"/>
          <a:r>
            <a:rPr lang="ko-KR" altLang="en-US" smtClean="0"/>
            <a:t>단색</a:t>
          </a:r>
          <a:r>
            <a:rPr lang="en-US" altLang="ko-KR" smtClean="0"/>
            <a:t>	</a:t>
          </a:r>
          <a:endParaRPr lang="ko-KR" altLang="en-US"/>
        </a:p>
      </dgm:t>
    </dgm:pt>
    <dgm:pt modelId="{13793742-C9FD-42CA-9194-11B0A1834137}" type="parTrans" cxnId="{6134FB10-C67E-4FC2-85EE-05251BE69808}">
      <dgm:prSet/>
      <dgm:spPr/>
      <dgm:t>
        <a:bodyPr/>
        <a:lstStyle/>
        <a:p>
          <a:pPr latinLnBrk="1"/>
          <a:endParaRPr lang="ko-KR" altLang="en-US"/>
        </a:p>
      </dgm:t>
    </dgm:pt>
    <dgm:pt modelId="{37773DBB-ACAD-44D8-894D-4501A7BC4109}" type="sibTrans" cxnId="{6134FB10-C67E-4FC2-85EE-05251BE69808}">
      <dgm:prSet/>
      <dgm:spPr/>
      <dgm:t>
        <a:bodyPr/>
        <a:lstStyle/>
        <a:p>
          <a:pPr latinLnBrk="1"/>
          <a:endParaRPr lang="ko-KR" altLang="en-US"/>
        </a:p>
      </dgm:t>
    </dgm:pt>
    <dgm:pt modelId="{1CFA7007-C3F8-4206-9D1A-119DE700A8CA}">
      <dgm:prSet phldrT="[텍스트]"/>
      <dgm:spPr/>
      <dgm:t>
        <a:bodyPr/>
        <a:lstStyle/>
        <a:p>
          <a:pPr latinLnBrk="1"/>
          <a:r>
            <a:rPr lang="ko-KR" altLang="en-US" smtClean="0"/>
            <a:t>그라데이션 적용</a:t>
          </a:r>
          <a:endParaRPr lang="ko-KR" altLang="en-US"/>
        </a:p>
      </dgm:t>
    </dgm:pt>
    <dgm:pt modelId="{7311BB4B-6862-4D31-B36E-B35DDC8FCEC1}" type="parTrans" cxnId="{45A72B69-B8B9-411F-A11F-577031DF3D85}">
      <dgm:prSet/>
      <dgm:spPr/>
      <dgm:t>
        <a:bodyPr/>
        <a:lstStyle/>
        <a:p>
          <a:pPr latinLnBrk="1"/>
          <a:endParaRPr lang="ko-KR" altLang="en-US"/>
        </a:p>
      </dgm:t>
    </dgm:pt>
    <dgm:pt modelId="{FCE9213A-0597-4F8E-A509-DB612899FC31}" type="sibTrans" cxnId="{45A72B69-B8B9-411F-A11F-577031DF3D85}">
      <dgm:prSet/>
      <dgm:spPr/>
      <dgm:t>
        <a:bodyPr/>
        <a:lstStyle/>
        <a:p>
          <a:pPr latinLnBrk="1"/>
          <a:endParaRPr lang="ko-KR" altLang="en-US"/>
        </a:p>
      </dgm:t>
    </dgm:pt>
    <dgm:pt modelId="{AA9FB202-FF91-4052-9602-D30861AFFFE1}">
      <dgm:prSet phldrT="[텍스트]"/>
      <dgm:spPr/>
      <dgm:t>
        <a:bodyPr/>
        <a:lstStyle/>
        <a:p>
          <a:pPr latinLnBrk="1"/>
          <a:r>
            <a:rPr lang="ko-KR" altLang="en-US" smtClean="0"/>
            <a:t>구간별 색 적용</a:t>
          </a:r>
          <a:endParaRPr lang="ko-KR" altLang="en-US"/>
        </a:p>
      </dgm:t>
    </dgm:pt>
    <dgm:pt modelId="{2C6B0935-00EE-4B14-B65E-83264278765F}" type="parTrans" cxnId="{35A75443-42B6-4A9D-B566-D7E2C8DCBF42}">
      <dgm:prSet/>
      <dgm:spPr/>
      <dgm:t>
        <a:bodyPr/>
        <a:lstStyle/>
        <a:p>
          <a:pPr latinLnBrk="1"/>
          <a:endParaRPr lang="ko-KR" altLang="en-US"/>
        </a:p>
      </dgm:t>
    </dgm:pt>
    <dgm:pt modelId="{02412557-D785-44FB-B108-DA2B37E52F0D}" type="sibTrans" cxnId="{35A75443-42B6-4A9D-B566-D7E2C8DCBF42}">
      <dgm:prSet/>
      <dgm:spPr/>
      <dgm:t>
        <a:bodyPr/>
        <a:lstStyle/>
        <a:p>
          <a:pPr latinLnBrk="1"/>
          <a:endParaRPr lang="ko-KR" altLang="en-US"/>
        </a:p>
      </dgm:t>
    </dgm:pt>
    <dgm:pt modelId="{A70BF9B9-DC6B-4D77-9496-70EAB502FCAA}">
      <dgm:prSet phldrT="[텍스트]"/>
      <dgm:spPr/>
      <dgm:t>
        <a:bodyPr/>
        <a:lstStyle/>
        <a:p>
          <a:pPr latinLnBrk="1"/>
          <a:r>
            <a:rPr lang="en-US" altLang="ko-KR" smtClean="0"/>
            <a:t>RANGE</a:t>
          </a:r>
          <a:endParaRPr lang="ko-KR" altLang="en-US"/>
        </a:p>
      </dgm:t>
    </dgm:pt>
    <dgm:pt modelId="{99D8808D-5978-4712-9771-4FC6A6565EA8}" type="parTrans" cxnId="{F86D59C5-44EA-4FED-AA70-49FBD20F990A}">
      <dgm:prSet/>
      <dgm:spPr/>
      <dgm:t>
        <a:bodyPr/>
        <a:lstStyle/>
        <a:p>
          <a:pPr latinLnBrk="1"/>
          <a:endParaRPr lang="ko-KR" altLang="en-US"/>
        </a:p>
      </dgm:t>
    </dgm:pt>
    <dgm:pt modelId="{6C5F13A1-F6DB-42BD-8B46-2C734768EA96}" type="sibTrans" cxnId="{F86D59C5-44EA-4FED-AA70-49FBD20F990A}">
      <dgm:prSet/>
      <dgm:spPr/>
      <dgm:t>
        <a:bodyPr/>
        <a:lstStyle/>
        <a:p>
          <a:pPr latinLnBrk="1"/>
          <a:endParaRPr lang="ko-KR" altLang="en-US"/>
        </a:p>
      </dgm:t>
    </dgm:pt>
    <dgm:pt modelId="{A1464B12-068E-4F6A-982A-48F86D57B1BF}">
      <dgm:prSet phldrT="[텍스트]"/>
      <dgm:spPr/>
      <dgm:t>
        <a:bodyPr/>
        <a:lstStyle/>
        <a:p>
          <a:pPr latinLnBrk="1"/>
          <a:r>
            <a:rPr lang="ko-KR" altLang="en-US" smtClean="0"/>
            <a:t>기본설정 사용</a:t>
          </a:r>
          <a:endParaRPr lang="ko-KR" altLang="en-US"/>
        </a:p>
      </dgm:t>
    </dgm:pt>
    <dgm:pt modelId="{C1C8EC12-13BA-441D-BC0B-A53F2D31D633}" type="parTrans" cxnId="{9C702F4E-2F52-4115-822C-5F4DBC993B7D}">
      <dgm:prSet/>
      <dgm:spPr/>
      <dgm:t>
        <a:bodyPr/>
        <a:lstStyle/>
        <a:p>
          <a:pPr latinLnBrk="1"/>
          <a:endParaRPr lang="ko-KR" altLang="en-US"/>
        </a:p>
      </dgm:t>
    </dgm:pt>
    <dgm:pt modelId="{ED8A3B12-9554-4033-9DEC-AACF56D065E3}" type="sibTrans" cxnId="{9C702F4E-2F52-4115-822C-5F4DBC993B7D}">
      <dgm:prSet/>
      <dgm:spPr/>
      <dgm:t>
        <a:bodyPr/>
        <a:lstStyle/>
        <a:p>
          <a:pPr latinLnBrk="1"/>
          <a:endParaRPr lang="ko-KR" altLang="en-US"/>
        </a:p>
      </dgm:t>
    </dgm:pt>
    <dgm:pt modelId="{3D112CD2-2A76-4C64-A8AB-5A8233D8A08B}">
      <dgm:prSet phldrT="[텍스트]"/>
      <dgm:spPr/>
      <dgm:t>
        <a:bodyPr/>
        <a:lstStyle/>
        <a:p>
          <a:pPr latinLnBrk="1"/>
          <a:r>
            <a:rPr lang="ko-KR" altLang="en-US" smtClean="0"/>
            <a:t>유저입력 사용</a:t>
          </a:r>
          <a:endParaRPr lang="ko-KR" altLang="en-US"/>
        </a:p>
      </dgm:t>
    </dgm:pt>
    <dgm:pt modelId="{2C3D2915-D8AF-4043-9DBA-340BB9ADA817}" type="parTrans" cxnId="{27AD8DEA-D626-453A-ACC3-774671A603D9}">
      <dgm:prSet/>
      <dgm:spPr/>
      <dgm:t>
        <a:bodyPr/>
        <a:lstStyle/>
        <a:p>
          <a:pPr latinLnBrk="1"/>
          <a:endParaRPr lang="ko-KR" altLang="en-US"/>
        </a:p>
      </dgm:t>
    </dgm:pt>
    <dgm:pt modelId="{88DD9994-95C2-452D-B632-599807A02AC1}" type="sibTrans" cxnId="{27AD8DEA-D626-453A-ACC3-774671A603D9}">
      <dgm:prSet/>
      <dgm:spPr/>
      <dgm:t>
        <a:bodyPr/>
        <a:lstStyle/>
        <a:p>
          <a:pPr latinLnBrk="1"/>
          <a:endParaRPr lang="ko-KR" altLang="en-US"/>
        </a:p>
      </dgm:t>
    </dgm:pt>
    <dgm:pt modelId="{2CF62156-09AF-4056-ACFD-37DAD9D0C4CB}">
      <dgm:prSet phldrT="[텍스트]"/>
      <dgm:spPr/>
      <dgm:t>
        <a:bodyPr/>
        <a:lstStyle/>
        <a:p>
          <a:pPr latinLnBrk="1"/>
          <a:r>
            <a:rPr lang="en-US" altLang="ko-KR" smtClean="0"/>
            <a:t>ANIMATION</a:t>
          </a:r>
          <a:endParaRPr lang="ko-KR" altLang="en-US"/>
        </a:p>
      </dgm:t>
    </dgm:pt>
    <dgm:pt modelId="{21D3EA2B-63F5-40DA-B3CE-CE79F6737908}" type="parTrans" cxnId="{B79321C3-7175-4073-AC41-77F0E18283FE}">
      <dgm:prSet/>
      <dgm:spPr/>
      <dgm:t>
        <a:bodyPr/>
        <a:lstStyle/>
        <a:p>
          <a:pPr latinLnBrk="1"/>
          <a:endParaRPr lang="ko-KR" altLang="en-US"/>
        </a:p>
      </dgm:t>
    </dgm:pt>
    <dgm:pt modelId="{B9320F62-702D-49DE-AC34-5F4F41347D53}" type="sibTrans" cxnId="{B79321C3-7175-4073-AC41-77F0E18283FE}">
      <dgm:prSet/>
      <dgm:spPr/>
      <dgm:t>
        <a:bodyPr/>
        <a:lstStyle/>
        <a:p>
          <a:pPr latinLnBrk="1"/>
          <a:endParaRPr lang="ko-KR" altLang="en-US"/>
        </a:p>
      </dgm:t>
    </dgm:pt>
    <dgm:pt modelId="{3E31E164-99AA-4A67-90AF-D4800F9F62D7}">
      <dgm:prSet phldrT="[텍스트]"/>
      <dgm:spPr/>
      <dgm:t>
        <a:bodyPr/>
        <a:lstStyle/>
        <a:p>
          <a:pPr latinLnBrk="1"/>
          <a:r>
            <a:rPr lang="ko-KR" altLang="en-US" smtClean="0"/>
            <a:t>캐릭터</a:t>
          </a:r>
          <a:endParaRPr lang="ko-KR" altLang="en-US"/>
        </a:p>
      </dgm:t>
    </dgm:pt>
    <dgm:pt modelId="{27DACB71-829A-4AB0-A3DC-371B8BE607FE}" type="parTrans" cxnId="{05EF4B42-600C-4298-A8E5-642E406FC998}">
      <dgm:prSet/>
      <dgm:spPr/>
      <dgm:t>
        <a:bodyPr/>
        <a:lstStyle/>
        <a:p>
          <a:pPr latinLnBrk="1"/>
          <a:endParaRPr lang="ko-KR" altLang="en-US"/>
        </a:p>
      </dgm:t>
    </dgm:pt>
    <dgm:pt modelId="{4E6E25DA-19A1-4EB8-89F3-A476952C25FF}" type="sibTrans" cxnId="{05EF4B42-600C-4298-A8E5-642E406FC998}">
      <dgm:prSet/>
      <dgm:spPr/>
      <dgm:t>
        <a:bodyPr/>
        <a:lstStyle/>
        <a:p>
          <a:pPr latinLnBrk="1"/>
          <a:endParaRPr lang="ko-KR" altLang="en-US"/>
        </a:p>
      </dgm:t>
    </dgm:pt>
    <dgm:pt modelId="{A175A4CC-E731-4C0C-B230-B530889DBDF6}">
      <dgm:prSet phldrT="[텍스트]"/>
      <dgm:spPr/>
      <dgm:t>
        <a:bodyPr/>
        <a:lstStyle/>
        <a:p>
          <a:pPr latinLnBrk="1"/>
          <a:r>
            <a:rPr lang="ko-KR" altLang="en-US" smtClean="0"/>
            <a:t>도형</a:t>
          </a:r>
          <a:endParaRPr lang="ko-KR" altLang="en-US"/>
        </a:p>
      </dgm:t>
    </dgm:pt>
    <dgm:pt modelId="{9A08311C-8A9D-4597-B22C-DEB456442091}" type="parTrans" cxnId="{05672E42-9342-4E60-B26F-F9E48890533A}">
      <dgm:prSet/>
      <dgm:spPr/>
      <dgm:t>
        <a:bodyPr/>
        <a:lstStyle/>
        <a:p>
          <a:pPr latinLnBrk="1"/>
          <a:endParaRPr lang="ko-KR" altLang="en-US"/>
        </a:p>
      </dgm:t>
    </dgm:pt>
    <dgm:pt modelId="{ECEE5FC8-7D2C-48A2-BC13-F52992CF307D}" type="sibTrans" cxnId="{05672E42-9342-4E60-B26F-F9E48890533A}">
      <dgm:prSet/>
      <dgm:spPr/>
      <dgm:t>
        <a:bodyPr/>
        <a:lstStyle/>
        <a:p>
          <a:pPr latinLnBrk="1"/>
          <a:endParaRPr lang="ko-KR" altLang="en-US"/>
        </a:p>
      </dgm:t>
    </dgm:pt>
    <dgm:pt modelId="{0CEBF7A8-9835-4C29-9638-6CEBA0A60A5B}">
      <dgm:prSet phldrT="[텍스트]"/>
      <dgm:spPr/>
      <dgm:t>
        <a:bodyPr/>
        <a:lstStyle/>
        <a:p>
          <a:pPr latinLnBrk="1"/>
          <a:r>
            <a:rPr lang="ko-KR" altLang="en-US" smtClean="0"/>
            <a:t>미사용</a:t>
          </a:r>
          <a:endParaRPr lang="ko-KR" altLang="en-US"/>
        </a:p>
      </dgm:t>
    </dgm:pt>
    <dgm:pt modelId="{626FBFD6-8532-4879-9C32-EAF5CABD725F}" type="parTrans" cxnId="{A3573785-DF2F-4D7B-990E-72AE9140B105}">
      <dgm:prSet/>
      <dgm:spPr/>
      <dgm:t>
        <a:bodyPr/>
        <a:lstStyle/>
        <a:p>
          <a:pPr latinLnBrk="1"/>
          <a:endParaRPr lang="ko-KR" altLang="en-US"/>
        </a:p>
      </dgm:t>
    </dgm:pt>
    <dgm:pt modelId="{BF9FFD2A-82D3-4AAE-B490-39DF2D44E430}" type="sibTrans" cxnId="{A3573785-DF2F-4D7B-990E-72AE9140B105}">
      <dgm:prSet/>
      <dgm:spPr/>
      <dgm:t>
        <a:bodyPr/>
        <a:lstStyle/>
        <a:p>
          <a:pPr latinLnBrk="1"/>
          <a:endParaRPr lang="ko-KR" altLang="en-US"/>
        </a:p>
      </dgm:t>
    </dgm:pt>
    <dgm:pt modelId="{4077A61F-396D-4670-AF06-472018CAE9E5}">
      <dgm:prSet phldrT="[텍스트]"/>
      <dgm:spPr/>
      <dgm:t>
        <a:bodyPr/>
        <a:lstStyle/>
        <a:p>
          <a:pPr latinLnBrk="1"/>
          <a:r>
            <a:rPr lang="en-US" altLang="ko-KR" smtClean="0"/>
            <a:t>ALERT</a:t>
          </a:r>
          <a:endParaRPr lang="ko-KR" altLang="en-US"/>
        </a:p>
      </dgm:t>
    </dgm:pt>
    <dgm:pt modelId="{65D2AEE5-4EED-4D14-A62B-F07B758A59D3}" type="parTrans" cxnId="{73CEDD02-91CE-4E16-9085-3259761D32A4}">
      <dgm:prSet/>
      <dgm:spPr/>
      <dgm:t>
        <a:bodyPr/>
        <a:lstStyle/>
        <a:p>
          <a:pPr latinLnBrk="1"/>
          <a:endParaRPr lang="ko-KR" altLang="en-US"/>
        </a:p>
      </dgm:t>
    </dgm:pt>
    <dgm:pt modelId="{A875B1D8-EAA1-4DFE-AA7E-7A14E5E518A7}" type="sibTrans" cxnId="{73CEDD02-91CE-4E16-9085-3259761D32A4}">
      <dgm:prSet/>
      <dgm:spPr/>
      <dgm:t>
        <a:bodyPr/>
        <a:lstStyle/>
        <a:p>
          <a:pPr latinLnBrk="1"/>
          <a:endParaRPr lang="ko-KR" altLang="en-US"/>
        </a:p>
      </dgm:t>
    </dgm:pt>
    <dgm:pt modelId="{BA1D440E-AEC7-45AD-914E-4110F258EF34}">
      <dgm:prSet phldrT="[텍스트]"/>
      <dgm:spPr/>
      <dgm:t>
        <a:bodyPr/>
        <a:lstStyle/>
        <a:p>
          <a:pPr latinLnBrk="1"/>
          <a:r>
            <a:rPr lang="en-US" altLang="ko-KR" smtClean="0"/>
            <a:t>SMS (ON/OFF)</a:t>
          </a:r>
          <a:endParaRPr lang="ko-KR" altLang="en-US"/>
        </a:p>
      </dgm:t>
    </dgm:pt>
    <dgm:pt modelId="{58DB16C1-2813-4CB7-B46D-1A6D3B00A3B8}" type="parTrans" cxnId="{A531111F-92E0-4303-9D98-C79675D1619F}">
      <dgm:prSet/>
      <dgm:spPr/>
      <dgm:t>
        <a:bodyPr/>
        <a:lstStyle/>
        <a:p>
          <a:pPr latinLnBrk="1"/>
          <a:endParaRPr lang="ko-KR" altLang="en-US"/>
        </a:p>
      </dgm:t>
    </dgm:pt>
    <dgm:pt modelId="{8A9175F1-9386-4759-89CD-B91EC351E82F}" type="sibTrans" cxnId="{A531111F-92E0-4303-9D98-C79675D1619F}">
      <dgm:prSet/>
      <dgm:spPr/>
      <dgm:t>
        <a:bodyPr/>
        <a:lstStyle/>
        <a:p>
          <a:pPr latinLnBrk="1"/>
          <a:endParaRPr lang="ko-KR" altLang="en-US"/>
        </a:p>
      </dgm:t>
    </dgm:pt>
    <dgm:pt modelId="{4F6EA862-FFC5-403E-860E-BC383E1D5168}">
      <dgm:prSet phldrT="[텍스트]"/>
      <dgm:spPr/>
      <dgm:t>
        <a:bodyPr/>
        <a:lstStyle/>
        <a:p>
          <a:pPr latinLnBrk="1"/>
          <a:r>
            <a:rPr lang="en-US" altLang="ko-KR" smtClean="0"/>
            <a:t>MAILING (ON/OFF)</a:t>
          </a:r>
          <a:endParaRPr lang="ko-KR" altLang="en-US"/>
        </a:p>
      </dgm:t>
    </dgm:pt>
    <dgm:pt modelId="{3C72F01B-B74E-49B8-BD3B-4546D7E62679}" type="parTrans" cxnId="{0AE6D472-6D6D-4D56-8716-08E7B441BE71}">
      <dgm:prSet/>
      <dgm:spPr/>
      <dgm:t>
        <a:bodyPr/>
        <a:lstStyle/>
        <a:p>
          <a:pPr latinLnBrk="1"/>
          <a:endParaRPr lang="ko-KR" altLang="en-US"/>
        </a:p>
      </dgm:t>
    </dgm:pt>
    <dgm:pt modelId="{310F7F11-2E85-4C20-AADB-965253AE6C82}" type="sibTrans" cxnId="{0AE6D472-6D6D-4D56-8716-08E7B441BE71}">
      <dgm:prSet/>
      <dgm:spPr/>
      <dgm:t>
        <a:bodyPr/>
        <a:lstStyle/>
        <a:p>
          <a:pPr latinLnBrk="1"/>
          <a:endParaRPr lang="ko-KR" altLang="en-US"/>
        </a:p>
      </dgm:t>
    </dgm:pt>
    <dgm:pt modelId="{54B60EF1-88BE-4D74-98C6-6F7C41F1CF61}">
      <dgm:prSet phldrT="[텍스트]"/>
      <dgm:spPr/>
      <dgm:t>
        <a:bodyPr/>
        <a:lstStyle/>
        <a:p>
          <a:pPr latinLnBrk="1"/>
          <a:r>
            <a:rPr lang="ko-KR" altLang="en-US" smtClean="0"/>
            <a:t>배경색 변화 </a:t>
          </a:r>
          <a:r>
            <a:rPr lang="en-US" altLang="ko-KR" smtClean="0"/>
            <a:t>(ON/OFF)</a:t>
          </a:r>
          <a:endParaRPr lang="ko-KR" altLang="en-US"/>
        </a:p>
      </dgm:t>
    </dgm:pt>
    <dgm:pt modelId="{95A7A456-64AC-4683-9DA1-B3C255F25342}" type="parTrans" cxnId="{A14B7C56-2992-4795-AE1C-38853E17F899}">
      <dgm:prSet/>
      <dgm:spPr/>
      <dgm:t>
        <a:bodyPr/>
        <a:lstStyle/>
        <a:p>
          <a:pPr latinLnBrk="1"/>
          <a:endParaRPr lang="ko-KR" altLang="en-US"/>
        </a:p>
      </dgm:t>
    </dgm:pt>
    <dgm:pt modelId="{F471AA3D-3874-45D2-A348-2EA4FC3A62D5}" type="sibTrans" cxnId="{A14B7C56-2992-4795-AE1C-38853E17F899}">
      <dgm:prSet/>
      <dgm:spPr/>
      <dgm:t>
        <a:bodyPr/>
        <a:lstStyle/>
        <a:p>
          <a:pPr latinLnBrk="1"/>
          <a:endParaRPr lang="ko-KR" altLang="en-US"/>
        </a:p>
      </dgm:t>
    </dgm:pt>
    <dgm:pt modelId="{A10D8B85-7465-42CB-8365-9538AEAF5F48}" type="pres">
      <dgm:prSet presAssocID="{979BF1C3-7443-4AE2-A7B4-F51C584E6AE7}" presName="linear" presStyleCnt="0">
        <dgm:presLayoutVars>
          <dgm:animLvl val="lvl"/>
          <dgm:resizeHandles val="exact"/>
        </dgm:presLayoutVars>
      </dgm:prSet>
      <dgm:spPr/>
    </dgm:pt>
    <dgm:pt modelId="{D1C49A04-9772-4981-8128-A94E7F795E00}" type="pres">
      <dgm:prSet presAssocID="{1608C98B-DF1B-4E4C-B725-DBC411D692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A616B4-2AC5-4EC9-A615-AA5D551C4051}" type="pres">
      <dgm:prSet presAssocID="{1608C98B-DF1B-4E4C-B725-DBC411D69294}" presName="childText" presStyleLbl="revTx" presStyleIdx="0" presStyleCnt="4">
        <dgm:presLayoutVars>
          <dgm:bulletEnabled val="1"/>
        </dgm:presLayoutVars>
      </dgm:prSet>
      <dgm:spPr/>
    </dgm:pt>
    <dgm:pt modelId="{709A931C-CB33-4DF9-8F41-741976D0FAEA}" type="pres">
      <dgm:prSet presAssocID="{A70BF9B9-DC6B-4D77-9496-70EAB502FC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F8A77D-36C8-4723-99E2-AF599465A65F}" type="pres">
      <dgm:prSet presAssocID="{A70BF9B9-DC6B-4D77-9496-70EAB502FCAA}" presName="childText" presStyleLbl="revTx" presStyleIdx="1" presStyleCnt="4">
        <dgm:presLayoutVars>
          <dgm:bulletEnabled val="1"/>
        </dgm:presLayoutVars>
      </dgm:prSet>
      <dgm:spPr/>
    </dgm:pt>
    <dgm:pt modelId="{306CC1B4-133F-4C66-B25B-C94F3A887D00}" type="pres">
      <dgm:prSet presAssocID="{2CF62156-09AF-4056-ACFD-37DAD9D0C4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E95CDE-86CC-4378-B615-C47AC7F66D46}" type="pres">
      <dgm:prSet presAssocID="{2CF62156-09AF-4056-ACFD-37DAD9D0C4CB}" presName="childText" presStyleLbl="revTx" presStyleIdx="2" presStyleCnt="4">
        <dgm:presLayoutVars>
          <dgm:bulletEnabled val="1"/>
        </dgm:presLayoutVars>
      </dgm:prSet>
      <dgm:spPr/>
    </dgm:pt>
    <dgm:pt modelId="{8750479A-F8D3-4419-A086-105EE455703D}" type="pres">
      <dgm:prSet presAssocID="{4077A61F-396D-4670-AF06-472018CAE9E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A1ACF4B-0113-4218-A683-5E14C523FEA8}" type="pres">
      <dgm:prSet presAssocID="{4077A61F-396D-4670-AF06-472018CAE9E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3B8406D-F228-4B6A-BF79-B34D9FBB94C1}" type="presOf" srcId="{A1464B12-068E-4F6A-982A-48F86D57B1BF}" destId="{BFF8A77D-36C8-4723-99E2-AF599465A65F}" srcOrd="0" destOrd="0" presId="urn:microsoft.com/office/officeart/2005/8/layout/vList2"/>
    <dgm:cxn modelId="{9C702F4E-2F52-4115-822C-5F4DBC993B7D}" srcId="{A70BF9B9-DC6B-4D77-9496-70EAB502FCAA}" destId="{A1464B12-068E-4F6A-982A-48F86D57B1BF}" srcOrd="0" destOrd="0" parTransId="{C1C8EC12-13BA-441D-BC0B-A53F2D31D633}" sibTransId="{ED8A3B12-9554-4033-9DEC-AACF56D065E3}"/>
    <dgm:cxn modelId="{F86D59C5-44EA-4FED-AA70-49FBD20F990A}" srcId="{979BF1C3-7443-4AE2-A7B4-F51C584E6AE7}" destId="{A70BF9B9-DC6B-4D77-9496-70EAB502FCAA}" srcOrd="1" destOrd="0" parTransId="{99D8808D-5978-4712-9771-4FC6A6565EA8}" sibTransId="{6C5F13A1-F6DB-42BD-8B46-2C734768EA96}"/>
    <dgm:cxn modelId="{8EE6CF92-ECFA-4A1F-BF0F-20649BAFF634}" type="presOf" srcId="{AA9FB202-FF91-4052-9602-D30861AFFFE1}" destId="{F7A616B4-2AC5-4EC9-A615-AA5D551C4051}" srcOrd="0" destOrd="2" presId="urn:microsoft.com/office/officeart/2005/8/layout/vList2"/>
    <dgm:cxn modelId="{B642378C-02D5-4CBC-B8F5-3222784E4152}" type="presOf" srcId="{979BF1C3-7443-4AE2-A7B4-F51C584E6AE7}" destId="{A10D8B85-7465-42CB-8365-9538AEAF5F48}" srcOrd="0" destOrd="0" presId="urn:microsoft.com/office/officeart/2005/8/layout/vList2"/>
    <dgm:cxn modelId="{48B132F3-DBBF-4CDC-8984-40C128674DBE}" type="presOf" srcId="{1608C98B-DF1B-4E4C-B725-DBC411D69294}" destId="{D1C49A04-9772-4981-8128-A94E7F795E00}" srcOrd="0" destOrd="0" presId="urn:microsoft.com/office/officeart/2005/8/layout/vList2"/>
    <dgm:cxn modelId="{DE04F221-7BDD-443E-9599-6910B905D025}" type="presOf" srcId="{3E31E164-99AA-4A67-90AF-D4800F9F62D7}" destId="{89E95CDE-86CC-4378-B615-C47AC7F66D46}" srcOrd="0" destOrd="0" presId="urn:microsoft.com/office/officeart/2005/8/layout/vList2"/>
    <dgm:cxn modelId="{0AE6D472-6D6D-4D56-8716-08E7B441BE71}" srcId="{4077A61F-396D-4670-AF06-472018CAE9E5}" destId="{4F6EA862-FFC5-403E-860E-BC383E1D5168}" srcOrd="1" destOrd="0" parTransId="{3C72F01B-B74E-49B8-BD3B-4546D7E62679}" sibTransId="{310F7F11-2E85-4C20-AADB-965253AE6C82}"/>
    <dgm:cxn modelId="{05672E42-9342-4E60-B26F-F9E48890533A}" srcId="{2CF62156-09AF-4056-ACFD-37DAD9D0C4CB}" destId="{A175A4CC-E731-4C0C-B230-B530889DBDF6}" srcOrd="1" destOrd="0" parTransId="{9A08311C-8A9D-4597-B22C-DEB456442091}" sibTransId="{ECEE5FC8-7D2C-48A2-BC13-F52992CF307D}"/>
    <dgm:cxn modelId="{A3573785-DF2F-4D7B-990E-72AE9140B105}" srcId="{2CF62156-09AF-4056-ACFD-37DAD9D0C4CB}" destId="{0CEBF7A8-9835-4C29-9638-6CEBA0A60A5B}" srcOrd="2" destOrd="0" parTransId="{626FBFD6-8532-4879-9C32-EAF5CABD725F}" sibTransId="{BF9FFD2A-82D3-4AAE-B490-39DF2D44E430}"/>
    <dgm:cxn modelId="{B79321C3-7175-4073-AC41-77F0E18283FE}" srcId="{979BF1C3-7443-4AE2-A7B4-F51C584E6AE7}" destId="{2CF62156-09AF-4056-ACFD-37DAD9D0C4CB}" srcOrd="2" destOrd="0" parTransId="{21D3EA2B-63F5-40DA-B3CE-CE79F6737908}" sibTransId="{B9320F62-702D-49DE-AC34-5F4F41347D53}"/>
    <dgm:cxn modelId="{45A72B69-B8B9-411F-A11F-577031DF3D85}" srcId="{1608C98B-DF1B-4E4C-B725-DBC411D69294}" destId="{1CFA7007-C3F8-4206-9D1A-119DE700A8CA}" srcOrd="1" destOrd="0" parTransId="{7311BB4B-6862-4D31-B36E-B35DDC8FCEC1}" sibTransId="{FCE9213A-0597-4F8E-A509-DB612899FC31}"/>
    <dgm:cxn modelId="{A531111F-92E0-4303-9D98-C79675D1619F}" srcId="{4077A61F-396D-4670-AF06-472018CAE9E5}" destId="{BA1D440E-AEC7-45AD-914E-4110F258EF34}" srcOrd="0" destOrd="0" parTransId="{58DB16C1-2813-4CB7-B46D-1A6D3B00A3B8}" sibTransId="{8A9175F1-9386-4759-89CD-B91EC351E82F}"/>
    <dgm:cxn modelId="{27AD8DEA-D626-453A-ACC3-774671A603D9}" srcId="{A70BF9B9-DC6B-4D77-9496-70EAB502FCAA}" destId="{3D112CD2-2A76-4C64-A8AB-5A8233D8A08B}" srcOrd="1" destOrd="0" parTransId="{2C3D2915-D8AF-4043-9DBA-340BB9ADA817}" sibTransId="{88DD9994-95C2-452D-B632-599807A02AC1}"/>
    <dgm:cxn modelId="{73CEDD02-91CE-4E16-9085-3259761D32A4}" srcId="{979BF1C3-7443-4AE2-A7B4-F51C584E6AE7}" destId="{4077A61F-396D-4670-AF06-472018CAE9E5}" srcOrd="3" destOrd="0" parTransId="{65D2AEE5-4EED-4D14-A62B-F07B758A59D3}" sibTransId="{A875B1D8-EAA1-4DFE-AA7E-7A14E5E518A7}"/>
    <dgm:cxn modelId="{05EF4B42-600C-4298-A8E5-642E406FC998}" srcId="{2CF62156-09AF-4056-ACFD-37DAD9D0C4CB}" destId="{3E31E164-99AA-4A67-90AF-D4800F9F62D7}" srcOrd="0" destOrd="0" parTransId="{27DACB71-829A-4AB0-A3DC-371B8BE607FE}" sibTransId="{4E6E25DA-19A1-4EB8-89F3-A476952C25FF}"/>
    <dgm:cxn modelId="{02E930F8-988B-4BAA-9B80-16875B04F8F4}" type="presOf" srcId="{4F6EA862-FFC5-403E-860E-BC383E1D5168}" destId="{7A1ACF4B-0113-4218-A683-5E14C523FEA8}" srcOrd="0" destOrd="1" presId="urn:microsoft.com/office/officeart/2005/8/layout/vList2"/>
    <dgm:cxn modelId="{6134FB10-C67E-4FC2-85EE-05251BE69808}" srcId="{1608C98B-DF1B-4E4C-B725-DBC411D69294}" destId="{80234F4D-9048-4D0B-B14C-35BB31ACF32E}" srcOrd="0" destOrd="0" parTransId="{13793742-C9FD-42CA-9194-11B0A1834137}" sibTransId="{37773DBB-ACAD-44D8-894D-4501A7BC4109}"/>
    <dgm:cxn modelId="{08A75758-AA44-4C31-B755-BC3DE6E2FA18}" type="presOf" srcId="{80234F4D-9048-4D0B-B14C-35BB31ACF32E}" destId="{F7A616B4-2AC5-4EC9-A615-AA5D551C4051}" srcOrd="0" destOrd="0" presId="urn:microsoft.com/office/officeart/2005/8/layout/vList2"/>
    <dgm:cxn modelId="{BB7198B0-C9D2-49C0-B8BF-6F7852D0F4EB}" type="presOf" srcId="{2CF62156-09AF-4056-ACFD-37DAD9D0C4CB}" destId="{306CC1B4-133F-4C66-B25B-C94F3A887D00}" srcOrd="0" destOrd="0" presId="urn:microsoft.com/office/officeart/2005/8/layout/vList2"/>
    <dgm:cxn modelId="{0C275510-0E07-476D-958D-28324CCEDC14}" type="presOf" srcId="{3D112CD2-2A76-4C64-A8AB-5A8233D8A08B}" destId="{BFF8A77D-36C8-4723-99E2-AF599465A65F}" srcOrd="0" destOrd="1" presId="urn:microsoft.com/office/officeart/2005/8/layout/vList2"/>
    <dgm:cxn modelId="{F41D2078-62FC-4B7B-A75A-51F1030F1273}" type="presOf" srcId="{4077A61F-396D-4670-AF06-472018CAE9E5}" destId="{8750479A-F8D3-4419-A086-105EE455703D}" srcOrd="0" destOrd="0" presId="urn:microsoft.com/office/officeart/2005/8/layout/vList2"/>
    <dgm:cxn modelId="{5558F705-3167-46A7-B662-8C538C043652}" type="presOf" srcId="{1CFA7007-C3F8-4206-9D1A-119DE700A8CA}" destId="{F7A616B4-2AC5-4EC9-A615-AA5D551C4051}" srcOrd="0" destOrd="1" presId="urn:microsoft.com/office/officeart/2005/8/layout/vList2"/>
    <dgm:cxn modelId="{0B24CC2D-9CCC-4A45-8CFD-BFEE61C94203}" type="presOf" srcId="{BA1D440E-AEC7-45AD-914E-4110F258EF34}" destId="{7A1ACF4B-0113-4218-A683-5E14C523FEA8}" srcOrd="0" destOrd="0" presId="urn:microsoft.com/office/officeart/2005/8/layout/vList2"/>
    <dgm:cxn modelId="{D7BB3DC4-11FD-41CE-8533-54402ED0DC5A}" type="presOf" srcId="{A70BF9B9-DC6B-4D77-9496-70EAB502FCAA}" destId="{709A931C-CB33-4DF9-8F41-741976D0FAEA}" srcOrd="0" destOrd="0" presId="urn:microsoft.com/office/officeart/2005/8/layout/vList2"/>
    <dgm:cxn modelId="{07790D6E-FF28-498C-9886-C83E6F88D8A7}" type="presOf" srcId="{A175A4CC-E731-4C0C-B230-B530889DBDF6}" destId="{89E95CDE-86CC-4378-B615-C47AC7F66D46}" srcOrd="0" destOrd="1" presId="urn:microsoft.com/office/officeart/2005/8/layout/vList2"/>
    <dgm:cxn modelId="{E8793107-DCC9-47A8-B27D-8923B830F8BE}" type="presOf" srcId="{0CEBF7A8-9835-4C29-9638-6CEBA0A60A5B}" destId="{89E95CDE-86CC-4378-B615-C47AC7F66D46}" srcOrd="0" destOrd="2" presId="urn:microsoft.com/office/officeart/2005/8/layout/vList2"/>
    <dgm:cxn modelId="{A14B7C56-2992-4795-AE1C-38853E17F899}" srcId="{4077A61F-396D-4670-AF06-472018CAE9E5}" destId="{54B60EF1-88BE-4D74-98C6-6F7C41F1CF61}" srcOrd="2" destOrd="0" parTransId="{95A7A456-64AC-4683-9DA1-B3C255F25342}" sibTransId="{F471AA3D-3874-45D2-A348-2EA4FC3A62D5}"/>
    <dgm:cxn modelId="{F8254FF9-CB67-4C4F-B54C-3FC371FE8917}" type="presOf" srcId="{54B60EF1-88BE-4D74-98C6-6F7C41F1CF61}" destId="{7A1ACF4B-0113-4218-A683-5E14C523FEA8}" srcOrd="0" destOrd="2" presId="urn:microsoft.com/office/officeart/2005/8/layout/vList2"/>
    <dgm:cxn modelId="{35A75443-42B6-4A9D-B566-D7E2C8DCBF42}" srcId="{1608C98B-DF1B-4E4C-B725-DBC411D69294}" destId="{AA9FB202-FF91-4052-9602-D30861AFFFE1}" srcOrd="2" destOrd="0" parTransId="{2C6B0935-00EE-4B14-B65E-83264278765F}" sibTransId="{02412557-D785-44FB-B108-DA2B37E52F0D}"/>
    <dgm:cxn modelId="{8D8CAF83-9ACB-425F-A459-BD27A2830AE0}" srcId="{979BF1C3-7443-4AE2-A7B4-F51C584E6AE7}" destId="{1608C98B-DF1B-4E4C-B725-DBC411D69294}" srcOrd="0" destOrd="0" parTransId="{83489A86-2C6A-4847-B927-9B7A96AD11CD}" sibTransId="{2E2F027B-D8CF-47B0-9532-75387ACF75C5}"/>
    <dgm:cxn modelId="{6D4E7D04-B846-4A01-97D3-F48389F894FA}" type="presParOf" srcId="{A10D8B85-7465-42CB-8365-9538AEAF5F48}" destId="{D1C49A04-9772-4981-8128-A94E7F795E00}" srcOrd="0" destOrd="0" presId="urn:microsoft.com/office/officeart/2005/8/layout/vList2"/>
    <dgm:cxn modelId="{C2EF6884-03B0-4774-B115-0C1373813DA3}" type="presParOf" srcId="{A10D8B85-7465-42CB-8365-9538AEAF5F48}" destId="{F7A616B4-2AC5-4EC9-A615-AA5D551C4051}" srcOrd="1" destOrd="0" presId="urn:microsoft.com/office/officeart/2005/8/layout/vList2"/>
    <dgm:cxn modelId="{CF2B6E28-32C7-4B3A-8991-E1E09FB12006}" type="presParOf" srcId="{A10D8B85-7465-42CB-8365-9538AEAF5F48}" destId="{709A931C-CB33-4DF9-8F41-741976D0FAEA}" srcOrd="2" destOrd="0" presId="urn:microsoft.com/office/officeart/2005/8/layout/vList2"/>
    <dgm:cxn modelId="{6CF7FC31-E050-4A07-B5C4-6954A8C5B904}" type="presParOf" srcId="{A10D8B85-7465-42CB-8365-9538AEAF5F48}" destId="{BFF8A77D-36C8-4723-99E2-AF599465A65F}" srcOrd="3" destOrd="0" presId="urn:microsoft.com/office/officeart/2005/8/layout/vList2"/>
    <dgm:cxn modelId="{14A1BEA5-BD5C-42FA-B5D7-73DC11D16A94}" type="presParOf" srcId="{A10D8B85-7465-42CB-8365-9538AEAF5F48}" destId="{306CC1B4-133F-4C66-B25B-C94F3A887D00}" srcOrd="4" destOrd="0" presId="urn:microsoft.com/office/officeart/2005/8/layout/vList2"/>
    <dgm:cxn modelId="{AB8D772E-B9FB-47B4-AF8D-FBCAB28C376E}" type="presParOf" srcId="{A10D8B85-7465-42CB-8365-9538AEAF5F48}" destId="{89E95CDE-86CC-4378-B615-C47AC7F66D46}" srcOrd="5" destOrd="0" presId="urn:microsoft.com/office/officeart/2005/8/layout/vList2"/>
    <dgm:cxn modelId="{F492D34F-95DE-4D61-A369-EBE1F66A6F75}" type="presParOf" srcId="{A10D8B85-7465-42CB-8365-9538AEAF5F48}" destId="{8750479A-F8D3-4419-A086-105EE455703D}" srcOrd="6" destOrd="0" presId="urn:microsoft.com/office/officeart/2005/8/layout/vList2"/>
    <dgm:cxn modelId="{0853C756-8350-48D9-A2A1-DEC7D2567C36}" type="presParOf" srcId="{A10D8B85-7465-42CB-8365-9538AEAF5F48}" destId="{7A1ACF4B-0113-4218-A683-5E14C523FEA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9BF1C3-7443-4AE2-A7B4-F51C584E6AE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0A7AF818-6C23-406C-BF08-0BB1BBE8DD42}">
      <dgm:prSet/>
      <dgm:spPr/>
      <dgm:t>
        <a:bodyPr/>
        <a:lstStyle/>
        <a:p>
          <a:pPr latinLnBrk="1"/>
          <a:r>
            <a:rPr lang="en-US" altLang="ko-KR" smtClean="0"/>
            <a:t>SMOOTH</a:t>
          </a:r>
          <a:endParaRPr lang="ko-KR" altLang="en-US"/>
        </a:p>
      </dgm:t>
    </dgm:pt>
    <dgm:pt modelId="{C604ABBB-EBDB-4B5C-A221-4E3061D59D5E}" type="parTrans" cxnId="{8194667C-5768-4D66-9D5A-6861E4E68632}">
      <dgm:prSet/>
      <dgm:spPr/>
      <dgm:t>
        <a:bodyPr/>
        <a:lstStyle/>
        <a:p>
          <a:pPr latinLnBrk="1"/>
          <a:endParaRPr lang="ko-KR" altLang="en-US"/>
        </a:p>
      </dgm:t>
    </dgm:pt>
    <dgm:pt modelId="{4C741F25-F4FD-470D-8D65-32DC24253B34}" type="sibTrans" cxnId="{8194667C-5768-4D66-9D5A-6861E4E68632}">
      <dgm:prSet/>
      <dgm:spPr/>
      <dgm:t>
        <a:bodyPr/>
        <a:lstStyle/>
        <a:p>
          <a:pPr latinLnBrk="1"/>
          <a:endParaRPr lang="ko-KR" altLang="en-US"/>
        </a:p>
      </dgm:t>
    </dgm:pt>
    <dgm:pt modelId="{65C34C65-4572-4C98-B762-6EFBD22CB6A3}">
      <dgm:prSet/>
      <dgm:spPr/>
      <dgm:t>
        <a:bodyPr/>
        <a:lstStyle/>
        <a:p>
          <a:pPr latinLnBrk="1"/>
          <a:r>
            <a:rPr lang="en-US" altLang="ko-KR" smtClean="0"/>
            <a:t>STEP</a:t>
          </a:r>
          <a:endParaRPr lang="ko-KR" altLang="en-US"/>
        </a:p>
      </dgm:t>
    </dgm:pt>
    <dgm:pt modelId="{8B5C9F18-133E-4622-A156-3BBDAD7FAF3D}" type="parTrans" cxnId="{81881AD3-3710-465C-8CD8-7F3FB78DEF70}">
      <dgm:prSet/>
      <dgm:spPr/>
      <dgm:t>
        <a:bodyPr/>
        <a:lstStyle/>
        <a:p>
          <a:pPr latinLnBrk="1"/>
          <a:endParaRPr lang="ko-KR" altLang="en-US"/>
        </a:p>
      </dgm:t>
    </dgm:pt>
    <dgm:pt modelId="{8BAF4954-1825-4FBC-8D9E-747CCC1B8C4F}" type="sibTrans" cxnId="{81881AD3-3710-465C-8CD8-7F3FB78DEF70}">
      <dgm:prSet/>
      <dgm:spPr/>
      <dgm:t>
        <a:bodyPr/>
        <a:lstStyle/>
        <a:p>
          <a:pPr latinLnBrk="1"/>
          <a:endParaRPr lang="ko-KR" altLang="en-US"/>
        </a:p>
      </dgm:t>
    </dgm:pt>
    <dgm:pt modelId="{C9F1539D-D49D-48DB-ACFE-0578CF5BF658}">
      <dgm:prSet/>
      <dgm:spPr/>
      <dgm:t>
        <a:bodyPr/>
        <a:lstStyle/>
        <a:p>
          <a:pPr latinLnBrk="1"/>
          <a:r>
            <a:rPr lang="en-US" altLang="ko-KR" smtClean="0"/>
            <a:t>SHAPE</a:t>
          </a:r>
          <a:endParaRPr lang="ko-KR" altLang="en-US"/>
        </a:p>
      </dgm:t>
    </dgm:pt>
    <dgm:pt modelId="{544604A5-5D22-4AA8-9C80-1B5E387E5547}" type="sibTrans" cxnId="{63DB4464-9AC5-430C-A650-0F1125E0FFD5}">
      <dgm:prSet/>
      <dgm:spPr/>
      <dgm:t>
        <a:bodyPr/>
        <a:lstStyle/>
        <a:p>
          <a:pPr latinLnBrk="1"/>
          <a:endParaRPr lang="ko-KR" altLang="en-US"/>
        </a:p>
      </dgm:t>
    </dgm:pt>
    <dgm:pt modelId="{4BC327AC-32FA-40BD-BC48-409E5D4AAB50}" type="parTrans" cxnId="{63DB4464-9AC5-430C-A650-0F1125E0FFD5}">
      <dgm:prSet/>
      <dgm:spPr/>
      <dgm:t>
        <a:bodyPr/>
        <a:lstStyle/>
        <a:p>
          <a:pPr latinLnBrk="1"/>
          <a:endParaRPr lang="ko-KR" altLang="en-US"/>
        </a:p>
      </dgm:t>
    </dgm:pt>
    <dgm:pt modelId="{A10D8B85-7465-42CB-8365-9538AEAF5F48}" type="pres">
      <dgm:prSet presAssocID="{979BF1C3-7443-4AE2-A7B4-F51C584E6AE7}" presName="linear" presStyleCnt="0">
        <dgm:presLayoutVars>
          <dgm:animLvl val="lvl"/>
          <dgm:resizeHandles val="exact"/>
        </dgm:presLayoutVars>
      </dgm:prSet>
      <dgm:spPr/>
    </dgm:pt>
    <dgm:pt modelId="{F6DE3419-5C5E-4BA4-99BD-B9603536706E}" type="pres">
      <dgm:prSet presAssocID="{C9F1539D-D49D-48DB-ACFE-0578CF5BF658}" presName="parentText" presStyleLbl="node1" presStyleIdx="0" presStyleCnt="1" custLinFactNeighborX="-108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32F0B4-7FF7-430F-85BA-4F19137E23AA}" type="pres">
      <dgm:prSet presAssocID="{C9F1539D-D49D-48DB-ACFE-0578CF5BF6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F8DAA19-873A-4EF2-BF88-A9415D4DB300}" type="presOf" srcId="{979BF1C3-7443-4AE2-A7B4-F51C584E6AE7}" destId="{A10D8B85-7465-42CB-8365-9538AEAF5F48}" srcOrd="0" destOrd="0" presId="urn:microsoft.com/office/officeart/2005/8/layout/vList2"/>
    <dgm:cxn modelId="{E681CC6F-8635-4E6E-BBF3-4397FDB67E98}" type="presOf" srcId="{65C34C65-4572-4C98-B762-6EFBD22CB6A3}" destId="{0032F0B4-7FF7-430F-85BA-4F19137E23AA}" srcOrd="0" destOrd="1" presId="urn:microsoft.com/office/officeart/2005/8/layout/vList2"/>
    <dgm:cxn modelId="{81881AD3-3710-465C-8CD8-7F3FB78DEF70}" srcId="{C9F1539D-D49D-48DB-ACFE-0578CF5BF658}" destId="{65C34C65-4572-4C98-B762-6EFBD22CB6A3}" srcOrd="1" destOrd="0" parTransId="{8B5C9F18-133E-4622-A156-3BBDAD7FAF3D}" sibTransId="{8BAF4954-1825-4FBC-8D9E-747CCC1B8C4F}"/>
    <dgm:cxn modelId="{F4114C1D-C270-45D4-8C1A-C5171A17282E}" type="presOf" srcId="{0A7AF818-6C23-406C-BF08-0BB1BBE8DD42}" destId="{0032F0B4-7FF7-430F-85BA-4F19137E23AA}" srcOrd="0" destOrd="0" presId="urn:microsoft.com/office/officeart/2005/8/layout/vList2"/>
    <dgm:cxn modelId="{FED584F5-C685-4EE4-A1F1-226C06BDBF5F}" type="presOf" srcId="{C9F1539D-D49D-48DB-ACFE-0578CF5BF658}" destId="{F6DE3419-5C5E-4BA4-99BD-B9603536706E}" srcOrd="0" destOrd="0" presId="urn:microsoft.com/office/officeart/2005/8/layout/vList2"/>
    <dgm:cxn modelId="{8194667C-5768-4D66-9D5A-6861E4E68632}" srcId="{C9F1539D-D49D-48DB-ACFE-0578CF5BF658}" destId="{0A7AF818-6C23-406C-BF08-0BB1BBE8DD42}" srcOrd="0" destOrd="0" parTransId="{C604ABBB-EBDB-4B5C-A221-4E3061D59D5E}" sibTransId="{4C741F25-F4FD-470D-8D65-32DC24253B34}"/>
    <dgm:cxn modelId="{63DB4464-9AC5-430C-A650-0F1125E0FFD5}" srcId="{979BF1C3-7443-4AE2-A7B4-F51C584E6AE7}" destId="{C9F1539D-D49D-48DB-ACFE-0578CF5BF658}" srcOrd="0" destOrd="0" parTransId="{4BC327AC-32FA-40BD-BC48-409E5D4AAB50}" sibTransId="{544604A5-5D22-4AA8-9C80-1B5E387E5547}"/>
    <dgm:cxn modelId="{63514CE4-4F5A-4C4E-A83B-78F17EC73DB8}" type="presParOf" srcId="{A10D8B85-7465-42CB-8365-9538AEAF5F48}" destId="{F6DE3419-5C5E-4BA4-99BD-B9603536706E}" srcOrd="0" destOrd="0" presId="urn:microsoft.com/office/officeart/2005/8/layout/vList2"/>
    <dgm:cxn modelId="{A293FC4A-3F13-4FDA-AFDF-D4C8508A56C2}" type="presParOf" srcId="{A10D8B85-7465-42CB-8365-9538AEAF5F48}" destId="{0032F0B4-7FF7-430F-85BA-4F19137E23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13538F-AC23-454B-A956-81CE6903A7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B22BC71-F179-4626-8A58-BC0607FE3437}">
      <dgm:prSet phldrT="[텍스트]"/>
      <dgm:spPr/>
      <dgm:t>
        <a:bodyPr/>
        <a:lstStyle/>
        <a:p>
          <a:pPr latinLnBrk="1"/>
          <a:r>
            <a:rPr lang="en-US" altLang="ko-KR" dirty="0" smtClean="0"/>
            <a:t>Back-end</a:t>
          </a:r>
          <a:endParaRPr lang="ko-KR" altLang="en-US" dirty="0"/>
        </a:p>
      </dgm:t>
    </dgm:pt>
    <dgm:pt modelId="{C5F9A91B-4747-4E19-ACBF-912E412C2F22}" type="parTrans" cxnId="{36BB975C-D735-4DEF-9415-EAAB01F7E245}">
      <dgm:prSet/>
      <dgm:spPr/>
      <dgm:t>
        <a:bodyPr/>
        <a:lstStyle/>
        <a:p>
          <a:pPr latinLnBrk="1"/>
          <a:endParaRPr lang="ko-KR" altLang="en-US"/>
        </a:p>
      </dgm:t>
    </dgm:pt>
    <dgm:pt modelId="{758BDE55-26D0-4816-B1F5-FFEC5273F360}" type="sibTrans" cxnId="{36BB975C-D735-4DEF-9415-EAAB01F7E245}">
      <dgm:prSet/>
      <dgm:spPr/>
      <dgm:t>
        <a:bodyPr/>
        <a:lstStyle/>
        <a:p>
          <a:pPr latinLnBrk="1"/>
          <a:endParaRPr lang="ko-KR" altLang="en-US"/>
        </a:p>
      </dgm:t>
    </dgm:pt>
    <dgm:pt modelId="{81FD1E52-330E-4F15-A30B-F6CD4097C1F8}">
      <dgm:prSet phldrT="[텍스트]"/>
      <dgm:spPr/>
      <dgm:t>
        <a:bodyPr/>
        <a:lstStyle/>
        <a:p>
          <a:pPr latinLnBrk="1"/>
          <a:r>
            <a:rPr lang="en-US" altLang="ko-KR" b="1" dirty="0" smtClean="0"/>
            <a:t>Database </a:t>
          </a:r>
          <a:r>
            <a:rPr lang="ko-KR" altLang="en-US" b="1" dirty="0" smtClean="0"/>
            <a:t>구축</a:t>
          </a:r>
          <a:endParaRPr lang="ko-KR" altLang="en-US" b="1" dirty="0"/>
        </a:p>
      </dgm:t>
    </dgm:pt>
    <dgm:pt modelId="{2969AB82-847D-41A8-BBB8-2099D1C07A2D}" type="parTrans" cxnId="{8D3216FB-086B-4F2B-BC7D-9329DB169CF7}">
      <dgm:prSet/>
      <dgm:spPr/>
      <dgm:t>
        <a:bodyPr/>
        <a:lstStyle/>
        <a:p>
          <a:pPr latinLnBrk="1"/>
          <a:endParaRPr lang="ko-KR" altLang="en-US"/>
        </a:p>
      </dgm:t>
    </dgm:pt>
    <dgm:pt modelId="{0EAE5FBE-6863-431B-ACD8-595E99D8F32C}" type="sibTrans" cxnId="{8D3216FB-086B-4F2B-BC7D-9329DB169CF7}">
      <dgm:prSet/>
      <dgm:spPr/>
      <dgm:t>
        <a:bodyPr/>
        <a:lstStyle/>
        <a:p>
          <a:pPr latinLnBrk="1"/>
          <a:endParaRPr lang="ko-KR" altLang="en-US"/>
        </a:p>
      </dgm:t>
    </dgm:pt>
    <dgm:pt modelId="{55F8B597-DCC3-445C-84D8-4A81207B0CE1}">
      <dgm:prSet phldrT="[텍스트]"/>
      <dgm:spPr/>
      <dgm:t>
        <a:bodyPr/>
        <a:lstStyle/>
        <a:p>
          <a:pPr latinLnBrk="1"/>
          <a:r>
            <a:rPr lang="en-US" altLang="ko-KR" b="1" dirty="0" smtClean="0"/>
            <a:t>MQTT Broker </a:t>
          </a:r>
          <a:r>
            <a:rPr lang="ko-KR" altLang="en-US" b="1" dirty="0" smtClean="0"/>
            <a:t>구축</a:t>
          </a:r>
          <a:endParaRPr lang="ko-KR" altLang="en-US" b="1" dirty="0"/>
        </a:p>
      </dgm:t>
    </dgm:pt>
    <dgm:pt modelId="{1F8C9002-0133-4753-A60E-151FBC1C6590}" type="parTrans" cxnId="{30DED85E-8C83-4FE5-B283-CC39506CB58C}">
      <dgm:prSet/>
      <dgm:spPr/>
      <dgm:t>
        <a:bodyPr/>
        <a:lstStyle/>
        <a:p>
          <a:pPr latinLnBrk="1"/>
          <a:endParaRPr lang="ko-KR" altLang="en-US"/>
        </a:p>
      </dgm:t>
    </dgm:pt>
    <dgm:pt modelId="{B21DAE67-F170-47E6-83B8-B831B281A776}" type="sibTrans" cxnId="{30DED85E-8C83-4FE5-B283-CC39506CB58C}">
      <dgm:prSet/>
      <dgm:spPr/>
      <dgm:t>
        <a:bodyPr/>
        <a:lstStyle/>
        <a:p>
          <a:pPr latinLnBrk="1"/>
          <a:endParaRPr lang="ko-KR" altLang="en-US"/>
        </a:p>
      </dgm:t>
    </dgm:pt>
    <dgm:pt modelId="{77C44B40-9BA2-4DDF-A827-6F5C357C968C}">
      <dgm:prSet phldrT="[텍스트]"/>
      <dgm:spPr/>
      <dgm:t>
        <a:bodyPr/>
        <a:lstStyle/>
        <a:p>
          <a:pPr latinLnBrk="1"/>
          <a:r>
            <a:rPr lang="en-US" altLang="ko-KR" dirty="0" smtClean="0"/>
            <a:t>Front-end</a:t>
          </a:r>
          <a:endParaRPr lang="ko-KR" altLang="en-US" dirty="0"/>
        </a:p>
      </dgm:t>
    </dgm:pt>
    <dgm:pt modelId="{9F66FB0F-F0C8-43AF-8B04-6443BA9370AD}" type="parTrans" cxnId="{E26BE479-0671-4299-87E4-FD04CA685A43}">
      <dgm:prSet/>
      <dgm:spPr/>
      <dgm:t>
        <a:bodyPr/>
        <a:lstStyle/>
        <a:p>
          <a:pPr latinLnBrk="1"/>
          <a:endParaRPr lang="ko-KR" altLang="en-US"/>
        </a:p>
      </dgm:t>
    </dgm:pt>
    <dgm:pt modelId="{FDAC3D5B-F448-4324-91CF-08DDDA3219C8}" type="sibTrans" cxnId="{E26BE479-0671-4299-87E4-FD04CA685A43}">
      <dgm:prSet/>
      <dgm:spPr/>
      <dgm:t>
        <a:bodyPr/>
        <a:lstStyle/>
        <a:p>
          <a:pPr latinLnBrk="1"/>
          <a:endParaRPr lang="ko-KR" altLang="en-US"/>
        </a:p>
      </dgm:t>
    </dgm:pt>
    <dgm:pt modelId="{827B0965-43E3-482E-8E4C-FA0F1593E24F}">
      <dgm:prSet phldrT="[텍스트]"/>
      <dgm:spPr/>
      <dgm:t>
        <a:bodyPr/>
        <a:lstStyle/>
        <a:p>
          <a:pPr latinLnBrk="1"/>
          <a:r>
            <a:rPr lang="ko-KR" altLang="en-US" b="1" dirty="0" smtClean="0"/>
            <a:t>데모 페이지 구축</a:t>
          </a:r>
          <a:endParaRPr lang="ko-KR" altLang="en-US" b="1" dirty="0"/>
        </a:p>
      </dgm:t>
    </dgm:pt>
    <dgm:pt modelId="{C2E657AE-A8A5-4CA6-8741-683DAB27F810}" type="parTrans" cxnId="{ADFB92DC-803A-48BD-9E36-BC5B2C697217}">
      <dgm:prSet/>
      <dgm:spPr/>
      <dgm:t>
        <a:bodyPr/>
        <a:lstStyle/>
        <a:p>
          <a:pPr latinLnBrk="1"/>
          <a:endParaRPr lang="ko-KR" altLang="en-US"/>
        </a:p>
      </dgm:t>
    </dgm:pt>
    <dgm:pt modelId="{4F565467-4DDB-43C5-AA17-D2A739FEDCF8}" type="sibTrans" cxnId="{ADFB92DC-803A-48BD-9E36-BC5B2C697217}">
      <dgm:prSet/>
      <dgm:spPr/>
      <dgm:t>
        <a:bodyPr/>
        <a:lstStyle/>
        <a:p>
          <a:pPr latinLnBrk="1"/>
          <a:endParaRPr lang="ko-KR" altLang="en-US"/>
        </a:p>
      </dgm:t>
    </dgm:pt>
    <dgm:pt modelId="{AD6ED720-5C26-44BE-BC7A-8AF1DEDD5F97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반응형</a:t>
          </a:r>
          <a:r>
            <a:rPr lang="ko-KR" altLang="en-US" b="1" dirty="0" smtClean="0"/>
            <a:t> 웹으로 업데이트</a:t>
          </a:r>
          <a:endParaRPr lang="ko-KR" altLang="en-US" b="1" dirty="0"/>
        </a:p>
      </dgm:t>
    </dgm:pt>
    <dgm:pt modelId="{05400A6A-AB84-426B-9734-1ADBA6F5ED8B}" type="parTrans" cxnId="{CE04EA12-D519-4B1F-9FC3-E02DD6BCEEF4}">
      <dgm:prSet/>
      <dgm:spPr/>
      <dgm:t>
        <a:bodyPr/>
        <a:lstStyle/>
        <a:p>
          <a:pPr latinLnBrk="1"/>
          <a:endParaRPr lang="ko-KR" altLang="en-US"/>
        </a:p>
      </dgm:t>
    </dgm:pt>
    <dgm:pt modelId="{F47C7C71-994C-4907-9EDE-152BEC9216A9}" type="sibTrans" cxnId="{CE04EA12-D519-4B1F-9FC3-E02DD6BCEEF4}">
      <dgm:prSet/>
      <dgm:spPr/>
      <dgm:t>
        <a:bodyPr/>
        <a:lstStyle/>
        <a:p>
          <a:pPr latinLnBrk="1"/>
          <a:endParaRPr lang="ko-KR" altLang="en-US"/>
        </a:p>
      </dgm:t>
    </dgm:pt>
    <dgm:pt modelId="{9B61ED1D-112B-4668-8C17-E8D25ED930ED}">
      <dgm:prSet phldrT="[텍스트]"/>
      <dgm:spPr/>
      <dgm:t>
        <a:bodyPr/>
        <a:lstStyle/>
        <a:p>
          <a:pPr latinLnBrk="1"/>
          <a:r>
            <a:rPr lang="en-US" altLang="ko-KR" dirty="0" smtClean="0"/>
            <a:t>Chart Library</a:t>
          </a:r>
          <a:endParaRPr lang="ko-KR" altLang="en-US" dirty="0"/>
        </a:p>
      </dgm:t>
    </dgm:pt>
    <dgm:pt modelId="{063F5A41-86E6-4362-A241-D4084F22E300}" type="parTrans" cxnId="{13E1A125-B5AD-4AF0-967B-1545762351A7}">
      <dgm:prSet/>
      <dgm:spPr/>
      <dgm:t>
        <a:bodyPr/>
        <a:lstStyle/>
        <a:p>
          <a:pPr latinLnBrk="1"/>
          <a:endParaRPr lang="ko-KR" altLang="en-US"/>
        </a:p>
      </dgm:t>
    </dgm:pt>
    <dgm:pt modelId="{1601577B-4ED5-4EC5-B4F9-61A679E1120F}" type="sibTrans" cxnId="{13E1A125-B5AD-4AF0-967B-1545762351A7}">
      <dgm:prSet/>
      <dgm:spPr/>
      <dgm:t>
        <a:bodyPr/>
        <a:lstStyle/>
        <a:p>
          <a:pPr latinLnBrk="1"/>
          <a:endParaRPr lang="ko-KR" altLang="en-US"/>
        </a:p>
      </dgm:t>
    </dgm:pt>
    <dgm:pt modelId="{E5825CDE-1429-4303-ACE5-2E30FDC34841}">
      <dgm:prSet phldrT="[텍스트]"/>
      <dgm:spPr/>
      <dgm:t>
        <a:bodyPr/>
        <a:lstStyle/>
        <a:p>
          <a:pPr latinLnBrk="1"/>
          <a:r>
            <a:rPr lang="ko-KR" altLang="en-US" b="1" dirty="0" smtClean="0"/>
            <a:t>전체적인 모듈화 작업</a:t>
          </a:r>
          <a:endParaRPr lang="ko-KR" altLang="en-US" b="1" dirty="0"/>
        </a:p>
      </dgm:t>
    </dgm:pt>
    <dgm:pt modelId="{419751BA-66B4-40C9-9CEF-7E55A6F91372}" type="parTrans" cxnId="{B1B54C85-083E-4553-9C55-0E642CA972B1}">
      <dgm:prSet/>
      <dgm:spPr/>
      <dgm:t>
        <a:bodyPr/>
        <a:lstStyle/>
        <a:p>
          <a:pPr latinLnBrk="1"/>
          <a:endParaRPr lang="ko-KR" altLang="en-US"/>
        </a:p>
      </dgm:t>
    </dgm:pt>
    <dgm:pt modelId="{7F37981D-BB6A-4BDC-8597-21584511443F}" type="sibTrans" cxnId="{B1B54C85-083E-4553-9C55-0E642CA972B1}">
      <dgm:prSet/>
      <dgm:spPr/>
      <dgm:t>
        <a:bodyPr/>
        <a:lstStyle/>
        <a:p>
          <a:pPr latinLnBrk="1"/>
          <a:endParaRPr lang="ko-KR" altLang="en-US"/>
        </a:p>
      </dgm:t>
    </dgm:pt>
    <dgm:pt modelId="{FE70779F-5CA0-4394-811C-69F1F03F5622}">
      <dgm:prSet phldrT="[텍스트]"/>
      <dgm:spPr/>
      <dgm:t>
        <a:bodyPr/>
        <a:lstStyle/>
        <a:p>
          <a:pPr latinLnBrk="1"/>
          <a:r>
            <a:rPr lang="ko-KR" altLang="en-US" b="1" dirty="0" smtClean="0"/>
            <a:t>기본적인 </a:t>
          </a:r>
          <a:r>
            <a:rPr lang="en-US" altLang="ko-KR" b="1" dirty="0" smtClean="0"/>
            <a:t>Bar </a:t>
          </a:r>
          <a:r>
            <a:rPr lang="ko-KR" altLang="en-US" b="1" dirty="0" smtClean="0"/>
            <a:t>및 </a:t>
          </a:r>
          <a:r>
            <a:rPr lang="en-US" altLang="ko-KR" b="1" dirty="0" smtClean="0"/>
            <a:t>Line Chart </a:t>
          </a:r>
          <a:r>
            <a:rPr lang="ko-KR" altLang="en-US" b="1" dirty="0" smtClean="0"/>
            <a:t>구현</a:t>
          </a:r>
          <a:endParaRPr lang="ko-KR" altLang="en-US" b="1" dirty="0"/>
        </a:p>
      </dgm:t>
    </dgm:pt>
    <dgm:pt modelId="{FFFA64B6-2FC3-471C-8667-CFCEA015DEE2}" type="parTrans" cxnId="{177D816D-0550-4AD8-9286-0ADC0D9399FC}">
      <dgm:prSet/>
      <dgm:spPr/>
      <dgm:t>
        <a:bodyPr/>
        <a:lstStyle/>
        <a:p>
          <a:pPr latinLnBrk="1"/>
          <a:endParaRPr lang="ko-KR" altLang="en-US"/>
        </a:p>
      </dgm:t>
    </dgm:pt>
    <dgm:pt modelId="{C37D82E4-F98F-4F70-90F2-83DBE7525247}" type="sibTrans" cxnId="{177D816D-0550-4AD8-9286-0ADC0D9399FC}">
      <dgm:prSet/>
      <dgm:spPr/>
      <dgm:t>
        <a:bodyPr/>
        <a:lstStyle/>
        <a:p>
          <a:pPr latinLnBrk="1"/>
          <a:endParaRPr lang="ko-KR" altLang="en-US"/>
        </a:p>
      </dgm:t>
    </dgm:pt>
    <dgm:pt modelId="{932D6B36-5C8F-4579-9C87-29A0C29E8104}">
      <dgm:prSet phldrT="[텍스트]"/>
      <dgm:spPr/>
      <dgm:t>
        <a:bodyPr/>
        <a:lstStyle/>
        <a:p>
          <a:pPr latinLnBrk="1"/>
          <a:r>
            <a:rPr lang="en-US" altLang="ko-KR" b="1" dirty="0" smtClean="0"/>
            <a:t>E-mail </a:t>
          </a:r>
          <a:r>
            <a:rPr lang="ko-KR" altLang="en-US" b="1" dirty="0" smtClean="0"/>
            <a:t>및 </a:t>
          </a:r>
          <a:r>
            <a:rPr lang="en-US" altLang="ko-KR" b="1" dirty="0" smtClean="0"/>
            <a:t>SMS </a:t>
          </a:r>
          <a:r>
            <a:rPr lang="ko-KR" altLang="en-US" b="1" dirty="0" smtClean="0"/>
            <a:t>전송</a:t>
          </a:r>
          <a:endParaRPr lang="ko-KR" altLang="en-US" b="1" dirty="0"/>
        </a:p>
      </dgm:t>
    </dgm:pt>
    <dgm:pt modelId="{F05BF351-5E5D-4AF9-87CB-DE8D1275145B}" type="parTrans" cxnId="{E5B50BFB-C2AD-4260-B330-E3A65B8E04E9}">
      <dgm:prSet/>
      <dgm:spPr/>
      <dgm:t>
        <a:bodyPr/>
        <a:lstStyle/>
        <a:p>
          <a:pPr latinLnBrk="1"/>
          <a:endParaRPr lang="ko-KR" altLang="en-US"/>
        </a:p>
      </dgm:t>
    </dgm:pt>
    <dgm:pt modelId="{D8EAAAE4-9508-4052-9E68-28A41CEE2454}" type="sibTrans" cxnId="{E5B50BFB-C2AD-4260-B330-E3A65B8E04E9}">
      <dgm:prSet/>
      <dgm:spPr/>
      <dgm:t>
        <a:bodyPr/>
        <a:lstStyle/>
        <a:p>
          <a:pPr latinLnBrk="1"/>
          <a:endParaRPr lang="ko-KR" altLang="en-US"/>
        </a:p>
      </dgm:t>
    </dgm:pt>
    <dgm:pt modelId="{667EC1C7-BD98-48AF-BFA1-CBCBF51B8D51}">
      <dgm:prSet phldrT="[텍스트]"/>
      <dgm:spPr/>
      <dgm:t>
        <a:bodyPr/>
        <a:lstStyle/>
        <a:p>
          <a:pPr latinLnBrk="1"/>
          <a:r>
            <a:rPr lang="en-US" altLang="ko-KR" b="1" dirty="0" smtClean="0"/>
            <a:t>HTTP </a:t>
          </a:r>
          <a:r>
            <a:rPr lang="ko-KR" altLang="en-US" b="1" dirty="0" smtClean="0"/>
            <a:t>통신을 통해 서버에서 </a:t>
          </a:r>
          <a:r>
            <a:rPr lang="en-US" altLang="ko-KR" b="1" dirty="0" smtClean="0"/>
            <a:t>Data </a:t>
          </a:r>
          <a:r>
            <a:rPr lang="ko-KR" altLang="en-US" b="1" dirty="0" smtClean="0"/>
            <a:t>입력 받기</a:t>
          </a:r>
          <a:endParaRPr lang="ko-KR" altLang="en-US" b="1" dirty="0"/>
        </a:p>
      </dgm:t>
    </dgm:pt>
    <dgm:pt modelId="{BBEB0483-8DCA-4488-9373-A69682EA4A18}" type="parTrans" cxnId="{E313F889-63DB-477B-BB21-0E2705EDFDCE}">
      <dgm:prSet/>
      <dgm:spPr/>
      <dgm:t>
        <a:bodyPr/>
        <a:lstStyle/>
        <a:p>
          <a:pPr latinLnBrk="1"/>
          <a:endParaRPr lang="ko-KR" altLang="en-US"/>
        </a:p>
      </dgm:t>
    </dgm:pt>
    <dgm:pt modelId="{13E40DD0-1E81-42E2-82AB-DBF216E216A3}" type="sibTrans" cxnId="{E313F889-63DB-477B-BB21-0E2705EDFDCE}">
      <dgm:prSet/>
      <dgm:spPr/>
      <dgm:t>
        <a:bodyPr/>
        <a:lstStyle/>
        <a:p>
          <a:pPr latinLnBrk="1"/>
          <a:endParaRPr lang="ko-KR" altLang="en-US"/>
        </a:p>
      </dgm:t>
    </dgm:pt>
    <dgm:pt modelId="{80576D67-77D6-430E-9BC2-0F487AEA37B4}">
      <dgm:prSet phldrT="[텍스트]"/>
      <dgm:spPr/>
      <dgm:t>
        <a:bodyPr/>
        <a:lstStyle/>
        <a:p>
          <a:pPr latinLnBrk="1"/>
          <a:r>
            <a:rPr lang="en-US" altLang="ko-KR" b="1" dirty="0" smtClean="0"/>
            <a:t>MQTT</a:t>
          </a:r>
          <a:r>
            <a:rPr lang="ko-KR" altLang="en-US" b="1" dirty="0" smtClean="0"/>
            <a:t>를 이용한 </a:t>
          </a:r>
          <a:r>
            <a:rPr lang="ko-KR" altLang="en-US" b="1" dirty="0" err="1" smtClean="0"/>
            <a:t>센서값</a:t>
          </a:r>
          <a:r>
            <a:rPr lang="ko-KR" altLang="en-US" b="1" dirty="0" smtClean="0"/>
            <a:t> 수신 및 </a:t>
          </a:r>
          <a:r>
            <a:rPr lang="en-US" altLang="ko-KR" b="1" dirty="0" smtClean="0"/>
            <a:t>Front-end</a:t>
          </a:r>
          <a:r>
            <a:rPr lang="ko-KR" altLang="en-US" b="1" dirty="0" smtClean="0"/>
            <a:t>로 전송</a:t>
          </a:r>
          <a:endParaRPr lang="ko-KR" altLang="en-US" b="1" dirty="0"/>
        </a:p>
      </dgm:t>
    </dgm:pt>
    <dgm:pt modelId="{1379EF08-66E1-432B-B258-F5C9E64C7430}" type="parTrans" cxnId="{88BAB981-3F32-45F7-9D66-C8DCD79AFBAE}">
      <dgm:prSet/>
      <dgm:spPr/>
      <dgm:t>
        <a:bodyPr/>
        <a:lstStyle/>
        <a:p>
          <a:pPr latinLnBrk="1"/>
          <a:endParaRPr lang="ko-KR" altLang="en-US"/>
        </a:p>
      </dgm:t>
    </dgm:pt>
    <dgm:pt modelId="{EDA4B7CF-AB4D-4889-8E55-E3FABD52829E}" type="sibTrans" cxnId="{88BAB981-3F32-45F7-9D66-C8DCD79AFBAE}">
      <dgm:prSet/>
      <dgm:spPr/>
      <dgm:t>
        <a:bodyPr/>
        <a:lstStyle/>
        <a:p>
          <a:pPr latinLnBrk="1"/>
          <a:endParaRPr lang="ko-KR" altLang="en-US"/>
        </a:p>
      </dgm:t>
    </dgm:pt>
    <dgm:pt modelId="{9B58E63B-F0AA-4331-8564-9F3F1FB5EE8D}" type="pres">
      <dgm:prSet presAssocID="{A113538F-AC23-454B-A956-81CE6903A7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CBBF35-F5A8-4A48-AA8E-46EA48DF089C}" type="pres">
      <dgm:prSet presAssocID="{AB22BC71-F179-4626-8A58-BC0607FE343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090795-CAA5-4D3A-AED8-2D2D4E489732}" type="pres">
      <dgm:prSet presAssocID="{AB22BC71-F179-4626-8A58-BC0607FE343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0210CF-3434-4411-B69E-D286D1D412FE}" type="pres">
      <dgm:prSet presAssocID="{77C44B40-9BA2-4DDF-A827-6F5C357C968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BC018E-28BA-42D1-9D4A-0CAF30B44AD9}" type="pres">
      <dgm:prSet presAssocID="{77C44B40-9BA2-4DDF-A827-6F5C357C968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20EEC4-F15F-423D-9B7C-9B87E87A4A41}" type="pres">
      <dgm:prSet presAssocID="{9B61ED1D-112B-4668-8C17-E8D25ED930E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DDE868-44BF-469D-81F2-7B50E70D33D8}" type="pres">
      <dgm:prSet presAssocID="{9B61ED1D-112B-4668-8C17-E8D25ED930E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E38B23B-1ACE-4350-9B42-D60BE3CBBDA6}" type="presOf" srcId="{E5825CDE-1429-4303-ACE5-2E30FDC34841}" destId="{16DDE868-44BF-469D-81F2-7B50E70D33D8}" srcOrd="0" destOrd="0" presId="urn:microsoft.com/office/officeart/2005/8/layout/vList2"/>
    <dgm:cxn modelId="{BBF92998-9088-4249-ABC6-D65EE862B606}" type="presOf" srcId="{A113538F-AC23-454B-A956-81CE6903A7B1}" destId="{9B58E63B-F0AA-4331-8564-9F3F1FB5EE8D}" srcOrd="0" destOrd="0" presId="urn:microsoft.com/office/officeart/2005/8/layout/vList2"/>
    <dgm:cxn modelId="{E26BE479-0671-4299-87E4-FD04CA685A43}" srcId="{A113538F-AC23-454B-A956-81CE6903A7B1}" destId="{77C44B40-9BA2-4DDF-A827-6F5C357C968C}" srcOrd="1" destOrd="0" parTransId="{9F66FB0F-F0C8-43AF-8B04-6443BA9370AD}" sibTransId="{FDAC3D5B-F448-4324-91CF-08DDDA3219C8}"/>
    <dgm:cxn modelId="{7922ACC2-25DA-460E-BCD2-FF48553F2194}" type="presOf" srcId="{77C44B40-9BA2-4DDF-A827-6F5C357C968C}" destId="{630210CF-3434-4411-B69E-D286D1D412FE}" srcOrd="0" destOrd="0" presId="urn:microsoft.com/office/officeart/2005/8/layout/vList2"/>
    <dgm:cxn modelId="{E313F889-63DB-477B-BB21-0E2705EDFDCE}" srcId="{77C44B40-9BA2-4DDF-A827-6F5C357C968C}" destId="{667EC1C7-BD98-48AF-BFA1-CBCBF51B8D51}" srcOrd="1" destOrd="0" parTransId="{BBEB0483-8DCA-4488-9373-A69682EA4A18}" sibTransId="{13E40DD0-1E81-42E2-82AB-DBF216E216A3}"/>
    <dgm:cxn modelId="{8D3216FB-086B-4F2B-BC7D-9329DB169CF7}" srcId="{AB22BC71-F179-4626-8A58-BC0607FE3437}" destId="{81FD1E52-330E-4F15-A30B-F6CD4097C1F8}" srcOrd="0" destOrd="0" parTransId="{2969AB82-847D-41A8-BBB8-2099D1C07A2D}" sibTransId="{0EAE5FBE-6863-431B-ACD8-595E99D8F32C}"/>
    <dgm:cxn modelId="{F6DBC728-9C07-4FAA-A535-34C917033962}" type="presOf" srcId="{667EC1C7-BD98-48AF-BFA1-CBCBF51B8D51}" destId="{96BC018E-28BA-42D1-9D4A-0CAF30B44AD9}" srcOrd="0" destOrd="1" presId="urn:microsoft.com/office/officeart/2005/8/layout/vList2"/>
    <dgm:cxn modelId="{1FA26474-30CD-4EFB-A22C-FCC6B7A2B225}" type="presOf" srcId="{827B0965-43E3-482E-8E4C-FA0F1593E24F}" destId="{96BC018E-28BA-42D1-9D4A-0CAF30B44AD9}" srcOrd="0" destOrd="0" presId="urn:microsoft.com/office/officeart/2005/8/layout/vList2"/>
    <dgm:cxn modelId="{091DC3EA-83EF-48DA-A27E-C2D163729BEC}" type="presOf" srcId="{932D6B36-5C8F-4579-9C87-29A0C29E8104}" destId="{09090795-CAA5-4D3A-AED8-2D2D4E489732}" srcOrd="0" destOrd="2" presId="urn:microsoft.com/office/officeart/2005/8/layout/vList2"/>
    <dgm:cxn modelId="{88BAB981-3F32-45F7-9D66-C8DCD79AFBAE}" srcId="{AB22BC71-F179-4626-8A58-BC0607FE3437}" destId="{80576D67-77D6-430E-9BC2-0F487AEA37B4}" srcOrd="3" destOrd="0" parTransId="{1379EF08-66E1-432B-B258-F5C9E64C7430}" sibTransId="{EDA4B7CF-AB4D-4889-8E55-E3FABD52829E}"/>
    <dgm:cxn modelId="{DA7E51AF-E1CC-41BA-B3C1-E1A5B4EAF685}" type="presOf" srcId="{81FD1E52-330E-4F15-A30B-F6CD4097C1F8}" destId="{09090795-CAA5-4D3A-AED8-2D2D4E489732}" srcOrd="0" destOrd="0" presId="urn:microsoft.com/office/officeart/2005/8/layout/vList2"/>
    <dgm:cxn modelId="{B1B54C85-083E-4553-9C55-0E642CA972B1}" srcId="{9B61ED1D-112B-4668-8C17-E8D25ED930ED}" destId="{E5825CDE-1429-4303-ACE5-2E30FDC34841}" srcOrd="0" destOrd="0" parTransId="{419751BA-66B4-40C9-9CEF-7E55A6F91372}" sibTransId="{7F37981D-BB6A-4BDC-8597-21584511443F}"/>
    <dgm:cxn modelId="{36BB975C-D735-4DEF-9415-EAAB01F7E245}" srcId="{A113538F-AC23-454B-A956-81CE6903A7B1}" destId="{AB22BC71-F179-4626-8A58-BC0607FE3437}" srcOrd="0" destOrd="0" parTransId="{C5F9A91B-4747-4E19-ACBF-912E412C2F22}" sibTransId="{758BDE55-26D0-4816-B1F5-FFEC5273F360}"/>
    <dgm:cxn modelId="{ADFB92DC-803A-48BD-9E36-BC5B2C697217}" srcId="{77C44B40-9BA2-4DDF-A827-6F5C357C968C}" destId="{827B0965-43E3-482E-8E4C-FA0F1593E24F}" srcOrd="0" destOrd="0" parTransId="{C2E657AE-A8A5-4CA6-8741-683DAB27F810}" sibTransId="{4F565467-4DDB-43C5-AA17-D2A739FEDCF8}"/>
    <dgm:cxn modelId="{E5B50BFB-C2AD-4260-B330-E3A65B8E04E9}" srcId="{AB22BC71-F179-4626-8A58-BC0607FE3437}" destId="{932D6B36-5C8F-4579-9C87-29A0C29E8104}" srcOrd="2" destOrd="0" parTransId="{F05BF351-5E5D-4AF9-87CB-DE8D1275145B}" sibTransId="{D8EAAAE4-9508-4052-9E68-28A41CEE2454}"/>
    <dgm:cxn modelId="{818BEDF4-53BC-43ED-B57B-3F15A9F40597}" type="presOf" srcId="{80576D67-77D6-430E-9BC2-0F487AEA37B4}" destId="{09090795-CAA5-4D3A-AED8-2D2D4E489732}" srcOrd="0" destOrd="3" presId="urn:microsoft.com/office/officeart/2005/8/layout/vList2"/>
    <dgm:cxn modelId="{CE04EA12-D519-4B1F-9FC3-E02DD6BCEEF4}" srcId="{77C44B40-9BA2-4DDF-A827-6F5C357C968C}" destId="{AD6ED720-5C26-44BE-BC7A-8AF1DEDD5F97}" srcOrd="2" destOrd="0" parTransId="{05400A6A-AB84-426B-9734-1ADBA6F5ED8B}" sibTransId="{F47C7C71-994C-4907-9EDE-152BEC9216A9}"/>
    <dgm:cxn modelId="{8CB183E3-5740-4F04-9A3D-8609E2040428}" type="presOf" srcId="{55F8B597-DCC3-445C-84D8-4A81207B0CE1}" destId="{09090795-CAA5-4D3A-AED8-2D2D4E489732}" srcOrd="0" destOrd="1" presId="urn:microsoft.com/office/officeart/2005/8/layout/vList2"/>
    <dgm:cxn modelId="{4F553884-DCE5-4F1E-9D9D-808E47BF2E08}" type="presOf" srcId="{9B61ED1D-112B-4668-8C17-E8D25ED930ED}" destId="{4220EEC4-F15F-423D-9B7C-9B87E87A4A41}" srcOrd="0" destOrd="0" presId="urn:microsoft.com/office/officeart/2005/8/layout/vList2"/>
    <dgm:cxn modelId="{13E1A125-B5AD-4AF0-967B-1545762351A7}" srcId="{A113538F-AC23-454B-A956-81CE6903A7B1}" destId="{9B61ED1D-112B-4668-8C17-E8D25ED930ED}" srcOrd="2" destOrd="0" parTransId="{063F5A41-86E6-4362-A241-D4084F22E300}" sibTransId="{1601577B-4ED5-4EC5-B4F9-61A679E1120F}"/>
    <dgm:cxn modelId="{30DED85E-8C83-4FE5-B283-CC39506CB58C}" srcId="{AB22BC71-F179-4626-8A58-BC0607FE3437}" destId="{55F8B597-DCC3-445C-84D8-4A81207B0CE1}" srcOrd="1" destOrd="0" parTransId="{1F8C9002-0133-4753-A60E-151FBC1C6590}" sibTransId="{B21DAE67-F170-47E6-83B8-B831B281A776}"/>
    <dgm:cxn modelId="{666A547C-D492-415C-BAFF-ADBA4A8910F4}" type="presOf" srcId="{AD6ED720-5C26-44BE-BC7A-8AF1DEDD5F97}" destId="{96BC018E-28BA-42D1-9D4A-0CAF30B44AD9}" srcOrd="0" destOrd="2" presId="urn:microsoft.com/office/officeart/2005/8/layout/vList2"/>
    <dgm:cxn modelId="{177D816D-0550-4AD8-9286-0ADC0D9399FC}" srcId="{9B61ED1D-112B-4668-8C17-E8D25ED930ED}" destId="{FE70779F-5CA0-4394-811C-69F1F03F5622}" srcOrd="1" destOrd="0" parTransId="{FFFA64B6-2FC3-471C-8667-CFCEA015DEE2}" sibTransId="{C37D82E4-F98F-4F70-90F2-83DBE7525247}"/>
    <dgm:cxn modelId="{99AE769D-A1B9-4DCE-96E7-B91D61F4E79B}" type="presOf" srcId="{FE70779F-5CA0-4394-811C-69F1F03F5622}" destId="{16DDE868-44BF-469D-81F2-7B50E70D33D8}" srcOrd="0" destOrd="1" presId="urn:microsoft.com/office/officeart/2005/8/layout/vList2"/>
    <dgm:cxn modelId="{DCCF83CC-D8CA-4BBB-9EEE-DD868665E4DD}" type="presOf" srcId="{AB22BC71-F179-4626-8A58-BC0607FE3437}" destId="{12CBBF35-F5A8-4A48-AA8E-46EA48DF089C}" srcOrd="0" destOrd="0" presId="urn:microsoft.com/office/officeart/2005/8/layout/vList2"/>
    <dgm:cxn modelId="{1AB134FD-7FBD-41BB-9B52-1C249FB96643}" type="presParOf" srcId="{9B58E63B-F0AA-4331-8564-9F3F1FB5EE8D}" destId="{12CBBF35-F5A8-4A48-AA8E-46EA48DF089C}" srcOrd="0" destOrd="0" presId="urn:microsoft.com/office/officeart/2005/8/layout/vList2"/>
    <dgm:cxn modelId="{C928B16F-3E28-4E2F-B953-4BDA33E449DF}" type="presParOf" srcId="{9B58E63B-F0AA-4331-8564-9F3F1FB5EE8D}" destId="{09090795-CAA5-4D3A-AED8-2D2D4E489732}" srcOrd="1" destOrd="0" presId="urn:microsoft.com/office/officeart/2005/8/layout/vList2"/>
    <dgm:cxn modelId="{05BA0F80-EE8A-4FC9-A7EC-3B54F46577C9}" type="presParOf" srcId="{9B58E63B-F0AA-4331-8564-9F3F1FB5EE8D}" destId="{630210CF-3434-4411-B69E-D286D1D412FE}" srcOrd="2" destOrd="0" presId="urn:microsoft.com/office/officeart/2005/8/layout/vList2"/>
    <dgm:cxn modelId="{8E8D01FD-F5D4-4A56-A1A0-78B35BA54FA4}" type="presParOf" srcId="{9B58E63B-F0AA-4331-8564-9F3F1FB5EE8D}" destId="{96BC018E-28BA-42D1-9D4A-0CAF30B44AD9}" srcOrd="3" destOrd="0" presId="urn:microsoft.com/office/officeart/2005/8/layout/vList2"/>
    <dgm:cxn modelId="{E089BF88-070A-4743-A6CD-3503AF76A7B7}" type="presParOf" srcId="{9B58E63B-F0AA-4331-8564-9F3F1FB5EE8D}" destId="{4220EEC4-F15F-423D-9B7C-9B87E87A4A41}" srcOrd="4" destOrd="0" presId="urn:microsoft.com/office/officeart/2005/8/layout/vList2"/>
    <dgm:cxn modelId="{376BE8B0-CB02-4B69-B329-79A88EA6F32C}" type="presParOf" srcId="{9B58E63B-F0AA-4331-8564-9F3F1FB5EE8D}" destId="{16DDE868-44BF-469D-81F2-7B50E70D33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13538F-AC23-454B-A956-81CE6903A7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B22BC71-F179-4626-8A58-BC0607FE3437}">
      <dgm:prSet phldrT="[텍스트]"/>
      <dgm:spPr/>
      <dgm:t>
        <a:bodyPr/>
        <a:lstStyle/>
        <a:p>
          <a:pPr latinLnBrk="1"/>
          <a:r>
            <a:rPr lang="en-US" altLang="ko-KR" dirty="0" smtClean="0"/>
            <a:t>Back-end</a:t>
          </a:r>
          <a:endParaRPr lang="ko-KR" altLang="en-US" dirty="0"/>
        </a:p>
      </dgm:t>
    </dgm:pt>
    <dgm:pt modelId="{C5F9A91B-4747-4E19-ACBF-912E412C2F22}" type="parTrans" cxnId="{36BB975C-D735-4DEF-9415-EAAB01F7E245}">
      <dgm:prSet/>
      <dgm:spPr/>
      <dgm:t>
        <a:bodyPr/>
        <a:lstStyle/>
        <a:p>
          <a:pPr latinLnBrk="1"/>
          <a:endParaRPr lang="ko-KR" altLang="en-US"/>
        </a:p>
      </dgm:t>
    </dgm:pt>
    <dgm:pt modelId="{758BDE55-26D0-4816-B1F5-FFEC5273F360}" type="sibTrans" cxnId="{36BB975C-D735-4DEF-9415-EAAB01F7E245}">
      <dgm:prSet/>
      <dgm:spPr/>
      <dgm:t>
        <a:bodyPr/>
        <a:lstStyle/>
        <a:p>
          <a:pPr latinLnBrk="1"/>
          <a:endParaRPr lang="ko-KR" altLang="en-US"/>
        </a:p>
      </dgm:t>
    </dgm:pt>
    <dgm:pt modelId="{81FD1E52-330E-4F15-A30B-F6CD4097C1F8}">
      <dgm:prSet phldrT="[텍스트]"/>
      <dgm:spPr/>
      <dgm:t>
        <a:bodyPr/>
        <a:lstStyle/>
        <a:p>
          <a:pPr latinLnBrk="1"/>
          <a:r>
            <a:rPr lang="ko-KR" altLang="en-US" dirty="0" smtClean="0"/>
            <a:t>위험 감지 알고리즘 모듈 구현</a:t>
          </a:r>
          <a:endParaRPr lang="ko-KR" altLang="en-US" dirty="0"/>
        </a:p>
      </dgm:t>
    </dgm:pt>
    <dgm:pt modelId="{2969AB82-847D-41A8-BBB8-2099D1C07A2D}" type="parTrans" cxnId="{8D3216FB-086B-4F2B-BC7D-9329DB169CF7}">
      <dgm:prSet/>
      <dgm:spPr/>
      <dgm:t>
        <a:bodyPr/>
        <a:lstStyle/>
        <a:p>
          <a:pPr latinLnBrk="1"/>
          <a:endParaRPr lang="ko-KR" altLang="en-US"/>
        </a:p>
      </dgm:t>
    </dgm:pt>
    <dgm:pt modelId="{0EAE5FBE-6863-431B-ACD8-595E99D8F32C}" type="sibTrans" cxnId="{8D3216FB-086B-4F2B-BC7D-9329DB169CF7}">
      <dgm:prSet/>
      <dgm:spPr/>
      <dgm:t>
        <a:bodyPr/>
        <a:lstStyle/>
        <a:p>
          <a:pPr latinLnBrk="1"/>
          <a:endParaRPr lang="ko-KR" altLang="en-US"/>
        </a:p>
      </dgm:t>
    </dgm:pt>
    <dgm:pt modelId="{827B0965-43E3-482E-8E4C-FA0F1593E24F}">
      <dgm:prSet phldrT="[텍스트]"/>
      <dgm:spPr/>
      <dgm:t>
        <a:bodyPr/>
        <a:lstStyle/>
        <a:p>
          <a:pPr latinLnBrk="1"/>
          <a:r>
            <a:rPr lang="ko-KR" altLang="en-US" dirty="0" smtClean="0"/>
            <a:t>데모 페이지 수정</a:t>
          </a:r>
          <a:endParaRPr lang="ko-KR" altLang="en-US" dirty="0"/>
        </a:p>
      </dgm:t>
    </dgm:pt>
    <dgm:pt modelId="{C2E657AE-A8A5-4CA6-8741-683DAB27F810}" type="parTrans" cxnId="{ADFB92DC-803A-48BD-9E36-BC5B2C697217}">
      <dgm:prSet/>
      <dgm:spPr/>
      <dgm:t>
        <a:bodyPr/>
        <a:lstStyle/>
        <a:p>
          <a:pPr latinLnBrk="1"/>
          <a:endParaRPr lang="ko-KR" altLang="en-US"/>
        </a:p>
      </dgm:t>
    </dgm:pt>
    <dgm:pt modelId="{4F565467-4DDB-43C5-AA17-D2A739FEDCF8}" type="sibTrans" cxnId="{ADFB92DC-803A-48BD-9E36-BC5B2C697217}">
      <dgm:prSet/>
      <dgm:spPr/>
      <dgm:t>
        <a:bodyPr/>
        <a:lstStyle/>
        <a:p>
          <a:pPr latinLnBrk="1"/>
          <a:endParaRPr lang="ko-KR" altLang="en-US"/>
        </a:p>
      </dgm:t>
    </dgm:pt>
    <dgm:pt modelId="{9B61ED1D-112B-4668-8C17-E8D25ED930ED}">
      <dgm:prSet phldrT="[텍스트]"/>
      <dgm:spPr/>
      <dgm:t>
        <a:bodyPr/>
        <a:lstStyle/>
        <a:p>
          <a:pPr latinLnBrk="1"/>
          <a:r>
            <a:rPr lang="en-US" altLang="ko-KR" dirty="0" smtClean="0"/>
            <a:t>Chart Library</a:t>
          </a:r>
          <a:endParaRPr lang="ko-KR" altLang="en-US" dirty="0"/>
        </a:p>
      </dgm:t>
    </dgm:pt>
    <dgm:pt modelId="{063F5A41-86E6-4362-A241-D4084F22E300}" type="parTrans" cxnId="{13E1A125-B5AD-4AF0-967B-1545762351A7}">
      <dgm:prSet/>
      <dgm:spPr/>
      <dgm:t>
        <a:bodyPr/>
        <a:lstStyle/>
        <a:p>
          <a:pPr latinLnBrk="1"/>
          <a:endParaRPr lang="ko-KR" altLang="en-US"/>
        </a:p>
      </dgm:t>
    </dgm:pt>
    <dgm:pt modelId="{1601577B-4ED5-4EC5-B4F9-61A679E1120F}" type="sibTrans" cxnId="{13E1A125-B5AD-4AF0-967B-1545762351A7}">
      <dgm:prSet/>
      <dgm:spPr/>
      <dgm:t>
        <a:bodyPr/>
        <a:lstStyle/>
        <a:p>
          <a:pPr latinLnBrk="1"/>
          <a:endParaRPr lang="ko-KR" altLang="en-US"/>
        </a:p>
      </dgm:t>
    </dgm:pt>
    <dgm:pt modelId="{E5825CDE-1429-4303-ACE5-2E30FDC34841}">
      <dgm:prSet phldrT="[텍스트]"/>
      <dgm:spPr/>
      <dgm:t>
        <a:bodyPr/>
        <a:lstStyle/>
        <a:p>
          <a:pPr latinLnBrk="1"/>
          <a:r>
            <a:rPr lang="en-US" altLang="ko-KR" dirty="0" smtClean="0"/>
            <a:t>Pie Chart </a:t>
          </a:r>
          <a:r>
            <a:rPr lang="ko-KR" altLang="en-US" dirty="0" smtClean="0"/>
            <a:t>구현</a:t>
          </a:r>
          <a:endParaRPr lang="ko-KR" altLang="en-US" dirty="0"/>
        </a:p>
      </dgm:t>
    </dgm:pt>
    <dgm:pt modelId="{419751BA-66B4-40C9-9CEF-7E55A6F91372}" type="parTrans" cxnId="{B1B54C85-083E-4553-9C55-0E642CA972B1}">
      <dgm:prSet/>
      <dgm:spPr/>
      <dgm:t>
        <a:bodyPr/>
        <a:lstStyle/>
        <a:p>
          <a:pPr latinLnBrk="1"/>
          <a:endParaRPr lang="ko-KR" altLang="en-US"/>
        </a:p>
      </dgm:t>
    </dgm:pt>
    <dgm:pt modelId="{7F37981D-BB6A-4BDC-8597-21584511443F}" type="sibTrans" cxnId="{B1B54C85-083E-4553-9C55-0E642CA972B1}">
      <dgm:prSet/>
      <dgm:spPr/>
      <dgm:t>
        <a:bodyPr/>
        <a:lstStyle/>
        <a:p>
          <a:pPr latinLnBrk="1"/>
          <a:endParaRPr lang="ko-KR" altLang="en-US"/>
        </a:p>
      </dgm:t>
    </dgm:pt>
    <dgm:pt modelId="{77C44B40-9BA2-4DDF-A827-6F5C357C968C}">
      <dgm:prSet phldrT="[텍스트]"/>
      <dgm:spPr/>
      <dgm:t>
        <a:bodyPr/>
        <a:lstStyle/>
        <a:p>
          <a:pPr latinLnBrk="1"/>
          <a:r>
            <a:rPr lang="en-US" altLang="ko-KR" dirty="0" smtClean="0"/>
            <a:t>Front-end</a:t>
          </a:r>
          <a:endParaRPr lang="ko-KR" altLang="en-US" dirty="0"/>
        </a:p>
      </dgm:t>
    </dgm:pt>
    <dgm:pt modelId="{FDAC3D5B-F448-4324-91CF-08DDDA3219C8}" type="sibTrans" cxnId="{E26BE479-0671-4299-87E4-FD04CA685A43}">
      <dgm:prSet/>
      <dgm:spPr/>
      <dgm:t>
        <a:bodyPr/>
        <a:lstStyle/>
        <a:p>
          <a:pPr latinLnBrk="1"/>
          <a:endParaRPr lang="ko-KR" altLang="en-US"/>
        </a:p>
      </dgm:t>
    </dgm:pt>
    <dgm:pt modelId="{9F66FB0F-F0C8-43AF-8B04-6443BA9370AD}" type="parTrans" cxnId="{E26BE479-0671-4299-87E4-FD04CA685A43}">
      <dgm:prSet/>
      <dgm:spPr/>
      <dgm:t>
        <a:bodyPr/>
        <a:lstStyle/>
        <a:p>
          <a:pPr latinLnBrk="1"/>
          <a:endParaRPr lang="ko-KR" altLang="en-US"/>
        </a:p>
      </dgm:t>
    </dgm:pt>
    <dgm:pt modelId="{AF73D484-C816-4926-B028-50481A216910}">
      <dgm:prSet phldrT="[텍스트]"/>
      <dgm:spPr/>
      <dgm:t>
        <a:bodyPr/>
        <a:lstStyle/>
        <a:p>
          <a:pPr latinLnBrk="1"/>
          <a:r>
            <a:rPr lang="ko-KR" altLang="en-US" dirty="0" smtClean="0"/>
            <a:t>다양한 환경에서 동작 여부 테스트</a:t>
          </a:r>
          <a:endParaRPr lang="ko-KR" altLang="en-US" dirty="0"/>
        </a:p>
      </dgm:t>
    </dgm:pt>
    <dgm:pt modelId="{C0443ABD-5B9D-4D75-9499-618F205D5782}" type="parTrans" cxnId="{FFC3306C-64C7-4273-A00F-C19BBB845FB5}">
      <dgm:prSet/>
      <dgm:spPr/>
      <dgm:t>
        <a:bodyPr/>
        <a:lstStyle/>
        <a:p>
          <a:pPr latinLnBrk="1"/>
          <a:endParaRPr lang="ko-KR" altLang="en-US"/>
        </a:p>
      </dgm:t>
    </dgm:pt>
    <dgm:pt modelId="{68D1F2F5-DEC4-4B12-8CD4-48EC85311391}" type="sibTrans" cxnId="{FFC3306C-64C7-4273-A00F-C19BBB845FB5}">
      <dgm:prSet/>
      <dgm:spPr/>
      <dgm:t>
        <a:bodyPr/>
        <a:lstStyle/>
        <a:p>
          <a:pPr latinLnBrk="1"/>
          <a:endParaRPr lang="ko-KR" altLang="en-US"/>
        </a:p>
      </dgm:t>
    </dgm:pt>
    <dgm:pt modelId="{5072FE39-0DF6-44FF-87CF-70488BF4D145}">
      <dgm:prSet phldrT="[텍스트]"/>
      <dgm:spPr/>
      <dgm:t>
        <a:bodyPr/>
        <a:lstStyle/>
        <a:p>
          <a:pPr latinLnBrk="1"/>
          <a:r>
            <a:rPr lang="ko-KR" altLang="en-US" dirty="0" smtClean="0"/>
            <a:t>위험 상태 시각화</a:t>
          </a:r>
          <a:endParaRPr lang="ko-KR" altLang="en-US" dirty="0"/>
        </a:p>
      </dgm:t>
    </dgm:pt>
    <dgm:pt modelId="{51071BFF-DBC7-4DD8-8339-80576121BCEB}" type="parTrans" cxnId="{A5E08EBF-0FFD-4A67-A9E0-D403641051C1}">
      <dgm:prSet/>
      <dgm:spPr/>
      <dgm:t>
        <a:bodyPr/>
        <a:lstStyle/>
        <a:p>
          <a:pPr latinLnBrk="1"/>
          <a:endParaRPr lang="ko-KR" altLang="en-US"/>
        </a:p>
      </dgm:t>
    </dgm:pt>
    <dgm:pt modelId="{24EB8DD1-4DB7-417E-9252-AAFDE4A556FD}" type="sibTrans" cxnId="{A5E08EBF-0FFD-4A67-A9E0-D403641051C1}">
      <dgm:prSet/>
      <dgm:spPr/>
      <dgm:t>
        <a:bodyPr/>
        <a:lstStyle/>
        <a:p>
          <a:pPr latinLnBrk="1"/>
          <a:endParaRPr lang="ko-KR" altLang="en-US"/>
        </a:p>
      </dgm:t>
    </dgm:pt>
    <dgm:pt modelId="{65A0CFFD-0BDC-4719-8C55-AE966573783E}">
      <dgm:prSet phldrT="[텍스트]"/>
      <dgm:spPr/>
      <dgm:t>
        <a:bodyPr/>
        <a:lstStyle/>
        <a:p>
          <a:pPr latinLnBrk="1"/>
          <a:r>
            <a:rPr lang="en-US" altLang="ko-KR" dirty="0" smtClean="0"/>
            <a:t>Animation </a:t>
          </a:r>
          <a:r>
            <a:rPr lang="ko-KR" altLang="en-US" dirty="0" smtClean="0"/>
            <a:t>구현</a:t>
          </a:r>
          <a:endParaRPr lang="ko-KR" altLang="en-US" dirty="0"/>
        </a:p>
      </dgm:t>
    </dgm:pt>
    <dgm:pt modelId="{DE4CB279-2EB1-4206-85E9-23FD78AF046E}" type="parTrans" cxnId="{4CC51F6E-6085-400E-86A3-E2A016362463}">
      <dgm:prSet/>
      <dgm:spPr/>
      <dgm:t>
        <a:bodyPr/>
        <a:lstStyle/>
        <a:p>
          <a:pPr latinLnBrk="1"/>
          <a:endParaRPr lang="ko-KR" altLang="en-US"/>
        </a:p>
      </dgm:t>
    </dgm:pt>
    <dgm:pt modelId="{FED76A11-D62F-4DAE-A31D-B7B5ADB7D29B}" type="sibTrans" cxnId="{4CC51F6E-6085-400E-86A3-E2A016362463}">
      <dgm:prSet/>
      <dgm:spPr/>
      <dgm:t>
        <a:bodyPr/>
        <a:lstStyle/>
        <a:p>
          <a:pPr latinLnBrk="1"/>
          <a:endParaRPr lang="ko-KR" altLang="en-US"/>
        </a:p>
      </dgm:t>
    </dgm:pt>
    <dgm:pt modelId="{9B58E63B-F0AA-4331-8564-9F3F1FB5EE8D}" type="pres">
      <dgm:prSet presAssocID="{A113538F-AC23-454B-A956-81CE6903A7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CBBF35-F5A8-4A48-AA8E-46EA48DF089C}" type="pres">
      <dgm:prSet presAssocID="{AB22BC71-F179-4626-8A58-BC0607FE343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090795-CAA5-4D3A-AED8-2D2D4E489732}" type="pres">
      <dgm:prSet presAssocID="{AB22BC71-F179-4626-8A58-BC0607FE343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0210CF-3434-4411-B69E-D286D1D412FE}" type="pres">
      <dgm:prSet presAssocID="{77C44B40-9BA2-4DDF-A827-6F5C357C968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BC018E-28BA-42D1-9D4A-0CAF30B44AD9}" type="pres">
      <dgm:prSet presAssocID="{77C44B40-9BA2-4DDF-A827-6F5C357C968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20EEC4-F15F-423D-9B7C-9B87E87A4A41}" type="pres">
      <dgm:prSet presAssocID="{9B61ED1D-112B-4668-8C17-E8D25ED930E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DDE868-44BF-469D-81F2-7B50E70D33D8}" type="pres">
      <dgm:prSet presAssocID="{9B61ED1D-112B-4668-8C17-E8D25ED930E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FB7964B-255E-44F3-8BE0-B713B554B2E1}" type="presOf" srcId="{9B61ED1D-112B-4668-8C17-E8D25ED930ED}" destId="{4220EEC4-F15F-423D-9B7C-9B87E87A4A41}" srcOrd="0" destOrd="0" presId="urn:microsoft.com/office/officeart/2005/8/layout/vList2"/>
    <dgm:cxn modelId="{E26BE479-0671-4299-87E4-FD04CA685A43}" srcId="{A113538F-AC23-454B-A956-81CE6903A7B1}" destId="{77C44B40-9BA2-4DDF-A827-6F5C357C968C}" srcOrd="1" destOrd="0" parTransId="{9F66FB0F-F0C8-43AF-8B04-6443BA9370AD}" sibTransId="{FDAC3D5B-F448-4324-91CF-08DDDA3219C8}"/>
    <dgm:cxn modelId="{B145E639-5873-431F-90B2-68EB1965B3E5}" type="presOf" srcId="{AB22BC71-F179-4626-8A58-BC0607FE3437}" destId="{12CBBF35-F5A8-4A48-AA8E-46EA48DF089C}" srcOrd="0" destOrd="0" presId="urn:microsoft.com/office/officeart/2005/8/layout/vList2"/>
    <dgm:cxn modelId="{B8861959-A12A-4F72-B9CD-7BE94B3687D8}" type="presOf" srcId="{65A0CFFD-0BDC-4719-8C55-AE966573783E}" destId="{16DDE868-44BF-469D-81F2-7B50E70D33D8}" srcOrd="0" destOrd="1" presId="urn:microsoft.com/office/officeart/2005/8/layout/vList2"/>
    <dgm:cxn modelId="{8D3216FB-086B-4F2B-BC7D-9329DB169CF7}" srcId="{AB22BC71-F179-4626-8A58-BC0607FE3437}" destId="{81FD1E52-330E-4F15-A30B-F6CD4097C1F8}" srcOrd="0" destOrd="0" parTransId="{2969AB82-847D-41A8-BBB8-2099D1C07A2D}" sibTransId="{0EAE5FBE-6863-431B-ACD8-595E99D8F32C}"/>
    <dgm:cxn modelId="{4CC51F6E-6085-400E-86A3-E2A016362463}" srcId="{9B61ED1D-112B-4668-8C17-E8D25ED930ED}" destId="{65A0CFFD-0BDC-4719-8C55-AE966573783E}" srcOrd="1" destOrd="0" parTransId="{DE4CB279-2EB1-4206-85E9-23FD78AF046E}" sibTransId="{FED76A11-D62F-4DAE-A31D-B7B5ADB7D29B}"/>
    <dgm:cxn modelId="{44C0096E-FC72-499C-B0BA-16BD040E015E}" type="presOf" srcId="{77C44B40-9BA2-4DDF-A827-6F5C357C968C}" destId="{630210CF-3434-4411-B69E-D286D1D412FE}" srcOrd="0" destOrd="0" presId="urn:microsoft.com/office/officeart/2005/8/layout/vList2"/>
    <dgm:cxn modelId="{30B285AB-3326-49A1-B1E2-AE7C9DCC6894}" type="presOf" srcId="{AF73D484-C816-4926-B028-50481A216910}" destId="{96BC018E-28BA-42D1-9D4A-0CAF30B44AD9}" srcOrd="0" destOrd="1" presId="urn:microsoft.com/office/officeart/2005/8/layout/vList2"/>
    <dgm:cxn modelId="{B1B54C85-083E-4553-9C55-0E642CA972B1}" srcId="{9B61ED1D-112B-4668-8C17-E8D25ED930ED}" destId="{E5825CDE-1429-4303-ACE5-2E30FDC34841}" srcOrd="0" destOrd="0" parTransId="{419751BA-66B4-40C9-9CEF-7E55A6F91372}" sibTransId="{7F37981D-BB6A-4BDC-8597-21584511443F}"/>
    <dgm:cxn modelId="{36BB975C-D735-4DEF-9415-EAAB01F7E245}" srcId="{A113538F-AC23-454B-A956-81CE6903A7B1}" destId="{AB22BC71-F179-4626-8A58-BC0607FE3437}" srcOrd="0" destOrd="0" parTransId="{C5F9A91B-4747-4E19-ACBF-912E412C2F22}" sibTransId="{758BDE55-26D0-4816-B1F5-FFEC5273F360}"/>
    <dgm:cxn modelId="{ADFB92DC-803A-48BD-9E36-BC5B2C697217}" srcId="{77C44B40-9BA2-4DDF-A827-6F5C357C968C}" destId="{827B0965-43E3-482E-8E4C-FA0F1593E24F}" srcOrd="0" destOrd="0" parTransId="{C2E657AE-A8A5-4CA6-8741-683DAB27F810}" sibTransId="{4F565467-4DDB-43C5-AA17-D2A739FEDCF8}"/>
    <dgm:cxn modelId="{D960EDAA-A051-40D9-A40B-06F4CEE5506D}" type="presOf" srcId="{A113538F-AC23-454B-A956-81CE6903A7B1}" destId="{9B58E63B-F0AA-4331-8564-9F3F1FB5EE8D}" srcOrd="0" destOrd="0" presId="urn:microsoft.com/office/officeart/2005/8/layout/vList2"/>
    <dgm:cxn modelId="{DB7DFD93-E8D0-496A-A5CB-45C1F4D9B5A8}" type="presOf" srcId="{81FD1E52-330E-4F15-A30B-F6CD4097C1F8}" destId="{09090795-CAA5-4D3A-AED8-2D2D4E489732}" srcOrd="0" destOrd="0" presId="urn:microsoft.com/office/officeart/2005/8/layout/vList2"/>
    <dgm:cxn modelId="{7D430BE2-5051-41E9-A16A-502F98E9EA5F}" type="presOf" srcId="{5072FE39-0DF6-44FF-87CF-70488BF4D145}" destId="{16DDE868-44BF-469D-81F2-7B50E70D33D8}" srcOrd="0" destOrd="2" presId="urn:microsoft.com/office/officeart/2005/8/layout/vList2"/>
    <dgm:cxn modelId="{F2D0ADBF-0064-49F3-8616-4C536D0C4AE3}" type="presOf" srcId="{827B0965-43E3-482E-8E4C-FA0F1593E24F}" destId="{96BC018E-28BA-42D1-9D4A-0CAF30B44AD9}" srcOrd="0" destOrd="0" presId="urn:microsoft.com/office/officeart/2005/8/layout/vList2"/>
    <dgm:cxn modelId="{13E1A125-B5AD-4AF0-967B-1545762351A7}" srcId="{A113538F-AC23-454B-A956-81CE6903A7B1}" destId="{9B61ED1D-112B-4668-8C17-E8D25ED930ED}" srcOrd="2" destOrd="0" parTransId="{063F5A41-86E6-4362-A241-D4084F22E300}" sibTransId="{1601577B-4ED5-4EC5-B4F9-61A679E1120F}"/>
    <dgm:cxn modelId="{106F5EFE-CAD7-40A8-A84C-D3B986D91E2E}" type="presOf" srcId="{E5825CDE-1429-4303-ACE5-2E30FDC34841}" destId="{16DDE868-44BF-469D-81F2-7B50E70D33D8}" srcOrd="0" destOrd="0" presId="urn:microsoft.com/office/officeart/2005/8/layout/vList2"/>
    <dgm:cxn modelId="{A5E08EBF-0FFD-4A67-A9E0-D403641051C1}" srcId="{9B61ED1D-112B-4668-8C17-E8D25ED930ED}" destId="{5072FE39-0DF6-44FF-87CF-70488BF4D145}" srcOrd="2" destOrd="0" parTransId="{51071BFF-DBC7-4DD8-8339-80576121BCEB}" sibTransId="{24EB8DD1-4DB7-417E-9252-AAFDE4A556FD}"/>
    <dgm:cxn modelId="{FFC3306C-64C7-4273-A00F-C19BBB845FB5}" srcId="{77C44B40-9BA2-4DDF-A827-6F5C357C968C}" destId="{AF73D484-C816-4926-B028-50481A216910}" srcOrd="1" destOrd="0" parTransId="{C0443ABD-5B9D-4D75-9499-618F205D5782}" sibTransId="{68D1F2F5-DEC4-4B12-8CD4-48EC85311391}"/>
    <dgm:cxn modelId="{61948ADD-E68F-46AF-90A8-3278DF6D41E9}" type="presParOf" srcId="{9B58E63B-F0AA-4331-8564-9F3F1FB5EE8D}" destId="{12CBBF35-F5A8-4A48-AA8E-46EA48DF089C}" srcOrd="0" destOrd="0" presId="urn:microsoft.com/office/officeart/2005/8/layout/vList2"/>
    <dgm:cxn modelId="{99890A08-5DB8-41FE-A5A3-862FCC8F1312}" type="presParOf" srcId="{9B58E63B-F0AA-4331-8564-9F3F1FB5EE8D}" destId="{09090795-CAA5-4D3A-AED8-2D2D4E489732}" srcOrd="1" destOrd="0" presId="urn:microsoft.com/office/officeart/2005/8/layout/vList2"/>
    <dgm:cxn modelId="{D488D952-093E-425D-AB39-4C3AE516CE86}" type="presParOf" srcId="{9B58E63B-F0AA-4331-8564-9F3F1FB5EE8D}" destId="{630210CF-3434-4411-B69E-D286D1D412FE}" srcOrd="2" destOrd="0" presId="urn:microsoft.com/office/officeart/2005/8/layout/vList2"/>
    <dgm:cxn modelId="{FF172779-DA07-453A-B7F2-C0D97163131A}" type="presParOf" srcId="{9B58E63B-F0AA-4331-8564-9F3F1FB5EE8D}" destId="{96BC018E-28BA-42D1-9D4A-0CAF30B44AD9}" srcOrd="3" destOrd="0" presId="urn:microsoft.com/office/officeart/2005/8/layout/vList2"/>
    <dgm:cxn modelId="{2EBB4D16-44E1-422C-B797-A076CE097532}" type="presParOf" srcId="{9B58E63B-F0AA-4331-8564-9F3F1FB5EE8D}" destId="{4220EEC4-F15F-423D-9B7C-9B87E87A4A41}" srcOrd="4" destOrd="0" presId="urn:microsoft.com/office/officeart/2005/8/layout/vList2"/>
    <dgm:cxn modelId="{0B2CA42A-CA4B-40D8-9F31-44CEF1FDA8C3}" type="presParOf" srcId="{9B58E63B-F0AA-4331-8564-9F3F1FB5EE8D}" destId="{16DDE868-44BF-469D-81F2-7B50E70D33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07C72-1C72-4BD9-8997-478A82BF36C3}">
      <dsp:nvSpPr>
        <dsp:cNvPr id="0" name=""/>
        <dsp:cNvSpPr/>
      </dsp:nvSpPr>
      <dsp:spPr>
        <a:xfrm>
          <a:off x="0" y="1984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B9C656-54D8-439F-9992-DCACA5D047DF}">
      <dsp:nvSpPr>
        <dsp:cNvPr id="0" name=""/>
        <dsp:cNvSpPr/>
      </dsp:nvSpPr>
      <dsp:spPr>
        <a:xfrm>
          <a:off x="0" y="1984"/>
          <a:ext cx="12192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Library</a:t>
          </a:r>
          <a:endParaRPr lang="ko-KR" altLang="en-US" sz="2400" b="1" kern="1200" dirty="0"/>
        </a:p>
      </dsp:txBody>
      <dsp:txXfrm>
        <a:off x="0" y="1984"/>
        <a:ext cx="1219200" cy="1353343"/>
      </dsp:txXfrm>
    </dsp:sp>
    <dsp:sp modelId="{220D0B7F-CB50-4066-9C6E-231EBBDAC268}">
      <dsp:nvSpPr>
        <dsp:cNvPr id="0" name=""/>
        <dsp:cNvSpPr/>
      </dsp:nvSpPr>
      <dsp:spPr>
        <a:xfrm>
          <a:off x="1310640" y="23130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스마트 케어를 목적으로 한 다양한 차트를 제공한다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40" y="23130"/>
        <a:ext cx="4785360" cy="422919"/>
      </dsp:txXfrm>
    </dsp:sp>
    <dsp:sp modelId="{088C1729-16A9-46B8-977B-E02F98BA250B}">
      <dsp:nvSpPr>
        <dsp:cNvPr id="0" name=""/>
        <dsp:cNvSpPr/>
      </dsp:nvSpPr>
      <dsp:spPr>
        <a:xfrm>
          <a:off x="1219199" y="446050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2ED4BF-FE58-4B75-A3AF-C57C02F0802A}">
      <dsp:nvSpPr>
        <dsp:cNvPr id="0" name=""/>
        <dsp:cNvSpPr/>
      </dsp:nvSpPr>
      <dsp:spPr>
        <a:xfrm>
          <a:off x="1310640" y="467196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sz="1300" b="1" kern="1200" dirty="0" smtClean="0">
              <a:solidFill>
                <a:schemeClr val="accent2"/>
              </a:solidFill>
            </a:rPr>
            <a:t>여러 웹사이트에서 재사용이 가능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하다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40" y="467196"/>
        <a:ext cx="4785360" cy="422919"/>
      </dsp:txXfrm>
    </dsp:sp>
    <dsp:sp modelId="{B7D65AAE-8638-423D-A5BE-CEDF73FB44F4}">
      <dsp:nvSpPr>
        <dsp:cNvPr id="0" name=""/>
        <dsp:cNvSpPr/>
      </dsp:nvSpPr>
      <dsp:spPr>
        <a:xfrm>
          <a:off x="1219199" y="890116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F328FC-F1AD-45D0-BC7C-C47A687800E7}">
      <dsp:nvSpPr>
        <dsp:cNvPr id="0" name=""/>
        <dsp:cNvSpPr/>
      </dsp:nvSpPr>
      <dsp:spPr>
        <a:xfrm>
          <a:off x="1310640" y="911262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센서 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Data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를 차트 뿐만 아니라 </a:t>
          </a:r>
          <a:r>
            <a:rPr lang="ko-KR" sz="1300" b="1" kern="1200" dirty="0" smtClean="0">
              <a:solidFill>
                <a:schemeClr val="accent2"/>
              </a:solidFill>
            </a:rPr>
            <a:t>애니메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이션으로 시각화 해준다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.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40" y="911262"/>
        <a:ext cx="4785360" cy="422919"/>
      </dsp:txXfrm>
    </dsp:sp>
    <dsp:sp modelId="{1A95C85F-BC92-4E44-BDEA-1EA113309A1F}">
      <dsp:nvSpPr>
        <dsp:cNvPr id="0" name=""/>
        <dsp:cNvSpPr/>
      </dsp:nvSpPr>
      <dsp:spPr>
        <a:xfrm>
          <a:off x="1219199" y="1334182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1EE7E0-CD8A-45AC-BFA3-1B4071818873}">
      <dsp:nvSpPr>
        <dsp:cNvPr id="0" name=""/>
        <dsp:cNvSpPr/>
      </dsp:nvSpPr>
      <dsp:spPr>
        <a:xfrm>
          <a:off x="0" y="1355328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5FA0CB-7B5D-480F-9172-0280D8CF58E8}">
      <dsp:nvSpPr>
        <dsp:cNvPr id="0" name=""/>
        <dsp:cNvSpPr/>
      </dsp:nvSpPr>
      <dsp:spPr>
        <a:xfrm>
          <a:off x="0" y="1355328"/>
          <a:ext cx="12192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Server</a:t>
          </a:r>
          <a:endParaRPr lang="ko-KR" altLang="en-US" sz="2400" b="1" kern="1200" dirty="0"/>
        </a:p>
      </dsp:txBody>
      <dsp:txXfrm>
        <a:off x="0" y="1355328"/>
        <a:ext cx="1219200" cy="1353343"/>
      </dsp:txXfrm>
    </dsp:sp>
    <dsp:sp modelId="{9655C8B6-5D00-404E-B12E-15C2E7EFB823}">
      <dsp:nvSpPr>
        <dsp:cNvPr id="0" name=""/>
        <dsp:cNvSpPr/>
      </dsp:nvSpPr>
      <dsp:spPr>
        <a:xfrm>
          <a:off x="1310639" y="1386782"/>
          <a:ext cx="4785360" cy="629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-MQTT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로 실시간 데이터를 입력 받는다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1386782"/>
        <a:ext cx="4785360" cy="629093"/>
      </dsp:txXfrm>
    </dsp:sp>
    <dsp:sp modelId="{09C7CA02-5C71-4574-8440-9F4A9002B1E3}">
      <dsp:nvSpPr>
        <dsp:cNvPr id="0" name=""/>
        <dsp:cNvSpPr/>
      </dsp:nvSpPr>
      <dsp:spPr>
        <a:xfrm>
          <a:off x="1219199" y="2015876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8160E7-B8C7-4608-96F2-BF7A6622CFB1}">
      <dsp:nvSpPr>
        <dsp:cNvPr id="0" name=""/>
        <dsp:cNvSpPr/>
      </dsp:nvSpPr>
      <dsp:spPr>
        <a:xfrm>
          <a:off x="1310639" y="2047330"/>
          <a:ext cx="4785360" cy="629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센서값이 위험 범위일 경우 사용자 및 주치의에게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              SMS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와 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E-mail 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전송한다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.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 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 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2047330"/>
        <a:ext cx="4785360" cy="629093"/>
      </dsp:txXfrm>
    </dsp:sp>
    <dsp:sp modelId="{BF9BE3D4-0577-440E-9EFD-48D767631AC6}">
      <dsp:nvSpPr>
        <dsp:cNvPr id="0" name=""/>
        <dsp:cNvSpPr/>
      </dsp:nvSpPr>
      <dsp:spPr>
        <a:xfrm>
          <a:off x="1219199" y="2676424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FB2C775-CEBE-429C-9381-40C70DAF13A1}">
      <dsp:nvSpPr>
        <dsp:cNvPr id="0" name=""/>
        <dsp:cNvSpPr/>
      </dsp:nvSpPr>
      <dsp:spPr>
        <a:xfrm>
          <a:off x="0" y="2708671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D8F9EC-9F14-433B-A67B-EB2419EBB5E3}">
      <dsp:nvSpPr>
        <dsp:cNvPr id="0" name=""/>
        <dsp:cNvSpPr/>
      </dsp:nvSpPr>
      <dsp:spPr>
        <a:xfrm>
          <a:off x="0" y="2708671"/>
          <a:ext cx="12192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Client</a:t>
          </a:r>
          <a:endParaRPr lang="ko-KR" altLang="en-US" sz="2400" b="1" kern="1200" dirty="0"/>
        </a:p>
      </dsp:txBody>
      <dsp:txXfrm>
        <a:off x="0" y="2708671"/>
        <a:ext cx="1219200" cy="1353343"/>
      </dsp:txXfrm>
    </dsp:sp>
    <dsp:sp modelId="{54CA20D0-ACD4-4E96-A223-3017693E48FF}">
      <dsp:nvSpPr>
        <dsp:cNvPr id="0" name=""/>
        <dsp:cNvSpPr/>
      </dsp:nvSpPr>
      <dsp:spPr>
        <a:xfrm>
          <a:off x="1310639" y="2729817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sz="1300" b="1" kern="1200" dirty="0" smtClean="0">
              <a:solidFill>
                <a:schemeClr val="accent2"/>
              </a:solidFill>
            </a:rPr>
            <a:t>사용자 입력에 대해 동적으로</a:t>
          </a:r>
          <a:r>
            <a:rPr lang="en-US" sz="1300" b="1" kern="1200" dirty="0" smtClean="0">
              <a:solidFill>
                <a:schemeClr val="accent2"/>
              </a:solidFill>
            </a:rPr>
            <a:t> </a:t>
          </a:r>
          <a:r>
            <a:rPr lang="ko-KR" sz="1300" b="1" kern="1200" dirty="0" smtClean="0">
              <a:solidFill>
                <a:schemeClr val="accent2"/>
              </a:solidFill>
            </a:rPr>
            <a:t>반응한다</a:t>
          </a:r>
          <a:r>
            <a:rPr lang="en-US" sz="1300" b="1" kern="1200" dirty="0" smtClean="0">
              <a:solidFill>
                <a:schemeClr val="accent2"/>
              </a:solidFill>
            </a:rPr>
            <a:t>.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2729817"/>
        <a:ext cx="4785360" cy="422919"/>
      </dsp:txXfrm>
    </dsp:sp>
    <dsp:sp modelId="{100E091A-31BE-4B12-9AE1-DAE898D781BF}">
      <dsp:nvSpPr>
        <dsp:cNvPr id="0" name=""/>
        <dsp:cNvSpPr/>
      </dsp:nvSpPr>
      <dsp:spPr>
        <a:xfrm>
          <a:off x="1219199" y="3152737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D302BD-E364-4D4F-B5A0-4C070A95AE41}">
      <dsp:nvSpPr>
        <dsp:cNvPr id="0" name=""/>
        <dsp:cNvSpPr/>
      </dsp:nvSpPr>
      <dsp:spPr>
        <a:xfrm>
          <a:off x="1310639" y="3173883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sz="1300" b="1" kern="1200" dirty="0" smtClean="0">
              <a:solidFill>
                <a:schemeClr val="accent2"/>
              </a:solidFill>
            </a:rPr>
            <a:t>최신 브라우저에서 동작한다</a:t>
          </a:r>
          <a:r>
            <a:rPr lang="en-US" sz="1300" b="1" kern="1200" dirty="0" smtClean="0">
              <a:solidFill>
                <a:schemeClr val="accent2"/>
              </a:solidFill>
            </a:rPr>
            <a:t>.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3173883"/>
        <a:ext cx="4785360" cy="422919"/>
      </dsp:txXfrm>
    </dsp:sp>
    <dsp:sp modelId="{F46C4B82-8786-4F0A-B266-B29B3C4D79CF}">
      <dsp:nvSpPr>
        <dsp:cNvPr id="0" name=""/>
        <dsp:cNvSpPr/>
      </dsp:nvSpPr>
      <dsp:spPr>
        <a:xfrm>
          <a:off x="1219199" y="3596803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E3FD95-97AB-467D-AF26-4C319333C3E0}">
      <dsp:nvSpPr>
        <dsp:cNvPr id="0" name=""/>
        <dsp:cNvSpPr/>
      </dsp:nvSpPr>
      <dsp:spPr>
        <a:xfrm>
          <a:off x="1310639" y="3617949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모바일 환경에서도 정상적으로 동작한다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.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3617949"/>
        <a:ext cx="4785360" cy="422919"/>
      </dsp:txXfrm>
    </dsp:sp>
    <dsp:sp modelId="{E9257691-DBFF-4D1F-85F3-EF4EA3E366AB}">
      <dsp:nvSpPr>
        <dsp:cNvPr id="0" name=""/>
        <dsp:cNvSpPr/>
      </dsp:nvSpPr>
      <dsp:spPr>
        <a:xfrm>
          <a:off x="1219199" y="404086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66709-028B-459B-88B9-E1350D5DA5EC}">
      <dsp:nvSpPr>
        <dsp:cNvPr id="0" name=""/>
        <dsp:cNvSpPr/>
      </dsp:nvSpPr>
      <dsp:spPr>
        <a:xfrm>
          <a:off x="157438" y="23778"/>
          <a:ext cx="1373041" cy="686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/>
            <a:t>Server</a:t>
          </a:r>
          <a:endParaRPr lang="ko-KR" altLang="en-US" sz="1700" b="1" kern="1200" dirty="0"/>
        </a:p>
      </dsp:txBody>
      <dsp:txXfrm>
        <a:off x="177545" y="43885"/>
        <a:ext cx="1332827" cy="646306"/>
      </dsp:txXfrm>
    </dsp:sp>
    <dsp:sp modelId="{ADF1400B-C263-4CD4-B265-B7111AAE41C1}">
      <dsp:nvSpPr>
        <dsp:cNvPr id="0" name=""/>
        <dsp:cNvSpPr/>
      </dsp:nvSpPr>
      <dsp:spPr>
        <a:xfrm>
          <a:off x="294742" y="710299"/>
          <a:ext cx="137304" cy="51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890"/>
              </a:lnTo>
              <a:lnTo>
                <a:pt x="137304" y="5148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0B53B-2778-4250-A363-BF89A690F405}">
      <dsp:nvSpPr>
        <dsp:cNvPr id="0" name=""/>
        <dsp:cNvSpPr/>
      </dsp:nvSpPr>
      <dsp:spPr>
        <a:xfrm>
          <a:off x="432047" y="881929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Node.js</a:t>
          </a:r>
          <a:endParaRPr lang="ko-KR" altLang="en-US" sz="1100" b="1" kern="1200" dirty="0"/>
        </a:p>
      </dsp:txBody>
      <dsp:txXfrm>
        <a:off x="452154" y="902036"/>
        <a:ext cx="1058219" cy="646306"/>
      </dsp:txXfrm>
    </dsp:sp>
    <dsp:sp modelId="{91F52B91-E67D-4C8B-B0E7-A14B1839EDB3}">
      <dsp:nvSpPr>
        <dsp:cNvPr id="0" name=""/>
        <dsp:cNvSpPr/>
      </dsp:nvSpPr>
      <dsp:spPr>
        <a:xfrm>
          <a:off x="294742" y="710299"/>
          <a:ext cx="137304" cy="1373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041"/>
              </a:lnTo>
              <a:lnTo>
                <a:pt x="137304" y="13730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5BC98-6C72-44F1-9A07-0DB0C7A3B433}">
      <dsp:nvSpPr>
        <dsp:cNvPr id="0" name=""/>
        <dsp:cNvSpPr/>
      </dsp:nvSpPr>
      <dsp:spPr>
        <a:xfrm>
          <a:off x="432047" y="1740080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AWS</a:t>
          </a:r>
          <a:endParaRPr lang="ko-KR" altLang="en-US" sz="1100" b="1" kern="1200" dirty="0"/>
        </a:p>
      </dsp:txBody>
      <dsp:txXfrm>
        <a:off x="452154" y="1760187"/>
        <a:ext cx="1058219" cy="646306"/>
      </dsp:txXfrm>
    </dsp:sp>
    <dsp:sp modelId="{BD225999-3703-487E-9F3C-BC2D196EF26F}">
      <dsp:nvSpPr>
        <dsp:cNvPr id="0" name=""/>
        <dsp:cNvSpPr/>
      </dsp:nvSpPr>
      <dsp:spPr>
        <a:xfrm>
          <a:off x="294742" y="710299"/>
          <a:ext cx="137304" cy="223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192"/>
              </a:lnTo>
              <a:lnTo>
                <a:pt x="137304" y="22311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19932-6530-4FB1-B3C7-913CF1176325}">
      <dsp:nvSpPr>
        <dsp:cNvPr id="0" name=""/>
        <dsp:cNvSpPr/>
      </dsp:nvSpPr>
      <dsp:spPr>
        <a:xfrm>
          <a:off x="432047" y="2598231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err="1" smtClean="0"/>
            <a:t>Mosquitto</a:t>
          </a:r>
          <a:endParaRPr lang="en-US" altLang="ko-KR" sz="1100" b="1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(MQTT</a:t>
          </a:r>
          <a:r>
            <a:rPr lang="en-US" altLang="ko-KR" sz="1100" b="0" kern="1200" dirty="0" smtClean="0"/>
            <a:t> </a:t>
          </a:r>
          <a:r>
            <a:rPr lang="en-US" altLang="ko-KR" sz="1100" b="1" kern="1200" dirty="0" smtClean="0"/>
            <a:t>Broker</a:t>
          </a:r>
          <a:r>
            <a:rPr lang="en-US" altLang="ko-KR" sz="1100" b="0" kern="1200" dirty="0" smtClean="0"/>
            <a:t>)</a:t>
          </a:r>
          <a:endParaRPr lang="ko-KR" altLang="en-US" sz="1100" b="0" kern="1200" dirty="0"/>
        </a:p>
      </dsp:txBody>
      <dsp:txXfrm>
        <a:off x="452154" y="2618338"/>
        <a:ext cx="1058219" cy="646306"/>
      </dsp:txXfrm>
    </dsp:sp>
    <dsp:sp modelId="{33B7CB94-1A2F-4453-A66D-2472790E53EE}">
      <dsp:nvSpPr>
        <dsp:cNvPr id="0" name=""/>
        <dsp:cNvSpPr/>
      </dsp:nvSpPr>
      <dsp:spPr>
        <a:xfrm>
          <a:off x="294742" y="710299"/>
          <a:ext cx="137304" cy="30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672"/>
              </a:lnTo>
              <a:lnTo>
                <a:pt x="137304" y="30666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1A1FA-49EA-453B-9D2B-95FA464DE011}">
      <dsp:nvSpPr>
        <dsp:cNvPr id="0" name=""/>
        <dsp:cNvSpPr/>
      </dsp:nvSpPr>
      <dsp:spPr>
        <a:xfrm>
          <a:off x="432047" y="3433711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SQLITE3</a:t>
          </a:r>
          <a:endParaRPr lang="ko-KR" altLang="en-US" sz="1100" b="1" kern="1200" dirty="0"/>
        </a:p>
      </dsp:txBody>
      <dsp:txXfrm>
        <a:off x="452154" y="3453818"/>
        <a:ext cx="1058219" cy="646306"/>
      </dsp:txXfrm>
    </dsp:sp>
    <dsp:sp modelId="{0A7E29D7-350F-47DA-A0C3-D877E7163BAE}">
      <dsp:nvSpPr>
        <dsp:cNvPr id="0" name=""/>
        <dsp:cNvSpPr/>
      </dsp:nvSpPr>
      <dsp:spPr>
        <a:xfrm>
          <a:off x="1873740" y="23778"/>
          <a:ext cx="1373041" cy="686520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/>
            <a:t>Client</a:t>
          </a:r>
          <a:endParaRPr lang="ko-KR" altLang="en-US" sz="1700" b="1" kern="1200" dirty="0"/>
        </a:p>
      </dsp:txBody>
      <dsp:txXfrm>
        <a:off x="1893847" y="43885"/>
        <a:ext cx="1332827" cy="646306"/>
      </dsp:txXfrm>
    </dsp:sp>
    <dsp:sp modelId="{6D7D7538-034C-429A-AF8B-1382594DC395}">
      <dsp:nvSpPr>
        <dsp:cNvPr id="0" name=""/>
        <dsp:cNvSpPr/>
      </dsp:nvSpPr>
      <dsp:spPr>
        <a:xfrm>
          <a:off x="2011045" y="710299"/>
          <a:ext cx="137304" cy="51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890"/>
              </a:lnTo>
              <a:lnTo>
                <a:pt x="137304" y="5148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2B83B-ABFE-47D9-9684-B34B5CB1C8B5}">
      <dsp:nvSpPr>
        <dsp:cNvPr id="0" name=""/>
        <dsp:cNvSpPr/>
      </dsp:nvSpPr>
      <dsp:spPr>
        <a:xfrm>
          <a:off x="2148349" y="881929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HTML</a:t>
          </a:r>
          <a:endParaRPr lang="ko-KR" altLang="en-US" sz="1100" b="1" kern="1200" dirty="0"/>
        </a:p>
      </dsp:txBody>
      <dsp:txXfrm>
        <a:off x="2168456" y="902036"/>
        <a:ext cx="1058219" cy="646306"/>
      </dsp:txXfrm>
    </dsp:sp>
    <dsp:sp modelId="{E653D983-B704-4025-A187-DFFF548D6A26}">
      <dsp:nvSpPr>
        <dsp:cNvPr id="0" name=""/>
        <dsp:cNvSpPr/>
      </dsp:nvSpPr>
      <dsp:spPr>
        <a:xfrm>
          <a:off x="2011045" y="710299"/>
          <a:ext cx="137304" cy="1373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041"/>
              </a:lnTo>
              <a:lnTo>
                <a:pt x="137304" y="13730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B7C62-9277-453D-8E49-9E9DE7FBDFF8}">
      <dsp:nvSpPr>
        <dsp:cNvPr id="0" name=""/>
        <dsp:cNvSpPr/>
      </dsp:nvSpPr>
      <dsp:spPr>
        <a:xfrm>
          <a:off x="2148349" y="1740080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JavaScript</a:t>
          </a:r>
          <a:endParaRPr lang="ko-KR" altLang="en-US" sz="1100" b="1" kern="1200" dirty="0"/>
        </a:p>
      </dsp:txBody>
      <dsp:txXfrm>
        <a:off x="2168456" y="1760187"/>
        <a:ext cx="1058219" cy="646306"/>
      </dsp:txXfrm>
    </dsp:sp>
    <dsp:sp modelId="{2272FD81-0582-4656-A35A-8512ECE7D72B}">
      <dsp:nvSpPr>
        <dsp:cNvPr id="0" name=""/>
        <dsp:cNvSpPr/>
      </dsp:nvSpPr>
      <dsp:spPr>
        <a:xfrm>
          <a:off x="2011045" y="710299"/>
          <a:ext cx="137304" cy="223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192"/>
              </a:lnTo>
              <a:lnTo>
                <a:pt x="137304" y="22311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BBFA-40D1-44E2-B9EE-39C6E7044E1B}">
      <dsp:nvSpPr>
        <dsp:cNvPr id="0" name=""/>
        <dsp:cNvSpPr/>
      </dsp:nvSpPr>
      <dsp:spPr>
        <a:xfrm>
          <a:off x="2148349" y="2598231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Bootstrap</a:t>
          </a:r>
          <a:endParaRPr lang="ko-KR" altLang="en-US" sz="1100" b="1" kern="1200" dirty="0"/>
        </a:p>
      </dsp:txBody>
      <dsp:txXfrm>
        <a:off x="2168456" y="2618338"/>
        <a:ext cx="1058219" cy="646306"/>
      </dsp:txXfrm>
    </dsp:sp>
    <dsp:sp modelId="{89F7FF67-66CC-4E6B-96A4-9669E34EBD65}">
      <dsp:nvSpPr>
        <dsp:cNvPr id="0" name=""/>
        <dsp:cNvSpPr/>
      </dsp:nvSpPr>
      <dsp:spPr>
        <a:xfrm>
          <a:off x="3590043" y="23778"/>
          <a:ext cx="1373041" cy="686520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/>
            <a:t>Library</a:t>
          </a:r>
          <a:endParaRPr lang="ko-KR" altLang="en-US" sz="1700" b="1" kern="1200" dirty="0"/>
        </a:p>
      </dsp:txBody>
      <dsp:txXfrm>
        <a:off x="3610150" y="43885"/>
        <a:ext cx="1332827" cy="646306"/>
      </dsp:txXfrm>
    </dsp:sp>
    <dsp:sp modelId="{682969EB-CD05-4E47-955B-B79835FAC6A9}">
      <dsp:nvSpPr>
        <dsp:cNvPr id="0" name=""/>
        <dsp:cNvSpPr/>
      </dsp:nvSpPr>
      <dsp:spPr>
        <a:xfrm>
          <a:off x="3727347" y="710299"/>
          <a:ext cx="137304" cy="51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890"/>
              </a:lnTo>
              <a:lnTo>
                <a:pt x="137304" y="5148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8DCAF-6393-4B5B-9FBF-01952821B84E}">
      <dsp:nvSpPr>
        <dsp:cNvPr id="0" name=""/>
        <dsp:cNvSpPr/>
      </dsp:nvSpPr>
      <dsp:spPr>
        <a:xfrm>
          <a:off x="3864651" y="881929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JavaScript</a:t>
          </a:r>
          <a:endParaRPr lang="ko-KR" altLang="en-US" sz="1100" b="1" kern="1200" dirty="0"/>
        </a:p>
      </dsp:txBody>
      <dsp:txXfrm>
        <a:off x="3884758" y="902036"/>
        <a:ext cx="1058219" cy="646306"/>
      </dsp:txXfrm>
    </dsp:sp>
    <dsp:sp modelId="{6FC3126E-5D02-4D3D-A8A1-FD39A829ED8D}">
      <dsp:nvSpPr>
        <dsp:cNvPr id="0" name=""/>
        <dsp:cNvSpPr/>
      </dsp:nvSpPr>
      <dsp:spPr>
        <a:xfrm>
          <a:off x="3727347" y="710299"/>
          <a:ext cx="137304" cy="1373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041"/>
              </a:lnTo>
              <a:lnTo>
                <a:pt x="137304" y="13730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2BFD2-3FA4-44EE-A02D-31FEF74A9FAD}">
      <dsp:nvSpPr>
        <dsp:cNvPr id="0" name=""/>
        <dsp:cNvSpPr/>
      </dsp:nvSpPr>
      <dsp:spPr>
        <a:xfrm>
          <a:off x="3864651" y="1740080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Canvas</a:t>
          </a:r>
          <a:endParaRPr lang="ko-KR" altLang="en-US" sz="1100" b="1" kern="1200" dirty="0"/>
        </a:p>
      </dsp:txBody>
      <dsp:txXfrm>
        <a:off x="3884758" y="1760187"/>
        <a:ext cx="1058219" cy="646306"/>
      </dsp:txXfrm>
    </dsp:sp>
    <dsp:sp modelId="{34D1B876-BDCF-49A4-B16F-F61309862FEE}">
      <dsp:nvSpPr>
        <dsp:cNvPr id="0" name=""/>
        <dsp:cNvSpPr/>
      </dsp:nvSpPr>
      <dsp:spPr>
        <a:xfrm>
          <a:off x="5304779" y="23778"/>
          <a:ext cx="1373041" cy="68652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/>
            <a:t>Version </a:t>
          </a:r>
          <a:r>
            <a:rPr lang="ko-KR" altLang="en-US" sz="1700" b="1" kern="1200" dirty="0" smtClean="0"/>
            <a:t>관리</a:t>
          </a:r>
          <a:endParaRPr lang="ko-KR" altLang="en-US" sz="1700" b="1" kern="1200" dirty="0"/>
        </a:p>
      </dsp:txBody>
      <dsp:txXfrm>
        <a:off x="5324886" y="43885"/>
        <a:ext cx="1332827" cy="646306"/>
      </dsp:txXfrm>
    </dsp:sp>
    <dsp:sp modelId="{730C7548-7E5E-4356-ADEB-86A3F1F7CC77}">
      <dsp:nvSpPr>
        <dsp:cNvPr id="0" name=""/>
        <dsp:cNvSpPr/>
      </dsp:nvSpPr>
      <dsp:spPr>
        <a:xfrm>
          <a:off x="5442084" y="710299"/>
          <a:ext cx="138869" cy="51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890"/>
              </a:lnTo>
              <a:lnTo>
                <a:pt x="138869" y="5148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F178F-A7AD-4627-9FB7-5AB0D4D3A5A0}">
      <dsp:nvSpPr>
        <dsp:cNvPr id="0" name=""/>
        <dsp:cNvSpPr/>
      </dsp:nvSpPr>
      <dsp:spPr>
        <a:xfrm>
          <a:off x="5580953" y="881929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err="1" smtClean="0"/>
            <a:t>Github</a:t>
          </a:r>
          <a:endParaRPr lang="ko-KR" altLang="en-US" sz="1100" b="1" kern="1200" dirty="0"/>
        </a:p>
      </dsp:txBody>
      <dsp:txXfrm>
        <a:off x="5601060" y="902036"/>
        <a:ext cx="1058219" cy="646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49A04-9772-4981-8128-A94E7F795E00}">
      <dsp:nvSpPr>
        <dsp:cNvPr id="0" name=""/>
        <dsp:cNvSpPr/>
      </dsp:nvSpPr>
      <dsp:spPr>
        <a:xfrm>
          <a:off x="0" y="20446"/>
          <a:ext cx="2323512" cy="4078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/>
            <a:t>COLOR</a:t>
          </a:r>
          <a:endParaRPr lang="ko-KR" altLang="en-US" sz="1300" kern="1200"/>
        </a:p>
      </dsp:txBody>
      <dsp:txXfrm>
        <a:off x="19908" y="40354"/>
        <a:ext cx="2283696" cy="368002"/>
      </dsp:txXfrm>
    </dsp:sp>
    <dsp:sp modelId="{F7A616B4-2AC5-4EC9-A615-AA5D551C4051}">
      <dsp:nvSpPr>
        <dsp:cNvPr id="0" name=""/>
        <dsp:cNvSpPr/>
      </dsp:nvSpPr>
      <dsp:spPr>
        <a:xfrm>
          <a:off x="0" y="428264"/>
          <a:ext cx="2323512" cy="72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2" tIns="16510" rIns="92456" bIns="165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000" kern="1200" smtClean="0"/>
            <a:t>단색</a:t>
          </a:r>
          <a:r>
            <a:rPr lang="en-US" altLang="ko-KR" sz="1000" kern="1200" smtClean="0"/>
            <a:t>	</a:t>
          </a:r>
          <a:endParaRPr lang="ko-KR" altLang="en-US" sz="1000" kern="120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000" kern="1200" smtClean="0"/>
            <a:t>그라데이션 적용</a:t>
          </a:r>
          <a:endParaRPr lang="ko-KR" altLang="en-US" sz="1000" kern="120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000" kern="1200" smtClean="0"/>
            <a:t>구간별 색 적용</a:t>
          </a:r>
          <a:endParaRPr lang="ko-KR" altLang="en-US" sz="1000" kern="1200"/>
        </a:p>
      </dsp:txBody>
      <dsp:txXfrm>
        <a:off x="0" y="428264"/>
        <a:ext cx="2323512" cy="726569"/>
      </dsp:txXfrm>
    </dsp:sp>
    <dsp:sp modelId="{709A931C-CB33-4DF9-8F41-741976D0FAEA}">
      <dsp:nvSpPr>
        <dsp:cNvPr id="0" name=""/>
        <dsp:cNvSpPr/>
      </dsp:nvSpPr>
      <dsp:spPr>
        <a:xfrm>
          <a:off x="0" y="1154834"/>
          <a:ext cx="2323512" cy="4078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/>
            <a:t>RANGE</a:t>
          </a:r>
          <a:endParaRPr lang="ko-KR" altLang="en-US" sz="1300" kern="1200"/>
        </a:p>
      </dsp:txBody>
      <dsp:txXfrm>
        <a:off x="19908" y="1174742"/>
        <a:ext cx="2283696" cy="368002"/>
      </dsp:txXfrm>
    </dsp:sp>
    <dsp:sp modelId="{BFF8A77D-36C8-4723-99E2-AF599465A65F}">
      <dsp:nvSpPr>
        <dsp:cNvPr id="0" name=""/>
        <dsp:cNvSpPr/>
      </dsp:nvSpPr>
      <dsp:spPr>
        <a:xfrm>
          <a:off x="0" y="1562652"/>
          <a:ext cx="2323512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2" tIns="16510" rIns="92456" bIns="165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000" kern="1200" smtClean="0"/>
            <a:t>기본설정 사용</a:t>
          </a:r>
          <a:endParaRPr lang="ko-KR" altLang="en-US" sz="1000" kern="120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000" kern="1200" smtClean="0"/>
            <a:t>유저입력 사용</a:t>
          </a:r>
          <a:endParaRPr lang="ko-KR" altLang="en-US" sz="1000" kern="1200"/>
        </a:p>
      </dsp:txBody>
      <dsp:txXfrm>
        <a:off x="0" y="1562652"/>
        <a:ext cx="2323512" cy="484380"/>
      </dsp:txXfrm>
    </dsp:sp>
    <dsp:sp modelId="{306CC1B4-133F-4C66-B25B-C94F3A887D00}">
      <dsp:nvSpPr>
        <dsp:cNvPr id="0" name=""/>
        <dsp:cNvSpPr/>
      </dsp:nvSpPr>
      <dsp:spPr>
        <a:xfrm>
          <a:off x="0" y="2047032"/>
          <a:ext cx="2323512" cy="4078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/>
            <a:t>ANIMATION</a:t>
          </a:r>
          <a:endParaRPr lang="ko-KR" altLang="en-US" sz="1300" kern="1200"/>
        </a:p>
      </dsp:txBody>
      <dsp:txXfrm>
        <a:off x="19908" y="2066940"/>
        <a:ext cx="2283696" cy="368002"/>
      </dsp:txXfrm>
    </dsp:sp>
    <dsp:sp modelId="{89E95CDE-86CC-4378-B615-C47AC7F66D46}">
      <dsp:nvSpPr>
        <dsp:cNvPr id="0" name=""/>
        <dsp:cNvSpPr/>
      </dsp:nvSpPr>
      <dsp:spPr>
        <a:xfrm>
          <a:off x="0" y="2454851"/>
          <a:ext cx="2323512" cy="72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2" tIns="16510" rIns="92456" bIns="165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000" kern="1200" smtClean="0"/>
            <a:t>캐릭터</a:t>
          </a:r>
          <a:endParaRPr lang="ko-KR" altLang="en-US" sz="1000" kern="120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000" kern="1200" smtClean="0"/>
            <a:t>도형</a:t>
          </a:r>
          <a:endParaRPr lang="ko-KR" altLang="en-US" sz="1000" kern="120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000" kern="1200" smtClean="0"/>
            <a:t>미사용</a:t>
          </a:r>
          <a:endParaRPr lang="ko-KR" altLang="en-US" sz="1000" kern="1200"/>
        </a:p>
      </dsp:txBody>
      <dsp:txXfrm>
        <a:off x="0" y="2454851"/>
        <a:ext cx="2323512" cy="726569"/>
      </dsp:txXfrm>
    </dsp:sp>
    <dsp:sp modelId="{8750479A-F8D3-4419-A086-105EE455703D}">
      <dsp:nvSpPr>
        <dsp:cNvPr id="0" name=""/>
        <dsp:cNvSpPr/>
      </dsp:nvSpPr>
      <dsp:spPr>
        <a:xfrm>
          <a:off x="0" y="3181421"/>
          <a:ext cx="2323512" cy="4078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/>
            <a:t>ALERT</a:t>
          </a:r>
          <a:endParaRPr lang="ko-KR" altLang="en-US" sz="1300" kern="1200"/>
        </a:p>
      </dsp:txBody>
      <dsp:txXfrm>
        <a:off x="19908" y="3201329"/>
        <a:ext cx="2283696" cy="368002"/>
      </dsp:txXfrm>
    </dsp:sp>
    <dsp:sp modelId="{7A1ACF4B-0113-4218-A683-5E14C523FEA8}">
      <dsp:nvSpPr>
        <dsp:cNvPr id="0" name=""/>
        <dsp:cNvSpPr/>
      </dsp:nvSpPr>
      <dsp:spPr>
        <a:xfrm>
          <a:off x="0" y="3589239"/>
          <a:ext cx="2323512" cy="72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2" tIns="16510" rIns="92456" bIns="165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000" kern="1200" smtClean="0"/>
            <a:t>SMS (ON/OFF)</a:t>
          </a:r>
          <a:endParaRPr lang="ko-KR" altLang="en-US" sz="1000" kern="120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000" kern="1200" smtClean="0"/>
            <a:t>MAILING (ON/OFF)</a:t>
          </a:r>
          <a:endParaRPr lang="ko-KR" altLang="en-US" sz="1000" kern="120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000" kern="1200" smtClean="0"/>
            <a:t>배경색 변화 </a:t>
          </a:r>
          <a:r>
            <a:rPr lang="en-US" altLang="ko-KR" sz="1000" kern="1200" smtClean="0"/>
            <a:t>(ON/OFF)</a:t>
          </a:r>
          <a:endParaRPr lang="ko-KR" altLang="en-US" sz="1000" kern="1200"/>
        </a:p>
      </dsp:txBody>
      <dsp:txXfrm>
        <a:off x="0" y="3589239"/>
        <a:ext cx="2323512" cy="726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E3419-5C5E-4BA4-99BD-B9603536706E}">
      <dsp:nvSpPr>
        <dsp:cNvPr id="0" name=""/>
        <dsp:cNvSpPr/>
      </dsp:nvSpPr>
      <dsp:spPr>
        <a:xfrm>
          <a:off x="0" y="32111"/>
          <a:ext cx="1441118" cy="425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smtClean="0"/>
            <a:t>SHAPE</a:t>
          </a:r>
          <a:endParaRPr lang="ko-KR" altLang="en-US" sz="1400" kern="1200"/>
        </a:p>
      </dsp:txBody>
      <dsp:txXfrm>
        <a:off x="20790" y="52901"/>
        <a:ext cx="1399538" cy="384300"/>
      </dsp:txXfrm>
    </dsp:sp>
    <dsp:sp modelId="{0032F0B4-7FF7-430F-85BA-4F19137E23AA}">
      <dsp:nvSpPr>
        <dsp:cNvPr id="0" name=""/>
        <dsp:cNvSpPr/>
      </dsp:nvSpPr>
      <dsp:spPr>
        <a:xfrm>
          <a:off x="0" y="457991"/>
          <a:ext cx="1441118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55" tIns="17780" rIns="99568" bIns="17780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100" kern="1200" smtClean="0"/>
            <a:t>SMOOTH</a:t>
          </a:r>
          <a:endParaRPr lang="ko-KR" altLang="en-US" sz="1100" kern="120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100" kern="1200" smtClean="0"/>
            <a:t>STEP</a:t>
          </a:r>
          <a:endParaRPr lang="ko-KR" altLang="en-US" sz="1100" kern="1200"/>
        </a:p>
      </dsp:txBody>
      <dsp:txXfrm>
        <a:off x="0" y="457991"/>
        <a:ext cx="1441118" cy="521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BBF35-F5A8-4A48-AA8E-46EA48DF089C}">
      <dsp:nvSpPr>
        <dsp:cNvPr id="0" name=""/>
        <dsp:cNvSpPr/>
      </dsp:nvSpPr>
      <dsp:spPr>
        <a:xfrm>
          <a:off x="0" y="45075"/>
          <a:ext cx="6405586" cy="627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Back-end</a:t>
          </a:r>
          <a:endParaRPr lang="ko-KR" altLang="en-US" sz="2000" kern="1200" dirty="0"/>
        </a:p>
      </dsp:txBody>
      <dsp:txXfrm>
        <a:off x="30628" y="75703"/>
        <a:ext cx="6344330" cy="566156"/>
      </dsp:txXfrm>
    </dsp:sp>
    <dsp:sp modelId="{09090795-CAA5-4D3A-AED8-2D2D4E489732}">
      <dsp:nvSpPr>
        <dsp:cNvPr id="0" name=""/>
        <dsp:cNvSpPr/>
      </dsp:nvSpPr>
      <dsp:spPr>
        <a:xfrm>
          <a:off x="0" y="672487"/>
          <a:ext cx="6405586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77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600" b="1" kern="1200" dirty="0" smtClean="0"/>
            <a:t>Database </a:t>
          </a:r>
          <a:r>
            <a:rPr lang="ko-KR" altLang="en-US" sz="1600" b="1" kern="1200" dirty="0" smtClean="0"/>
            <a:t>구축</a:t>
          </a:r>
          <a:endParaRPr lang="ko-KR" altLang="en-US" sz="16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600" b="1" kern="1200" dirty="0" smtClean="0"/>
            <a:t>MQTT Broker </a:t>
          </a:r>
          <a:r>
            <a:rPr lang="ko-KR" altLang="en-US" sz="1600" b="1" kern="1200" dirty="0" smtClean="0"/>
            <a:t>구축</a:t>
          </a:r>
          <a:endParaRPr lang="ko-KR" altLang="en-US" sz="16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600" b="1" kern="1200" dirty="0" smtClean="0"/>
            <a:t>E-mail </a:t>
          </a:r>
          <a:r>
            <a:rPr lang="ko-KR" altLang="en-US" sz="1600" b="1" kern="1200" dirty="0" smtClean="0"/>
            <a:t>및 </a:t>
          </a:r>
          <a:r>
            <a:rPr lang="en-US" altLang="ko-KR" sz="1600" b="1" kern="1200" dirty="0" smtClean="0"/>
            <a:t>SMS </a:t>
          </a:r>
          <a:r>
            <a:rPr lang="ko-KR" altLang="en-US" sz="1600" b="1" kern="1200" dirty="0" smtClean="0"/>
            <a:t>전송</a:t>
          </a:r>
          <a:endParaRPr lang="ko-KR" altLang="en-US" sz="16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600" b="1" kern="1200" dirty="0" smtClean="0"/>
            <a:t>MQTT</a:t>
          </a:r>
          <a:r>
            <a:rPr lang="ko-KR" altLang="en-US" sz="1600" b="1" kern="1200" dirty="0" smtClean="0"/>
            <a:t>를 이용한 </a:t>
          </a:r>
          <a:r>
            <a:rPr lang="ko-KR" altLang="en-US" sz="1600" b="1" kern="1200" dirty="0" err="1" smtClean="0"/>
            <a:t>센서값</a:t>
          </a:r>
          <a:r>
            <a:rPr lang="ko-KR" altLang="en-US" sz="1600" b="1" kern="1200" dirty="0" smtClean="0"/>
            <a:t> 수신 및 </a:t>
          </a:r>
          <a:r>
            <a:rPr lang="en-US" altLang="ko-KR" sz="1600" b="1" kern="1200" dirty="0" smtClean="0"/>
            <a:t>Front-end</a:t>
          </a:r>
          <a:r>
            <a:rPr lang="ko-KR" altLang="en-US" sz="1600" b="1" kern="1200" dirty="0" smtClean="0"/>
            <a:t>로 전송</a:t>
          </a:r>
          <a:endParaRPr lang="ko-KR" altLang="en-US" sz="1600" b="1" kern="1200" dirty="0"/>
        </a:p>
      </dsp:txBody>
      <dsp:txXfrm>
        <a:off x="0" y="672487"/>
        <a:ext cx="6405586" cy="1531799"/>
      </dsp:txXfrm>
    </dsp:sp>
    <dsp:sp modelId="{630210CF-3434-4411-B69E-D286D1D412FE}">
      <dsp:nvSpPr>
        <dsp:cNvPr id="0" name=""/>
        <dsp:cNvSpPr/>
      </dsp:nvSpPr>
      <dsp:spPr>
        <a:xfrm>
          <a:off x="0" y="2204287"/>
          <a:ext cx="6405586" cy="627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Front-end</a:t>
          </a:r>
          <a:endParaRPr lang="ko-KR" altLang="en-US" sz="2000" kern="1200" dirty="0"/>
        </a:p>
      </dsp:txBody>
      <dsp:txXfrm>
        <a:off x="30628" y="2234915"/>
        <a:ext cx="6344330" cy="566156"/>
      </dsp:txXfrm>
    </dsp:sp>
    <dsp:sp modelId="{96BC018E-28BA-42D1-9D4A-0CAF30B44AD9}">
      <dsp:nvSpPr>
        <dsp:cNvPr id="0" name=""/>
        <dsp:cNvSpPr/>
      </dsp:nvSpPr>
      <dsp:spPr>
        <a:xfrm>
          <a:off x="0" y="2831700"/>
          <a:ext cx="6405586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77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600" b="1" kern="1200" dirty="0" smtClean="0"/>
            <a:t>데모 페이지 구축</a:t>
          </a:r>
          <a:endParaRPr lang="ko-KR" altLang="en-US" sz="16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600" b="1" kern="1200" dirty="0" smtClean="0"/>
            <a:t>HTTP </a:t>
          </a:r>
          <a:r>
            <a:rPr lang="ko-KR" altLang="en-US" sz="1600" b="1" kern="1200" dirty="0" smtClean="0"/>
            <a:t>통신을 통해 서버에서 </a:t>
          </a:r>
          <a:r>
            <a:rPr lang="en-US" altLang="ko-KR" sz="1600" b="1" kern="1200" dirty="0" smtClean="0"/>
            <a:t>Data </a:t>
          </a:r>
          <a:r>
            <a:rPr lang="ko-KR" altLang="en-US" sz="1600" b="1" kern="1200" dirty="0" smtClean="0"/>
            <a:t>입력 받기</a:t>
          </a:r>
          <a:endParaRPr lang="ko-KR" altLang="en-US" sz="16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600" b="1" kern="1200" dirty="0" err="1" smtClean="0"/>
            <a:t>반응형</a:t>
          </a:r>
          <a:r>
            <a:rPr lang="ko-KR" altLang="en-US" sz="1600" b="1" kern="1200" dirty="0" smtClean="0"/>
            <a:t> 웹으로 업데이트</a:t>
          </a:r>
          <a:endParaRPr lang="ko-KR" altLang="en-US" sz="1600" b="1" kern="1200" dirty="0"/>
        </a:p>
      </dsp:txBody>
      <dsp:txXfrm>
        <a:off x="0" y="2831700"/>
        <a:ext cx="6405586" cy="1159200"/>
      </dsp:txXfrm>
    </dsp:sp>
    <dsp:sp modelId="{4220EEC4-F15F-423D-9B7C-9B87E87A4A41}">
      <dsp:nvSpPr>
        <dsp:cNvPr id="0" name=""/>
        <dsp:cNvSpPr/>
      </dsp:nvSpPr>
      <dsp:spPr>
        <a:xfrm>
          <a:off x="0" y="3990900"/>
          <a:ext cx="6405586" cy="627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Chart Library</a:t>
          </a:r>
          <a:endParaRPr lang="ko-KR" altLang="en-US" sz="2000" kern="1200" dirty="0"/>
        </a:p>
      </dsp:txBody>
      <dsp:txXfrm>
        <a:off x="30628" y="4021528"/>
        <a:ext cx="6344330" cy="566156"/>
      </dsp:txXfrm>
    </dsp:sp>
    <dsp:sp modelId="{16DDE868-44BF-469D-81F2-7B50E70D33D8}">
      <dsp:nvSpPr>
        <dsp:cNvPr id="0" name=""/>
        <dsp:cNvSpPr/>
      </dsp:nvSpPr>
      <dsp:spPr>
        <a:xfrm>
          <a:off x="0" y="4618312"/>
          <a:ext cx="6405586" cy="76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77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600" b="1" kern="1200" dirty="0" smtClean="0"/>
            <a:t>전체적인 모듈화 작업</a:t>
          </a:r>
          <a:endParaRPr lang="ko-KR" altLang="en-US" sz="16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600" b="1" kern="1200" dirty="0" smtClean="0"/>
            <a:t>기본적인 </a:t>
          </a:r>
          <a:r>
            <a:rPr lang="en-US" altLang="ko-KR" sz="1600" b="1" kern="1200" dirty="0" smtClean="0"/>
            <a:t>Bar </a:t>
          </a:r>
          <a:r>
            <a:rPr lang="ko-KR" altLang="en-US" sz="1600" b="1" kern="1200" dirty="0" smtClean="0"/>
            <a:t>및 </a:t>
          </a:r>
          <a:r>
            <a:rPr lang="en-US" altLang="ko-KR" sz="1600" b="1" kern="1200" dirty="0" smtClean="0"/>
            <a:t>Line Chart </a:t>
          </a:r>
          <a:r>
            <a:rPr lang="ko-KR" altLang="en-US" sz="1600" b="1" kern="1200" dirty="0" smtClean="0"/>
            <a:t>구현</a:t>
          </a:r>
          <a:endParaRPr lang="ko-KR" altLang="en-US" sz="1600" b="1" kern="1200" dirty="0"/>
        </a:p>
      </dsp:txBody>
      <dsp:txXfrm>
        <a:off x="0" y="4618312"/>
        <a:ext cx="6405586" cy="7658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BBF35-F5A8-4A48-AA8E-46EA48DF089C}">
      <dsp:nvSpPr>
        <dsp:cNvPr id="0" name=""/>
        <dsp:cNvSpPr/>
      </dsp:nvSpPr>
      <dsp:spPr>
        <a:xfrm>
          <a:off x="0" y="40506"/>
          <a:ext cx="6405586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Back-end</a:t>
          </a:r>
          <a:endParaRPr lang="ko-KR" altLang="en-US" sz="2400" kern="1200" dirty="0"/>
        </a:p>
      </dsp:txBody>
      <dsp:txXfrm>
        <a:off x="36753" y="77259"/>
        <a:ext cx="6332080" cy="679389"/>
      </dsp:txXfrm>
    </dsp:sp>
    <dsp:sp modelId="{09090795-CAA5-4D3A-AED8-2D2D4E489732}">
      <dsp:nvSpPr>
        <dsp:cNvPr id="0" name=""/>
        <dsp:cNvSpPr/>
      </dsp:nvSpPr>
      <dsp:spPr>
        <a:xfrm>
          <a:off x="0" y="793401"/>
          <a:ext cx="6405586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77" tIns="30480" rIns="170688" bIns="3048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900" kern="1200" dirty="0" smtClean="0"/>
            <a:t>위험 감지 알고리즘 모듈 구현</a:t>
          </a:r>
          <a:endParaRPr lang="ko-KR" altLang="en-US" sz="1900" kern="1200" dirty="0"/>
        </a:p>
      </dsp:txBody>
      <dsp:txXfrm>
        <a:off x="0" y="793401"/>
        <a:ext cx="6405586" cy="447120"/>
      </dsp:txXfrm>
    </dsp:sp>
    <dsp:sp modelId="{630210CF-3434-4411-B69E-D286D1D412FE}">
      <dsp:nvSpPr>
        <dsp:cNvPr id="0" name=""/>
        <dsp:cNvSpPr/>
      </dsp:nvSpPr>
      <dsp:spPr>
        <a:xfrm>
          <a:off x="0" y="1240521"/>
          <a:ext cx="6405586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Front-end</a:t>
          </a:r>
          <a:endParaRPr lang="ko-KR" altLang="en-US" sz="2400" kern="1200" dirty="0"/>
        </a:p>
      </dsp:txBody>
      <dsp:txXfrm>
        <a:off x="36753" y="1277274"/>
        <a:ext cx="6332080" cy="679389"/>
      </dsp:txXfrm>
    </dsp:sp>
    <dsp:sp modelId="{96BC018E-28BA-42D1-9D4A-0CAF30B44AD9}">
      <dsp:nvSpPr>
        <dsp:cNvPr id="0" name=""/>
        <dsp:cNvSpPr/>
      </dsp:nvSpPr>
      <dsp:spPr>
        <a:xfrm>
          <a:off x="0" y="1993416"/>
          <a:ext cx="6405586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77" tIns="30480" rIns="170688" bIns="3048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900" kern="1200" dirty="0" smtClean="0"/>
            <a:t>데모 페이지 수정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900" kern="1200" dirty="0" smtClean="0"/>
            <a:t>다양한 환경에서 동작 여부 테스트</a:t>
          </a:r>
          <a:endParaRPr lang="ko-KR" altLang="en-US" sz="1900" kern="1200" dirty="0"/>
        </a:p>
      </dsp:txBody>
      <dsp:txXfrm>
        <a:off x="0" y="1993416"/>
        <a:ext cx="6405586" cy="919080"/>
      </dsp:txXfrm>
    </dsp:sp>
    <dsp:sp modelId="{4220EEC4-F15F-423D-9B7C-9B87E87A4A41}">
      <dsp:nvSpPr>
        <dsp:cNvPr id="0" name=""/>
        <dsp:cNvSpPr/>
      </dsp:nvSpPr>
      <dsp:spPr>
        <a:xfrm>
          <a:off x="0" y="2912496"/>
          <a:ext cx="6405586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Chart Library</a:t>
          </a:r>
          <a:endParaRPr lang="ko-KR" altLang="en-US" sz="2400" kern="1200" dirty="0"/>
        </a:p>
      </dsp:txBody>
      <dsp:txXfrm>
        <a:off x="36753" y="2949249"/>
        <a:ext cx="6332080" cy="679389"/>
      </dsp:txXfrm>
    </dsp:sp>
    <dsp:sp modelId="{16DDE868-44BF-469D-81F2-7B50E70D33D8}">
      <dsp:nvSpPr>
        <dsp:cNvPr id="0" name=""/>
        <dsp:cNvSpPr/>
      </dsp:nvSpPr>
      <dsp:spPr>
        <a:xfrm>
          <a:off x="0" y="3665391"/>
          <a:ext cx="6405586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77" tIns="30480" rIns="170688" bIns="3048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900" kern="1200" dirty="0" smtClean="0"/>
            <a:t>Pie Chart </a:t>
          </a:r>
          <a:r>
            <a:rPr lang="ko-KR" altLang="en-US" sz="1900" kern="1200" dirty="0" smtClean="0"/>
            <a:t>구현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900" kern="1200" dirty="0" smtClean="0"/>
            <a:t>Animation </a:t>
          </a:r>
          <a:r>
            <a:rPr lang="ko-KR" altLang="en-US" sz="1900" kern="1200" dirty="0" smtClean="0"/>
            <a:t>구현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900" kern="1200" dirty="0" smtClean="0"/>
            <a:t>위험 상태 시각화</a:t>
          </a:r>
          <a:endParaRPr lang="ko-KR" altLang="en-US" sz="1900" kern="1200" dirty="0"/>
        </a:p>
      </dsp:txBody>
      <dsp:txXfrm>
        <a:off x="0" y="3665391"/>
        <a:ext cx="6405586" cy="1366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5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454816" y="1526772"/>
            <a:ext cx="2019304" cy="985836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1412080" y="5167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1928813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2900363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8172450" y="5829300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7200900" y="5848347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7641430" y="53554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871912" y="2389815"/>
            <a:ext cx="4154480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71912" y="2957682"/>
            <a:ext cx="4154480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568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6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6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6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6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46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454816" y="1526772"/>
            <a:ext cx="2019304" cy="985836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1412080" y="5167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1928813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2900363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8172450" y="5829300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7200900" y="5848347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7641430" y="53554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871912" y="2389815"/>
            <a:ext cx="4154480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71912" y="2957682"/>
            <a:ext cx="4154480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11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1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7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5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0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103AE-6972-4C27-B8A8-2E2715F5876A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F4B3C-BFB3-4E35-AB25-C947E6CCC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8" r:id="rId16"/>
    <p:sldLayoutId id="2147483669" r:id="rId17"/>
    <p:sldLayoutId id="2147483670" r:id="rId18"/>
    <p:sldLayoutId id="2147483672" r:id="rId19"/>
    <p:sldLayoutId id="2147483673" r:id="rId20"/>
    <p:sldLayoutId id="2147483674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hart.kr.pe/good/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663189" y="1817119"/>
            <a:ext cx="1916923" cy="503076"/>
          </a:xfrm>
        </p:spPr>
        <p:txBody>
          <a:bodyPr>
            <a:noAutofit/>
          </a:bodyPr>
          <a:lstStyle/>
          <a:p>
            <a:r>
              <a:rPr lang="ko-KR" altLang="en-US" sz="3000" b="1" dirty="0" smtClean="0">
                <a:solidFill>
                  <a:srgbClr val="EC745B"/>
                </a:solidFill>
                <a:latin typeface="+mj-lt"/>
                <a:ea typeface="굴림체" panose="020B0609000101010101" pitchFamily="49" charset="-127"/>
              </a:rPr>
              <a:t>중간</a:t>
            </a:r>
            <a:r>
              <a:rPr lang="en-US" altLang="ko-KR" sz="3000" b="1" dirty="0" smtClean="0">
                <a:solidFill>
                  <a:srgbClr val="EC745B"/>
                </a:solidFill>
                <a:latin typeface="+mj-lt"/>
                <a:ea typeface="굴림체" panose="020B0609000101010101" pitchFamily="49" charset="-127"/>
              </a:rPr>
              <a:t> </a:t>
            </a:r>
            <a:r>
              <a:rPr lang="ko-KR" altLang="en-US" sz="3000" b="1" dirty="0" smtClean="0">
                <a:solidFill>
                  <a:srgbClr val="EC745B"/>
                </a:solidFill>
                <a:latin typeface="+mj-lt"/>
                <a:ea typeface="굴림체" panose="020B0609000101010101" pitchFamily="49" charset="-127"/>
              </a:rPr>
              <a:t>발표</a:t>
            </a:r>
            <a:endParaRPr lang="ko-KR" altLang="en-US" sz="3000" b="1" dirty="0">
              <a:solidFill>
                <a:srgbClr val="EC745B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331640" y="2957682"/>
            <a:ext cx="7056784" cy="1809743"/>
          </a:xfrm>
        </p:spPr>
        <p:txBody>
          <a:bodyPr>
            <a:normAutofit fontScale="92500"/>
          </a:bodyPr>
          <a:lstStyle/>
          <a:p>
            <a:pPr algn="ctr"/>
            <a:r>
              <a:rPr lang="en-US" altLang="ko-KR" sz="4800" dirty="0" err="1" smtClean="0">
                <a:solidFill>
                  <a:schemeClr val="accent2"/>
                </a:solidFill>
                <a:latin typeface="+mj-lt"/>
              </a:rPr>
              <a:t>IoT</a:t>
            </a:r>
            <a:r>
              <a:rPr lang="en-US" altLang="ko-KR" sz="48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ko-KR" altLang="en-US" sz="4800" dirty="0" smtClean="0">
                <a:solidFill>
                  <a:schemeClr val="accent2"/>
                </a:solidFill>
                <a:latin typeface="+mj-lt"/>
              </a:rPr>
              <a:t>기술</a:t>
            </a:r>
            <a:r>
              <a:rPr lang="ko-KR" altLang="en-US" sz="4800" dirty="0" smtClean="0">
                <a:solidFill>
                  <a:srgbClr val="496F74"/>
                </a:solidFill>
                <a:latin typeface="+mj-lt"/>
              </a:rPr>
              <a:t>을 활용한</a:t>
            </a:r>
            <a:r>
              <a:rPr lang="en-US" altLang="ko-KR" sz="4800" dirty="0">
                <a:solidFill>
                  <a:srgbClr val="496F74"/>
                </a:solidFill>
                <a:latin typeface="+mj-lt"/>
              </a:rPr>
              <a:t> </a:t>
            </a:r>
            <a:r>
              <a:rPr lang="en-US" altLang="ko-KR" sz="4800" dirty="0" smtClean="0">
                <a:solidFill>
                  <a:srgbClr val="496F74"/>
                </a:solidFill>
                <a:latin typeface="+mj-lt"/>
              </a:rPr>
              <a:t>         </a:t>
            </a:r>
            <a:r>
              <a:rPr lang="ko-KR" altLang="en-US" sz="4800" dirty="0" smtClean="0">
                <a:solidFill>
                  <a:srgbClr val="496F74"/>
                </a:solidFill>
                <a:latin typeface="+mj-lt"/>
              </a:rPr>
              <a:t>스마트케어 시각화 웹 구현</a:t>
            </a:r>
            <a:endParaRPr lang="ko-KR" altLang="en-US" sz="4800" dirty="0">
              <a:solidFill>
                <a:srgbClr val="496F74"/>
              </a:solidFill>
              <a:latin typeface="+mj-lt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419873" y="5331707"/>
            <a:ext cx="4735108" cy="537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 E: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이재동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이현재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유재민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987824" y="6042399"/>
            <a:ext cx="3438963" cy="537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/>
              <a:t>2015. 11. 06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38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0"/>
    </mc:Choice>
    <mc:Fallback xmlns="">
      <p:transition spd="slow" advTm="103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869819" y="302971"/>
            <a:ext cx="368801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Current State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graphicFrame>
        <p:nvGraphicFramePr>
          <p:cNvPr id="11" name="다이어그램 10"/>
          <p:cNvGraphicFramePr/>
          <p:nvPr/>
        </p:nvGraphicFramePr>
        <p:xfrm>
          <a:off x="1524000" y="1214422"/>
          <a:ext cx="6405586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4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869819" y="302971"/>
            <a:ext cx="368801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Demo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953" y="1357298"/>
            <a:ext cx="7591451" cy="476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354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869819" y="302971"/>
            <a:ext cx="368801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Further Plan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graphicFrame>
        <p:nvGraphicFramePr>
          <p:cNvPr id="8" name="다이어그램 7"/>
          <p:cNvGraphicFramePr/>
          <p:nvPr/>
        </p:nvGraphicFramePr>
        <p:xfrm>
          <a:off x="1524000" y="1214422"/>
          <a:ext cx="6405586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43306" y="4929198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심박수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체온 등의 상황에 맞는 차트 생성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43306" y="5357826"/>
            <a:ext cx="442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유저가 </a:t>
            </a:r>
            <a:r>
              <a:rPr lang="en-US" altLang="ko-KR" dirty="0" smtClean="0"/>
              <a:t>chart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render</a:t>
            </a:r>
            <a:r>
              <a:rPr lang="ko-KR" altLang="en-US" dirty="0" smtClean="0"/>
              <a:t>할 수 있도록 개선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643306" y="5845750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다양한 환경에서 사용 가능여부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31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763688" y="302971"/>
            <a:ext cx="674451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Division and Assignments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33905"/>
              </p:ext>
            </p:extLst>
          </p:nvPr>
        </p:nvGraphicFramePr>
        <p:xfrm>
          <a:off x="1475656" y="1209675"/>
          <a:ext cx="6744519" cy="482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664296"/>
                <a:gridCol w="2136007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경고 전송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유재민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프로토콜 변환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유재민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MQTT </a:t>
                      </a:r>
                      <a:r>
                        <a:rPr lang="ko-KR" altLang="en-US" dirty="0" smtClean="0"/>
                        <a:t>보완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데모 </a:t>
                      </a:r>
                      <a:r>
                        <a:rPr lang="en-US" altLang="ko-KR" dirty="0" smtClean="0"/>
                        <a:t>shell</a:t>
                      </a:r>
                      <a:r>
                        <a:rPr lang="ko-KR" altLang="en-US" dirty="0" smtClean="0"/>
                        <a:t> 파일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 </a:t>
                      </a:r>
                      <a:r>
                        <a:rPr lang="ko-KR" altLang="en-US" dirty="0" smtClean="0"/>
                        <a:t>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이재동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반응형</a:t>
                      </a:r>
                      <a:r>
                        <a:rPr lang="ko-KR" altLang="en-US" dirty="0" smtClean="0"/>
                        <a:t> 웹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이재동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Library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심박수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chart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유재민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체온 </a:t>
                      </a:r>
                      <a:r>
                        <a:rPr lang="en-US" altLang="ko-KR" dirty="0" smtClean="0"/>
                        <a:t>chart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수면주기 </a:t>
                      </a:r>
                      <a:r>
                        <a:rPr lang="en-US" altLang="ko-KR" dirty="0" smtClean="0"/>
                        <a:t>chart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이재동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Chart </a:t>
                      </a:r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유재민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반응형</a:t>
                      </a:r>
                      <a:r>
                        <a:rPr lang="ko-KR" altLang="en-US" baseline="0" dirty="0" smtClean="0"/>
                        <a:t> 기능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위험 감지 알고리즘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3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869819" y="302971"/>
            <a:ext cx="6638388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Schedule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9675"/>
            <a:ext cx="8136904" cy="509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9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059832" y="3099369"/>
            <a:ext cx="5021867" cy="1809743"/>
          </a:xfrm>
        </p:spPr>
        <p:txBody>
          <a:bodyPr>
            <a:normAutofit fontScale="92500"/>
          </a:bodyPr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69820" y="302971"/>
            <a:ext cx="258695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Contents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1725803" y="1211704"/>
            <a:ext cx="6086557" cy="5529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Status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Further 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Division and Assignment of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69820" y="302971"/>
            <a:ext cx="258695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Overview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pic>
        <p:nvPicPr>
          <p:cNvPr id="1026" name="Picture 2" descr="http://3plususa.com/wp-content/uploads/sensors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24" y="820810"/>
            <a:ext cx="1368152" cy="13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server 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cdn2.iconfinder.com/data/icons/windows-8-metro-style/128/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56" y="35730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cons.iconarchive.com/icons/custom-icon-design/pretty-office-8/256/Line-char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28" y="908720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-Right Arrow 4"/>
          <p:cNvSpPr/>
          <p:nvPr/>
        </p:nvSpPr>
        <p:spPr>
          <a:xfrm rot="18536041">
            <a:off x="4510263" y="2663725"/>
            <a:ext cx="1584176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eft-Right Arrow 9"/>
          <p:cNvSpPr/>
          <p:nvPr/>
        </p:nvSpPr>
        <p:spPr>
          <a:xfrm rot="13776660">
            <a:off x="2697497" y="2673043"/>
            <a:ext cx="1584176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11535" y="23488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Client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9698" y="229485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486916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375" y="3068960"/>
            <a:ext cx="2902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스마트케어를 위한 웹사이트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센서 정보를 차트로 시각화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다양한 최신 브라우저 지원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사용자 입력에 대해 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r>
              <a:rPr lang="en-US" altLang="ko-KR" sz="1500" b="1" dirty="0">
                <a:solidFill>
                  <a:schemeClr val="accent2"/>
                </a:solidFill>
              </a:rPr>
              <a:t> </a:t>
            </a:r>
            <a:r>
              <a:rPr lang="en-US" altLang="ko-KR" sz="1500" b="1" dirty="0" smtClean="0">
                <a:solidFill>
                  <a:schemeClr val="accent2"/>
                </a:solidFill>
              </a:rPr>
              <a:t>   </a:t>
            </a:r>
            <a:r>
              <a:rPr lang="ko-KR" altLang="en-US" sz="1500" b="1" dirty="0" smtClean="0">
                <a:solidFill>
                  <a:schemeClr val="accent2"/>
                </a:solidFill>
              </a:rPr>
              <a:t>동적으로 반응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스마트케어 전용 차트 </a:t>
            </a:r>
            <a:r>
              <a:rPr lang="en-US" altLang="ko-KR" sz="1500" b="1" dirty="0" smtClean="0">
                <a:solidFill>
                  <a:schemeClr val="accent2"/>
                </a:solidFill>
              </a:rPr>
              <a:t>library</a:t>
            </a:r>
            <a:r>
              <a:rPr lang="ko-KR" altLang="en-US" sz="1500" b="1" dirty="0" smtClean="0">
                <a:solidFill>
                  <a:schemeClr val="accent2"/>
                </a:solidFill>
              </a:rPr>
              <a:t>를 직접 구현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2845385"/>
            <a:ext cx="3874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사용자의 신체 정보 센서</a:t>
            </a:r>
            <a:endParaRPr lang="en-US" altLang="ko-K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b="1" dirty="0" err="1" smtClean="0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형태로 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전송</a:t>
            </a:r>
            <a:endParaRPr lang="en-US" altLang="ko-K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실제 센서를 사용할 것이 아니라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 shell </a:t>
            </a:r>
          </a:p>
          <a:p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    파일로 가상의 센서값을 입력할 예정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5278849"/>
            <a:ext cx="4575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node.js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구현된 서버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아마존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AWS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서버 사용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전송된 실시간 센서값을 파싱하여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센서값이 위험 범위일 경우 사용자 및 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주치의에게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SMS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E-mail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69820" y="302971"/>
            <a:ext cx="3152237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Goal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398395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&quot;No&quot; Symbol 5"/>
          <p:cNvSpPr/>
          <p:nvPr/>
        </p:nvSpPr>
        <p:spPr>
          <a:xfrm>
            <a:off x="1187624" y="5709807"/>
            <a:ext cx="637661" cy="671521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7293" y="5868686"/>
            <a:ext cx="5952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ChartJS</a:t>
            </a:r>
            <a:r>
              <a:rPr lang="en-US" altLang="ko-KR" sz="1500" b="1" dirty="0" smtClean="0"/>
              <a:t>, Google Chart </a:t>
            </a:r>
            <a:r>
              <a:rPr lang="ko-KR" altLang="en-US" sz="1500" b="1" dirty="0" smtClean="0"/>
              <a:t>등의 외부 라이브러리 사용을 </a:t>
            </a:r>
            <a:r>
              <a:rPr lang="ko-KR" altLang="en-US" sz="1500" b="1" dirty="0" smtClean="0">
                <a:solidFill>
                  <a:srgbClr val="C00000"/>
                </a:solidFill>
              </a:rPr>
              <a:t>금지</a:t>
            </a:r>
            <a:r>
              <a:rPr lang="ko-KR" altLang="en-US" sz="1500" b="1" dirty="0" smtClean="0"/>
              <a:t>합니다</a:t>
            </a:r>
            <a:r>
              <a:rPr lang="en-US" altLang="ko-KR" sz="1500" b="1" dirty="0" smtClean="0"/>
              <a:t>.</a:t>
            </a:r>
          </a:p>
        </p:txBody>
      </p:sp>
      <p:pic>
        <p:nvPicPr>
          <p:cNvPr id="10" name="Picture 8" descr="https://cdn2.iconfinder.com/data/icons/windows-8-metro-style/128/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72" y="3284984"/>
            <a:ext cx="734396" cy="7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icons.iconarchive.com/icons/custom-icon-design/pretty-office-8/256/Line-chart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4610"/>
            <a:ext cx="866318" cy="86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pagestore.com/img/icon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18" y="4567974"/>
            <a:ext cx="949258" cy="94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5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"/>
          <p:cNvSpPr txBox="1">
            <a:spLocks/>
          </p:cNvSpPr>
          <p:nvPr/>
        </p:nvSpPr>
        <p:spPr>
          <a:xfrm>
            <a:off x="1763688" y="302971"/>
            <a:ext cx="7022660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Development Environment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09558398"/>
              </p:ext>
            </p:extLst>
          </p:nvPr>
        </p:nvGraphicFramePr>
        <p:xfrm>
          <a:off x="1139432" y="1268760"/>
          <a:ext cx="6816944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4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619672" y="302971"/>
            <a:ext cx="6230573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Overall Architecture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15616" y="1052736"/>
            <a:ext cx="1224136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모서리가 둥근 직사각형 36"/>
          <p:cNvSpPr/>
          <p:nvPr/>
        </p:nvSpPr>
        <p:spPr>
          <a:xfrm>
            <a:off x="7719480" y="3858368"/>
            <a:ext cx="1245008" cy="65075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E-Mail 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37"/>
          <p:cNvSpPr/>
          <p:nvPr/>
        </p:nvSpPr>
        <p:spPr>
          <a:xfrm>
            <a:off x="7719479" y="5502339"/>
            <a:ext cx="1245009" cy="5909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SMS 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3608" y="2216286"/>
            <a:ext cx="6192688" cy="43090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42333" y="23488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4673806" y="1132691"/>
            <a:ext cx="936104" cy="284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716016" y="2348880"/>
            <a:ext cx="2088232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MQTT Broker</a:t>
            </a:r>
          </a:p>
          <a:p>
            <a:pPr algn="ctr"/>
            <a:r>
              <a:rPr lang="en-US" altLang="ko-KR" sz="1500" dirty="0" smtClean="0"/>
              <a:t>-MQTT </a:t>
            </a:r>
            <a:r>
              <a:rPr lang="ko-KR" altLang="en-US" sz="1500" dirty="0" smtClean="0"/>
              <a:t>패킷 처리</a:t>
            </a:r>
            <a:endParaRPr lang="ko-KR" altLang="en-US" sz="1500" dirty="0"/>
          </a:p>
        </p:txBody>
      </p:sp>
      <p:sp>
        <p:nvSpPr>
          <p:cNvPr id="50" name="Rounded Rectangle 49"/>
          <p:cNvSpPr/>
          <p:nvPr/>
        </p:nvSpPr>
        <p:spPr>
          <a:xfrm>
            <a:off x="1503899" y="3212976"/>
            <a:ext cx="5084325" cy="31225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모서리가 둥근 직사각형 38"/>
          <p:cNvSpPr/>
          <p:nvPr/>
        </p:nvSpPr>
        <p:spPr>
          <a:xfrm>
            <a:off x="2778006" y="2348879"/>
            <a:ext cx="1793994" cy="50405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</a:rPr>
              <a:t>DB (SQLITE)</a:t>
            </a:r>
          </a:p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-</a:t>
            </a:r>
            <a:r>
              <a:rPr lang="ko-KR" altLang="en-US" sz="1500" dirty="0" smtClean="0">
                <a:solidFill>
                  <a:schemeClr val="bg1"/>
                </a:solidFill>
              </a:rPr>
              <a:t>센서 </a:t>
            </a:r>
            <a:r>
              <a:rPr lang="en-US" altLang="ko-KR" sz="1500" dirty="0" smtClean="0">
                <a:solidFill>
                  <a:schemeClr val="bg1"/>
                </a:solidFill>
              </a:rPr>
              <a:t>data </a:t>
            </a:r>
            <a:r>
              <a:rPr lang="ko-KR" altLang="en-US" sz="1500" dirty="0" smtClean="0">
                <a:solidFill>
                  <a:schemeClr val="bg1"/>
                </a:solidFill>
              </a:rPr>
              <a:t>관리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2" y="328498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Node.js</a:t>
            </a:r>
            <a:endParaRPr lang="ko-KR" altLang="en-US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4716016" y="3501008"/>
            <a:ext cx="1755504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MQTT Client</a:t>
            </a:r>
          </a:p>
          <a:p>
            <a:pPr algn="ctr"/>
            <a:r>
              <a:rPr lang="en-US" altLang="ko-KR" sz="1500" dirty="0" smtClean="0"/>
              <a:t>-MQTT </a:t>
            </a:r>
            <a:r>
              <a:rPr lang="ko-KR" altLang="en-US" sz="1500" dirty="0" smtClean="0"/>
              <a:t>패킷 수신</a:t>
            </a:r>
            <a:endParaRPr lang="ko-KR" altLang="en-US" sz="1500" dirty="0"/>
          </a:p>
        </p:txBody>
      </p:sp>
      <p:cxnSp>
        <p:nvCxnSpPr>
          <p:cNvPr id="19" name="Straight Arrow Connector 18"/>
          <p:cNvCxnSpPr>
            <a:stCxn id="49" idx="2"/>
            <a:endCxn id="53" idx="0"/>
          </p:cNvCxnSpPr>
          <p:nvPr/>
        </p:nvCxnSpPr>
        <p:spPr>
          <a:xfrm flipH="1">
            <a:off x="5593768" y="2852936"/>
            <a:ext cx="166364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2051720" y="3765672"/>
            <a:ext cx="1798270" cy="6902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Parser</a:t>
            </a:r>
          </a:p>
          <a:p>
            <a:pPr algn="ctr"/>
            <a:r>
              <a:rPr lang="en-US" altLang="ko-KR" sz="1500" dirty="0" smtClean="0"/>
              <a:t>-sensor data </a:t>
            </a:r>
            <a:r>
              <a:rPr lang="ko-KR" altLang="en-US" sz="1500" dirty="0" smtClean="0"/>
              <a:t>파싱 </a:t>
            </a:r>
            <a:endParaRPr lang="ko-KR" altLang="en-US" sz="1500" dirty="0"/>
          </a:p>
        </p:txBody>
      </p:sp>
      <p:cxnSp>
        <p:nvCxnSpPr>
          <p:cNvPr id="27" name="Straight Arrow Connector 26"/>
          <p:cNvCxnSpPr>
            <a:stCxn id="48" idx="2"/>
            <a:endCxn id="49" idx="0"/>
          </p:cNvCxnSpPr>
          <p:nvPr/>
        </p:nvCxnSpPr>
        <p:spPr>
          <a:xfrm>
            <a:off x="5141858" y="1416748"/>
            <a:ext cx="618274" cy="932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763688" y="5085184"/>
            <a:ext cx="2215186" cy="7598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Alert Handler</a:t>
            </a:r>
          </a:p>
          <a:p>
            <a:pPr algn="ctr"/>
            <a:r>
              <a:rPr lang="en-US" altLang="ko-KR" sz="1500" dirty="0" smtClean="0"/>
              <a:t>-</a:t>
            </a:r>
            <a:r>
              <a:rPr lang="ko-KR" altLang="en-US" sz="1500" dirty="0" smtClean="0"/>
              <a:t>위험 감지 알고리즘을 통한 상태분석</a:t>
            </a:r>
            <a:endParaRPr lang="ko-KR" altLang="en-US" sz="1500" dirty="0"/>
          </a:p>
        </p:txBody>
      </p:sp>
      <p:cxnSp>
        <p:nvCxnSpPr>
          <p:cNvPr id="67" name="Straight Arrow Connector 66"/>
          <p:cNvCxnSpPr>
            <a:stCxn id="57" idx="2"/>
            <a:endCxn id="65" idx="0"/>
          </p:cNvCxnSpPr>
          <p:nvPr/>
        </p:nvCxnSpPr>
        <p:spPr>
          <a:xfrm flipH="1">
            <a:off x="2871281" y="4455874"/>
            <a:ext cx="79574" cy="629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1"/>
            <a:endCxn id="57" idx="3"/>
          </p:cNvCxnSpPr>
          <p:nvPr/>
        </p:nvCxnSpPr>
        <p:spPr>
          <a:xfrm flipH="1">
            <a:off x="3849990" y="3753036"/>
            <a:ext cx="866026" cy="357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004048" y="4430386"/>
            <a:ext cx="1224136" cy="5854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Email</a:t>
            </a:r>
          </a:p>
          <a:p>
            <a:pPr algn="ctr"/>
            <a:r>
              <a:rPr lang="en-US" altLang="ko-KR" b="1" dirty="0" smtClean="0"/>
              <a:t>Sender</a:t>
            </a:r>
            <a:endParaRPr lang="ko-KR" altLang="en-US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5076056" y="5507808"/>
            <a:ext cx="1224136" cy="5854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SMS</a:t>
            </a:r>
          </a:p>
          <a:p>
            <a:pPr algn="ctr"/>
            <a:r>
              <a:rPr lang="en-US" altLang="ko-KR" b="1" dirty="0" smtClean="0"/>
              <a:t>Sender</a:t>
            </a:r>
            <a:endParaRPr lang="ko-KR" altLang="en-US" b="1" dirty="0"/>
          </a:p>
        </p:txBody>
      </p:sp>
      <p:cxnSp>
        <p:nvCxnSpPr>
          <p:cNvPr id="83" name="Straight Arrow Connector 82"/>
          <p:cNvCxnSpPr>
            <a:stCxn id="65" idx="3"/>
            <a:endCxn id="78" idx="1"/>
          </p:cNvCxnSpPr>
          <p:nvPr/>
        </p:nvCxnSpPr>
        <p:spPr>
          <a:xfrm flipV="1">
            <a:off x="3978874" y="4723130"/>
            <a:ext cx="1025174" cy="741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3"/>
            <a:endCxn id="79" idx="1"/>
          </p:cNvCxnSpPr>
          <p:nvPr/>
        </p:nvCxnSpPr>
        <p:spPr>
          <a:xfrm>
            <a:off x="3978874" y="5465128"/>
            <a:ext cx="1097182" cy="335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3"/>
            <a:endCxn id="43" idx="1"/>
          </p:cNvCxnSpPr>
          <p:nvPr/>
        </p:nvCxnSpPr>
        <p:spPr>
          <a:xfrm flipV="1">
            <a:off x="6228184" y="4183744"/>
            <a:ext cx="1491296" cy="539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3"/>
            <a:endCxn id="44" idx="1"/>
          </p:cNvCxnSpPr>
          <p:nvPr/>
        </p:nvCxnSpPr>
        <p:spPr>
          <a:xfrm flipV="1">
            <a:off x="6300192" y="5797818"/>
            <a:ext cx="1419287" cy="2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6300192" y="1124744"/>
            <a:ext cx="936104" cy="284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cxnSp>
        <p:nvCxnSpPr>
          <p:cNvPr id="105" name="Straight Arrow Connector 104"/>
          <p:cNvCxnSpPr>
            <a:stCxn id="103" idx="2"/>
            <a:endCxn id="49" idx="0"/>
          </p:cNvCxnSpPr>
          <p:nvPr/>
        </p:nvCxnSpPr>
        <p:spPr>
          <a:xfrm flipH="1">
            <a:off x="5760132" y="1408801"/>
            <a:ext cx="1008112" cy="940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63539" y="104344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92" name="Straight Arrow Connector 191"/>
          <p:cNvCxnSpPr>
            <a:stCxn id="6" idx="2"/>
          </p:cNvCxnSpPr>
          <p:nvPr/>
        </p:nvCxnSpPr>
        <p:spPr>
          <a:xfrm>
            <a:off x="1727684" y="1556792"/>
            <a:ext cx="1187167" cy="2196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52" idx="2"/>
            <a:endCxn id="57" idx="0"/>
          </p:cNvCxnSpPr>
          <p:nvPr/>
        </p:nvCxnSpPr>
        <p:spPr>
          <a:xfrm flipH="1">
            <a:off x="2950855" y="2852936"/>
            <a:ext cx="724148" cy="912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3563888" y="1128719"/>
            <a:ext cx="936104" cy="284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cxnSp>
        <p:nvCxnSpPr>
          <p:cNvPr id="196" name="Straight Arrow Connector 195"/>
          <p:cNvCxnSpPr>
            <a:stCxn id="195" idx="2"/>
            <a:endCxn id="49" idx="0"/>
          </p:cNvCxnSpPr>
          <p:nvPr/>
        </p:nvCxnSpPr>
        <p:spPr>
          <a:xfrm>
            <a:off x="4031940" y="1412776"/>
            <a:ext cx="1728192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7358735" y="1132691"/>
            <a:ext cx="936104" cy="284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cxnSp>
        <p:nvCxnSpPr>
          <p:cNvPr id="199" name="Straight Arrow Connector 198"/>
          <p:cNvCxnSpPr>
            <a:stCxn id="198" idx="2"/>
            <a:endCxn id="49" idx="0"/>
          </p:cNvCxnSpPr>
          <p:nvPr/>
        </p:nvCxnSpPr>
        <p:spPr>
          <a:xfrm flipH="1">
            <a:off x="5760132" y="1416748"/>
            <a:ext cx="2066655" cy="932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835696" y="2682960"/>
            <a:ext cx="6145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4"/>
                </a:solidFill>
              </a:rPr>
              <a:t>HTTP</a:t>
            </a:r>
            <a:endParaRPr lang="ko-KR" altLang="en-US" sz="1300" b="1" dirty="0">
              <a:solidFill>
                <a:schemeClr val="accent4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275856" y="3136612"/>
            <a:ext cx="6695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2"/>
                </a:solidFill>
              </a:rPr>
              <a:t>Query</a:t>
            </a:r>
            <a:endParaRPr lang="ko-KR" altLang="en-US" sz="1300" b="1" dirty="0">
              <a:solidFill>
                <a:schemeClr val="accent2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425623" y="1556792"/>
            <a:ext cx="666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3"/>
                </a:solidFill>
              </a:rPr>
              <a:t>MQTT</a:t>
            </a:r>
            <a:endParaRPr lang="ko-KR" altLang="en-US" sz="1300" b="1" dirty="0">
              <a:solidFill>
                <a:schemeClr val="accent3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33535" y="2992596"/>
            <a:ext cx="666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3"/>
                </a:solidFill>
              </a:rPr>
              <a:t>MQTT</a:t>
            </a:r>
            <a:endParaRPr lang="ko-KR" altLang="en-US" sz="1300" b="1" dirty="0">
              <a:solidFill>
                <a:schemeClr val="accent3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614077" y="1484784"/>
            <a:ext cx="666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3"/>
                </a:solidFill>
              </a:rPr>
              <a:t>MQTT</a:t>
            </a:r>
            <a:endParaRPr lang="ko-KR" altLang="en-US" sz="1300" b="1" dirty="0">
              <a:solidFill>
                <a:schemeClr val="accent3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660232" y="4504764"/>
            <a:ext cx="6145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4"/>
                </a:solidFill>
              </a:rPr>
              <a:t>HTTP</a:t>
            </a:r>
            <a:endParaRPr lang="ko-KR" altLang="en-US" sz="1300" b="1" dirty="0">
              <a:solidFill>
                <a:schemeClr val="accent4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574885" y="5803643"/>
            <a:ext cx="6145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4"/>
                </a:solidFill>
              </a:rPr>
              <a:t>HTTP</a:t>
            </a:r>
            <a:endParaRPr lang="ko-KR" altLang="en-US" sz="13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ounded Rectangle 207"/>
          <p:cNvSpPr/>
          <p:nvPr/>
        </p:nvSpPr>
        <p:spPr>
          <a:xfrm>
            <a:off x="1547664" y="980728"/>
            <a:ext cx="7848872" cy="58772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Rounded Rectangle 147"/>
          <p:cNvSpPr/>
          <p:nvPr/>
        </p:nvSpPr>
        <p:spPr>
          <a:xfrm>
            <a:off x="6285502" y="1288390"/>
            <a:ext cx="2318946" cy="2304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1835696" y="260648"/>
            <a:ext cx="5582501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Library Architecture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544" y="1785739"/>
            <a:ext cx="970227" cy="419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39752" y="1484784"/>
            <a:ext cx="165618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78686" y="1449651"/>
            <a:ext cx="12012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Library API</a:t>
            </a:r>
            <a:endParaRPr lang="ko-KR" altLang="en-US" sz="15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555776" y="1844824"/>
            <a:ext cx="1224136" cy="3526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render</a:t>
            </a:r>
            <a:endParaRPr lang="ko-KR" altLang="en-US" sz="1300" b="1" dirty="0"/>
          </a:p>
        </p:txBody>
      </p:sp>
      <p:sp>
        <p:nvSpPr>
          <p:cNvPr id="84" name="Rounded Rectangle 83"/>
          <p:cNvSpPr/>
          <p:nvPr/>
        </p:nvSpPr>
        <p:spPr>
          <a:xfrm>
            <a:off x="2555776" y="2600908"/>
            <a:ext cx="1224136" cy="324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setRenderer</a:t>
            </a:r>
            <a:endParaRPr lang="ko-KR" altLang="en-US" sz="1300" b="1" dirty="0"/>
          </a:p>
        </p:txBody>
      </p:sp>
      <p:cxnSp>
        <p:nvCxnSpPr>
          <p:cNvPr id="24" name="Straight Arrow Connector 23"/>
          <p:cNvCxnSpPr>
            <a:stCxn id="12" idx="3"/>
            <a:endCxn id="20" idx="1"/>
          </p:cNvCxnSpPr>
          <p:nvPr/>
        </p:nvCxnSpPr>
        <p:spPr>
          <a:xfrm>
            <a:off x="1437771" y="1995302"/>
            <a:ext cx="1118005" cy="25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84" idx="1"/>
          </p:cNvCxnSpPr>
          <p:nvPr/>
        </p:nvCxnSpPr>
        <p:spPr>
          <a:xfrm>
            <a:off x="1437771" y="1995302"/>
            <a:ext cx="1118005" cy="767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644008" y="1844824"/>
            <a:ext cx="1071844" cy="3526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init</a:t>
            </a:r>
            <a:endParaRPr lang="ko-KR" altLang="en-US" sz="1300" b="1" dirty="0"/>
          </a:p>
        </p:txBody>
      </p:sp>
      <p:cxnSp>
        <p:nvCxnSpPr>
          <p:cNvPr id="34" name="Straight Arrow Connector 33"/>
          <p:cNvCxnSpPr>
            <a:stCxn id="20" idx="3"/>
            <a:endCxn id="94" idx="1"/>
          </p:cNvCxnSpPr>
          <p:nvPr/>
        </p:nvCxnSpPr>
        <p:spPr>
          <a:xfrm>
            <a:off x="3779912" y="20211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1547664" y="4221088"/>
            <a:ext cx="2304256" cy="20882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1" name="TextBox 120"/>
          <p:cNvSpPr txBox="1"/>
          <p:nvPr/>
        </p:nvSpPr>
        <p:spPr>
          <a:xfrm>
            <a:off x="1916128" y="4233206"/>
            <a:ext cx="15757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Chart Renderer</a:t>
            </a:r>
            <a:endParaRPr lang="ko-KR" altLang="en-US" sz="15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1835697" y="4581128"/>
            <a:ext cx="1656184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renderTempChart</a:t>
            </a:r>
            <a:endParaRPr lang="ko-KR" altLang="en-US" sz="13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6681546" y="1708192"/>
            <a:ext cx="1346838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/>
              <a:t>getRange</a:t>
            </a:r>
            <a:endParaRPr lang="ko-KR" altLang="en-US" sz="1300" b="1" dirty="0"/>
          </a:p>
        </p:txBody>
      </p:sp>
      <p:sp>
        <p:nvSpPr>
          <p:cNvPr id="96" name="Rounded Rectangle 95"/>
          <p:cNvSpPr/>
          <p:nvPr/>
        </p:nvSpPr>
        <p:spPr>
          <a:xfrm>
            <a:off x="6681546" y="2132856"/>
            <a:ext cx="1353252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/>
              <a:t>parseAttr</a:t>
            </a:r>
            <a:endParaRPr lang="en-US" altLang="ko-KR" sz="13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6681546" y="2611984"/>
            <a:ext cx="1353252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parseOpts</a:t>
            </a:r>
            <a:endParaRPr lang="en-US" altLang="ko-KR" sz="1300" b="1" dirty="0"/>
          </a:p>
        </p:txBody>
      </p:sp>
      <p:sp>
        <p:nvSpPr>
          <p:cNvPr id="98" name="Rounded Rectangle 97"/>
          <p:cNvSpPr/>
          <p:nvPr/>
        </p:nvSpPr>
        <p:spPr>
          <a:xfrm>
            <a:off x="6681546" y="3076344"/>
            <a:ext cx="1353252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drawBg</a:t>
            </a:r>
            <a:endParaRPr lang="en-US" altLang="ko-KR" sz="1300" b="1" dirty="0"/>
          </a:p>
        </p:txBody>
      </p:sp>
      <p:sp>
        <p:nvSpPr>
          <p:cNvPr id="124" name="Rounded Rectangle 123"/>
          <p:cNvSpPr/>
          <p:nvPr/>
        </p:nvSpPr>
        <p:spPr>
          <a:xfrm>
            <a:off x="1835697" y="5013176"/>
            <a:ext cx="1656184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renderHeartChart</a:t>
            </a:r>
            <a:endParaRPr lang="ko-KR" altLang="en-US" sz="1300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1835696" y="5445224"/>
            <a:ext cx="1656185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renderSleepChart</a:t>
            </a:r>
            <a:endParaRPr lang="ko-KR" altLang="en-US" sz="1300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835697" y="5877272"/>
            <a:ext cx="1656184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renderUserChart</a:t>
            </a:r>
            <a:endParaRPr lang="ko-KR" altLang="en-US" sz="1300" b="1" dirty="0"/>
          </a:p>
        </p:txBody>
      </p:sp>
      <p:cxnSp>
        <p:nvCxnSpPr>
          <p:cNvPr id="136" name="Curved Connector 135"/>
          <p:cNvCxnSpPr>
            <a:endCxn id="126" idx="1"/>
          </p:cNvCxnSpPr>
          <p:nvPr/>
        </p:nvCxnSpPr>
        <p:spPr>
          <a:xfrm rot="5400000">
            <a:off x="993296" y="3918747"/>
            <a:ext cx="2980947" cy="1296143"/>
          </a:xfrm>
          <a:prstGeom prst="curvedConnector4">
            <a:avLst>
              <a:gd name="adj1" fmla="val 20215"/>
              <a:gd name="adj2" fmla="val 1646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94" idx="2"/>
            <a:endCxn id="112" idx="0"/>
          </p:cNvCxnSpPr>
          <p:nvPr/>
        </p:nvCxnSpPr>
        <p:spPr>
          <a:xfrm rot="5400000">
            <a:off x="2928057" y="1969215"/>
            <a:ext cx="2023608" cy="2480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39952" y="4221088"/>
            <a:ext cx="2232248" cy="20882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3" name="TextBox 142"/>
          <p:cNvSpPr txBox="1"/>
          <p:nvPr/>
        </p:nvSpPr>
        <p:spPr>
          <a:xfrm>
            <a:off x="4533870" y="4233206"/>
            <a:ext cx="14062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Chart Drawer</a:t>
            </a:r>
            <a:endParaRPr lang="ko-KR" altLang="en-US" sz="1500" b="1" dirty="0"/>
          </a:p>
        </p:txBody>
      </p:sp>
      <p:sp>
        <p:nvSpPr>
          <p:cNvPr id="144" name="Rounded Rectangle 143"/>
          <p:cNvSpPr/>
          <p:nvPr/>
        </p:nvSpPr>
        <p:spPr>
          <a:xfrm>
            <a:off x="4427984" y="4653136"/>
            <a:ext cx="158417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drawLineChart</a:t>
            </a:r>
            <a:endParaRPr lang="ko-KR" altLang="en-US" sz="1300" b="1" dirty="0"/>
          </a:p>
        </p:txBody>
      </p:sp>
      <p:sp>
        <p:nvSpPr>
          <p:cNvPr id="145" name="Rounded Rectangle 144"/>
          <p:cNvSpPr/>
          <p:nvPr/>
        </p:nvSpPr>
        <p:spPr>
          <a:xfrm>
            <a:off x="4427984" y="5229200"/>
            <a:ext cx="158417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drawPieChart</a:t>
            </a:r>
            <a:endParaRPr lang="ko-KR" altLang="en-US" sz="1300" b="1" dirty="0"/>
          </a:p>
        </p:txBody>
      </p:sp>
      <p:sp>
        <p:nvSpPr>
          <p:cNvPr id="146" name="Rounded Rectangle 145"/>
          <p:cNvSpPr/>
          <p:nvPr/>
        </p:nvSpPr>
        <p:spPr>
          <a:xfrm>
            <a:off x="4427984" y="5805264"/>
            <a:ext cx="158417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drawBarChart</a:t>
            </a:r>
            <a:endParaRPr lang="ko-KR" altLang="en-US" sz="13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6372200" y="1340768"/>
            <a:ext cx="2079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Initializing Functions</a:t>
            </a:r>
            <a:endParaRPr lang="ko-KR" altLang="en-US" sz="1500" b="1" dirty="0"/>
          </a:p>
        </p:txBody>
      </p:sp>
      <p:sp>
        <p:nvSpPr>
          <p:cNvPr id="155" name="Rounded Rectangle 154"/>
          <p:cNvSpPr/>
          <p:nvPr/>
        </p:nvSpPr>
        <p:spPr>
          <a:xfrm>
            <a:off x="6660232" y="3719118"/>
            <a:ext cx="2232248" cy="30942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828820" y="3693579"/>
            <a:ext cx="1895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Drawing Functions</a:t>
            </a:r>
            <a:endParaRPr lang="ko-KR" altLang="en-US" sz="1500" b="1" dirty="0"/>
          </a:p>
        </p:txBody>
      </p:sp>
      <p:sp>
        <p:nvSpPr>
          <p:cNvPr id="157" name="Rounded Rectangle 156"/>
          <p:cNvSpPr/>
          <p:nvPr/>
        </p:nvSpPr>
        <p:spPr>
          <a:xfrm>
            <a:off x="6900828" y="4077072"/>
            <a:ext cx="17756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drawAxis</a:t>
            </a:r>
            <a:endParaRPr lang="ko-KR" altLang="en-US" sz="1300" b="1" dirty="0"/>
          </a:p>
        </p:txBody>
      </p:sp>
      <p:sp>
        <p:nvSpPr>
          <p:cNvPr id="159" name="Rounded Rectangle 158"/>
          <p:cNvSpPr/>
          <p:nvPr/>
        </p:nvSpPr>
        <p:spPr>
          <a:xfrm>
            <a:off x="6900828" y="5805264"/>
            <a:ext cx="17756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drawArc</a:t>
            </a:r>
            <a:endParaRPr lang="ko-KR" altLang="en-US" sz="1300" b="1" dirty="0"/>
          </a:p>
        </p:txBody>
      </p:sp>
      <p:cxnSp>
        <p:nvCxnSpPr>
          <p:cNvPr id="161" name="Straight Arrow Connector 160"/>
          <p:cNvCxnSpPr>
            <a:stCxn id="94" idx="3"/>
          </p:cNvCxnSpPr>
          <p:nvPr/>
        </p:nvCxnSpPr>
        <p:spPr>
          <a:xfrm>
            <a:off x="5715852" y="2021152"/>
            <a:ext cx="569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2" idx="3"/>
            <a:endCxn id="142" idx="1"/>
          </p:cNvCxnSpPr>
          <p:nvPr/>
        </p:nvCxnSpPr>
        <p:spPr>
          <a:xfrm>
            <a:off x="3851920" y="526520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2" idx="3"/>
            <a:endCxn id="155" idx="1"/>
          </p:cNvCxnSpPr>
          <p:nvPr/>
        </p:nvCxnSpPr>
        <p:spPr>
          <a:xfrm>
            <a:off x="6372200" y="5265204"/>
            <a:ext cx="288032" cy="1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6900829" y="4509120"/>
            <a:ext cx="1775627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drawLinearGradient</a:t>
            </a:r>
            <a:endParaRPr lang="ko-KR" altLang="en-US" sz="1300" b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6900828" y="6237312"/>
            <a:ext cx="17756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drawRect</a:t>
            </a:r>
            <a:endParaRPr lang="ko-KR" altLang="en-US" sz="13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668344" y="5061268"/>
            <a:ext cx="461665" cy="5812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/>
              <a:t>. . . .</a:t>
            </a:r>
            <a:endParaRPr lang="ko-KR" alt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051720" y="98072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Chart Library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527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ounded Rectangle 207"/>
          <p:cNvSpPr/>
          <p:nvPr/>
        </p:nvSpPr>
        <p:spPr>
          <a:xfrm>
            <a:off x="1547664" y="980728"/>
            <a:ext cx="7848872" cy="58772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730786"/>
            <a:ext cx="8869574" cy="1828800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6285502" y="1288390"/>
            <a:ext cx="2318946" cy="2304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1835696" y="260648"/>
            <a:ext cx="5582501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Flow of Library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544" y="1785739"/>
            <a:ext cx="970227" cy="419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39752" y="1484784"/>
            <a:ext cx="165618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78686" y="1449651"/>
            <a:ext cx="12012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Library API</a:t>
            </a:r>
            <a:endParaRPr lang="ko-KR" altLang="en-US" sz="15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555776" y="1844824"/>
            <a:ext cx="1224136" cy="3526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render</a:t>
            </a:r>
            <a:endParaRPr lang="ko-KR" altLang="en-US" sz="1300" b="1" dirty="0"/>
          </a:p>
        </p:txBody>
      </p:sp>
      <p:sp>
        <p:nvSpPr>
          <p:cNvPr id="84" name="Rounded Rectangle 83"/>
          <p:cNvSpPr/>
          <p:nvPr/>
        </p:nvSpPr>
        <p:spPr>
          <a:xfrm>
            <a:off x="2555776" y="2600908"/>
            <a:ext cx="1224136" cy="324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setRenderer</a:t>
            </a:r>
            <a:endParaRPr lang="ko-KR" altLang="en-US" sz="1300" b="1" dirty="0"/>
          </a:p>
        </p:txBody>
      </p:sp>
      <p:cxnSp>
        <p:nvCxnSpPr>
          <p:cNvPr id="24" name="Straight Arrow Connector 23"/>
          <p:cNvCxnSpPr>
            <a:stCxn id="12" idx="3"/>
            <a:endCxn id="20" idx="1"/>
          </p:cNvCxnSpPr>
          <p:nvPr/>
        </p:nvCxnSpPr>
        <p:spPr>
          <a:xfrm>
            <a:off x="1437771" y="1995302"/>
            <a:ext cx="1118005" cy="25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84" idx="1"/>
          </p:cNvCxnSpPr>
          <p:nvPr/>
        </p:nvCxnSpPr>
        <p:spPr>
          <a:xfrm>
            <a:off x="1437771" y="1995302"/>
            <a:ext cx="1118005" cy="767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644008" y="1844824"/>
            <a:ext cx="1071844" cy="3526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init</a:t>
            </a:r>
            <a:endParaRPr lang="ko-KR" altLang="en-US" sz="1300" b="1" dirty="0"/>
          </a:p>
        </p:txBody>
      </p:sp>
      <p:cxnSp>
        <p:nvCxnSpPr>
          <p:cNvPr id="34" name="Straight Arrow Connector 33"/>
          <p:cNvCxnSpPr>
            <a:stCxn id="20" idx="3"/>
            <a:endCxn id="94" idx="1"/>
          </p:cNvCxnSpPr>
          <p:nvPr/>
        </p:nvCxnSpPr>
        <p:spPr>
          <a:xfrm>
            <a:off x="3779912" y="20211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1547664" y="4221088"/>
            <a:ext cx="2304256" cy="20882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1" name="TextBox 120"/>
          <p:cNvSpPr txBox="1"/>
          <p:nvPr/>
        </p:nvSpPr>
        <p:spPr>
          <a:xfrm>
            <a:off x="1916128" y="4233206"/>
            <a:ext cx="15757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Chart Renderer</a:t>
            </a:r>
            <a:endParaRPr lang="ko-KR" altLang="en-US" sz="15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1835697" y="4581128"/>
            <a:ext cx="1656184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renderTempChart</a:t>
            </a:r>
            <a:endParaRPr lang="ko-KR" altLang="en-US" sz="13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6681546" y="1708192"/>
            <a:ext cx="1346838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/>
              <a:t>getRange</a:t>
            </a:r>
            <a:endParaRPr lang="ko-KR" altLang="en-US" sz="1300" b="1" dirty="0"/>
          </a:p>
        </p:txBody>
      </p:sp>
      <p:sp>
        <p:nvSpPr>
          <p:cNvPr id="96" name="Rounded Rectangle 95"/>
          <p:cNvSpPr/>
          <p:nvPr/>
        </p:nvSpPr>
        <p:spPr>
          <a:xfrm>
            <a:off x="6681546" y="2132856"/>
            <a:ext cx="1353252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/>
              <a:t>parseAttr</a:t>
            </a:r>
            <a:endParaRPr lang="en-US" altLang="ko-KR" sz="13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6681546" y="2611984"/>
            <a:ext cx="1353252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parseOpts</a:t>
            </a:r>
            <a:endParaRPr lang="en-US" altLang="ko-KR" sz="1300" b="1" dirty="0"/>
          </a:p>
        </p:txBody>
      </p:sp>
      <p:sp>
        <p:nvSpPr>
          <p:cNvPr id="98" name="Rounded Rectangle 97"/>
          <p:cNvSpPr/>
          <p:nvPr/>
        </p:nvSpPr>
        <p:spPr>
          <a:xfrm>
            <a:off x="6681546" y="3076344"/>
            <a:ext cx="1353252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drawBg</a:t>
            </a:r>
            <a:endParaRPr lang="en-US" altLang="ko-KR" sz="1300" b="1" dirty="0"/>
          </a:p>
        </p:txBody>
      </p:sp>
      <p:sp>
        <p:nvSpPr>
          <p:cNvPr id="124" name="Rounded Rectangle 123"/>
          <p:cNvSpPr/>
          <p:nvPr/>
        </p:nvSpPr>
        <p:spPr>
          <a:xfrm>
            <a:off x="1835697" y="5013176"/>
            <a:ext cx="1656184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renderHeartChart</a:t>
            </a:r>
            <a:endParaRPr lang="ko-KR" altLang="en-US" sz="1300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1835696" y="5445224"/>
            <a:ext cx="1656185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renderSleepChart</a:t>
            </a:r>
            <a:endParaRPr lang="ko-KR" altLang="en-US" sz="1300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835697" y="5877272"/>
            <a:ext cx="1656184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renderUserChart</a:t>
            </a:r>
            <a:endParaRPr lang="ko-KR" altLang="en-US" sz="1300" b="1" dirty="0"/>
          </a:p>
        </p:txBody>
      </p:sp>
      <p:cxnSp>
        <p:nvCxnSpPr>
          <p:cNvPr id="136" name="Curved Connector 135"/>
          <p:cNvCxnSpPr>
            <a:endCxn id="126" idx="1"/>
          </p:cNvCxnSpPr>
          <p:nvPr/>
        </p:nvCxnSpPr>
        <p:spPr>
          <a:xfrm rot="5400000">
            <a:off x="993296" y="3918747"/>
            <a:ext cx="2980947" cy="1296143"/>
          </a:xfrm>
          <a:prstGeom prst="curvedConnector4">
            <a:avLst>
              <a:gd name="adj1" fmla="val 20215"/>
              <a:gd name="adj2" fmla="val 1646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94" idx="2"/>
            <a:endCxn id="112" idx="0"/>
          </p:cNvCxnSpPr>
          <p:nvPr/>
        </p:nvCxnSpPr>
        <p:spPr>
          <a:xfrm rot="5400000">
            <a:off x="2928057" y="1969215"/>
            <a:ext cx="2023608" cy="2480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39952" y="4221088"/>
            <a:ext cx="2232248" cy="20882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3" name="TextBox 142"/>
          <p:cNvSpPr txBox="1"/>
          <p:nvPr/>
        </p:nvSpPr>
        <p:spPr>
          <a:xfrm>
            <a:off x="4533870" y="4233206"/>
            <a:ext cx="14062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Chart Drawer</a:t>
            </a:r>
            <a:endParaRPr lang="ko-KR" altLang="en-US" sz="1500" b="1" dirty="0"/>
          </a:p>
        </p:txBody>
      </p:sp>
      <p:sp>
        <p:nvSpPr>
          <p:cNvPr id="144" name="Rounded Rectangle 143"/>
          <p:cNvSpPr/>
          <p:nvPr/>
        </p:nvSpPr>
        <p:spPr>
          <a:xfrm>
            <a:off x="4427984" y="4653136"/>
            <a:ext cx="158417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drawLineChart</a:t>
            </a:r>
            <a:endParaRPr lang="ko-KR" altLang="en-US" sz="1300" b="1" dirty="0"/>
          </a:p>
        </p:txBody>
      </p:sp>
      <p:sp>
        <p:nvSpPr>
          <p:cNvPr id="145" name="Rounded Rectangle 144"/>
          <p:cNvSpPr/>
          <p:nvPr/>
        </p:nvSpPr>
        <p:spPr>
          <a:xfrm>
            <a:off x="4427984" y="5229200"/>
            <a:ext cx="158417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drawPieChart</a:t>
            </a:r>
            <a:endParaRPr lang="ko-KR" altLang="en-US" sz="1300" b="1" dirty="0"/>
          </a:p>
        </p:txBody>
      </p:sp>
      <p:sp>
        <p:nvSpPr>
          <p:cNvPr id="146" name="Rounded Rectangle 145"/>
          <p:cNvSpPr/>
          <p:nvPr/>
        </p:nvSpPr>
        <p:spPr>
          <a:xfrm>
            <a:off x="4427984" y="5805264"/>
            <a:ext cx="158417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drawBarChart</a:t>
            </a:r>
            <a:endParaRPr lang="ko-KR" altLang="en-US" sz="13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6372200" y="1340768"/>
            <a:ext cx="2079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Initializing Functions</a:t>
            </a:r>
            <a:endParaRPr lang="ko-KR" altLang="en-US" sz="1500" b="1" dirty="0"/>
          </a:p>
        </p:txBody>
      </p:sp>
      <p:sp>
        <p:nvSpPr>
          <p:cNvPr id="155" name="Rounded Rectangle 154"/>
          <p:cNvSpPr/>
          <p:nvPr/>
        </p:nvSpPr>
        <p:spPr>
          <a:xfrm>
            <a:off x="6660232" y="3719118"/>
            <a:ext cx="2232248" cy="30942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828820" y="3693579"/>
            <a:ext cx="1895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Drawing Functions</a:t>
            </a:r>
            <a:endParaRPr lang="ko-KR" altLang="en-US" sz="1500" b="1" dirty="0"/>
          </a:p>
        </p:txBody>
      </p:sp>
      <p:sp>
        <p:nvSpPr>
          <p:cNvPr id="157" name="Rounded Rectangle 156"/>
          <p:cNvSpPr/>
          <p:nvPr/>
        </p:nvSpPr>
        <p:spPr>
          <a:xfrm>
            <a:off x="6900828" y="4077072"/>
            <a:ext cx="17756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drawAxis</a:t>
            </a:r>
            <a:endParaRPr lang="ko-KR" altLang="en-US" sz="1300" b="1" dirty="0"/>
          </a:p>
        </p:txBody>
      </p:sp>
      <p:sp>
        <p:nvSpPr>
          <p:cNvPr id="159" name="Rounded Rectangle 158"/>
          <p:cNvSpPr/>
          <p:nvPr/>
        </p:nvSpPr>
        <p:spPr>
          <a:xfrm>
            <a:off x="6900828" y="5805264"/>
            <a:ext cx="17756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drawArc</a:t>
            </a:r>
            <a:endParaRPr lang="ko-KR" altLang="en-US" sz="1300" b="1" dirty="0"/>
          </a:p>
        </p:txBody>
      </p:sp>
      <p:cxnSp>
        <p:nvCxnSpPr>
          <p:cNvPr id="161" name="Straight Arrow Connector 160"/>
          <p:cNvCxnSpPr>
            <a:stCxn id="94" idx="3"/>
          </p:cNvCxnSpPr>
          <p:nvPr/>
        </p:nvCxnSpPr>
        <p:spPr>
          <a:xfrm>
            <a:off x="5715852" y="2021152"/>
            <a:ext cx="569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2" idx="3"/>
            <a:endCxn id="142" idx="1"/>
          </p:cNvCxnSpPr>
          <p:nvPr/>
        </p:nvCxnSpPr>
        <p:spPr>
          <a:xfrm>
            <a:off x="3851920" y="526520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2" idx="3"/>
            <a:endCxn id="155" idx="1"/>
          </p:cNvCxnSpPr>
          <p:nvPr/>
        </p:nvCxnSpPr>
        <p:spPr>
          <a:xfrm>
            <a:off x="6372200" y="5265204"/>
            <a:ext cx="288032" cy="1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6900829" y="4509120"/>
            <a:ext cx="1775627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drawLinearGradient</a:t>
            </a:r>
            <a:endParaRPr lang="ko-KR" altLang="en-US" sz="1300" b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6900828" y="6237312"/>
            <a:ext cx="17756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drawRect</a:t>
            </a:r>
            <a:endParaRPr lang="ko-KR" altLang="en-US" sz="13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668344" y="5061268"/>
            <a:ext cx="461665" cy="5812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/>
              <a:t>. . . .</a:t>
            </a:r>
            <a:endParaRPr lang="ko-KR" alt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051720" y="98072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Chart Library</a:t>
            </a:r>
            <a:endParaRPr lang="ko-KR" alt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3563888" y="5040341"/>
            <a:ext cx="842608" cy="40488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Curved Connector 13"/>
          <p:cNvCxnSpPr>
            <a:stCxn id="6" idx="7"/>
          </p:cNvCxnSpPr>
          <p:nvPr/>
        </p:nvCxnSpPr>
        <p:spPr>
          <a:xfrm rot="16200000" flipV="1">
            <a:off x="2584121" y="3400656"/>
            <a:ext cx="2894771" cy="503187"/>
          </a:xfrm>
          <a:prstGeom prst="curvedConnector3">
            <a:avLst>
              <a:gd name="adj1" fmla="val 52277"/>
            </a:avLst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868144" y="3880202"/>
            <a:ext cx="3129984" cy="316797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Oval 68"/>
          <p:cNvSpPr/>
          <p:nvPr/>
        </p:nvSpPr>
        <p:spPr>
          <a:xfrm>
            <a:off x="4139951" y="3915520"/>
            <a:ext cx="1688049" cy="234755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69"/>
          <p:cNvSpPr/>
          <p:nvPr/>
        </p:nvSpPr>
        <p:spPr>
          <a:xfrm>
            <a:off x="601399" y="4095817"/>
            <a:ext cx="2281684" cy="274777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70"/>
          <p:cNvSpPr/>
          <p:nvPr/>
        </p:nvSpPr>
        <p:spPr>
          <a:xfrm>
            <a:off x="2883083" y="4099893"/>
            <a:ext cx="2120965" cy="274777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71"/>
          <p:cNvSpPr/>
          <p:nvPr/>
        </p:nvSpPr>
        <p:spPr>
          <a:xfrm>
            <a:off x="5044193" y="4143216"/>
            <a:ext cx="3287906" cy="233932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1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148" grpId="0" animBg="1"/>
      <p:bldP spid="13" grpId="0" animBg="1"/>
      <p:bldP spid="19" grpId="0"/>
      <p:bldP spid="20" grpId="0" animBg="1"/>
      <p:bldP spid="84" grpId="0" animBg="1"/>
      <p:bldP spid="94" grpId="0" animBg="1"/>
      <p:bldP spid="112" grpId="0" animBg="1"/>
      <p:bldP spid="121" grpId="0"/>
      <p:bldP spid="113" grpId="0" animBg="1"/>
      <p:bldP spid="95" grpId="0" animBg="1"/>
      <p:bldP spid="96" grpId="0" animBg="1"/>
      <p:bldP spid="97" grpId="0" animBg="1"/>
      <p:bldP spid="98" grpId="0" animBg="1"/>
      <p:bldP spid="124" grpId="0" animBg="1"/>
      <p:bldP spid="125" grpId="0" animBg="1"/>
      <p:bldP spid="126" grpId="0" animBg="1"/>
      <p:bldP spid="142" grpId="0" animBg="1"/>
      <p:bldP spid="143" grpId="0"/>
      <p:bldP spid="144" grpId="0" animBg="1"/>
      <p:bldP spid="145" grpId="0" animBg="1"/>
      <p:bldP spid="146" grpId="0" animBg="1"/>
      <p:bldP spid="154" grpId="0"/>
      <p:bldP spid="155" grpId="0" animBg="1"/>
      <p:bldP spid="156" grpId="0"/>
      <p:bldP spid="157" grpId="0" animBg="1"/>
      <p:bldP spid="159" grpId="0" animBg="1"/>
      <p:bldP spid="168" grpId="0" animBg="1"/>
      <p:bldP spid="170" grpId="0" animBg="1"/>
      <p:bldP spid="172" grpId="0"/>
      <p:bldP spid="209" grpId="0"/>
      <p:bldP spid="6" grpId="0" animBg="1"/>
      <p:bldP spid="6" grpId="1" animBg="1"/>
      <p:bldP spid="18" grpId="0" animBg="1"/>
      <p:bldP spid="1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ed Rectangle 12"/>
          <p:cNvSpPr/>
          <p:nvPr/>
        </p:nvSpPr>
        <p:spPr>
          <a:xfrm>
            <a:off x="2288723" y="1794305"/>
            <a:ext cx="1563197" cy="19227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763688" y="302971"/>
            <a:ext cx="7022660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Chart Option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60732" y="1993911"/>
            <a:ext cx="1373041" cy="464741"/>
            <a:chOff x="192204" y="0"/>
            <a:chExt cx="1373041" cy="6865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2204" y="0"/>
              <a:ext cx="1373041" cy="686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모서리가 둥근 직사각형 4"/>
            <p:cNvSpPr/>
            <p:nvPr/>
          </p:nvSpPr>
          <p:spPr>
            <a:xfrm>
              <a:off x="212311" y="20107"/>
              <a:ext cx="1332827" cy="646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21590" rIns="32385" bIns="21590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700" b="1" dirty="0" smtClean="0"/>
                <a:t>Bar chart</a:t>
              </a:r>
              <a:endParaRPr lang="ko-KR" altLang="en-US" sz="1700" b="1" kern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371557" y="2546308"/>
            <a:ext cx="1373041" cy="467637"/>
            <a:chOff x="192204" y="0"/>
            <a:chExt cx="1373041" cy="68652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92204" y="0"/>
              <a:ext cx="1373041" cy="686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모서리가 둥근 직사각형 4"/>
            <p:cNvSpPr/>
            <p:nvPr/>
          </p:nvSpPr>
          <p:spPr>
            <a:xfrm>
              <a:off x="212311" y="20107"/>
              <a:ext cx="1332827" cy="646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21590" rIns="32385" bIns="21590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700" b="1" dirty="0" smtClean="0"/>
                <a:t>Line chart</a:t>
              </a:r>
              <a:endParaRPr lang="ko-KR" altLang="en-US" sz="1700" b="1" kern="1200" dirty="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2371556" y="3086104"/>
            <a:ext cx="1373041" cy="447752"/>
            <a:chOff x="192204" y="0"/>
            <a:chExt cx="1373041" cy="686520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192204" y="0"/>
              <a:ext cx="1373041" cy="686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모서리가 둥근 직사각형 4"/>
            <p:cNvSpPr/>
            <p:nvPr/>
          </p:nvSpPr>
          <p:spPr>
            <a:xfrm>
              <a:off x="212311" y="20107"/>
              <a:ext cx="1332827" cy="646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21590" rIns="32385" bIns="21590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700" b="1" dirty="0" smtClean="0"/>
                <a:t>Pie chart</a:t>
              </a:r>
              <a:endParaRPr lang="ko-KR" altLang="en-US" sz="1700" b="1" kern="1200" dirty="0"/>
            </a:p>
          </p:txBody>
        </p:sp>
      </p:grpSp>
      <p:cxnSp>
        <p:nvCxnSpPr>
          <p:cNvPr id="129" name="직선 연결선 128"/>
          <p:cNvCxnSpPr>
            <a:stCxn id="60" idx="1"/>
          </p:cNvCxnSpPr>
          <p:nvPr/>
        </p:nvCxnSpPr>
        <p:spPr>
          <a:xfrm flipH="1" flipV="1">
            <a:off x="1691680" y="2780126"/>
            <a:ext cx="67987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1691680" y="2780127"/>
            <a:ext cx="0" cy="2161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24" idx="3"/>
          </p:cNvCxnSpPr>
          <p:nvPr/>
        </p:nvCxnSpPr>
        <p:spPr>
          <a:xfrm flipV="1">
            <a:off x="3851920" y="2755668"/>
            <a:ext cx="144016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다이어그램 76"/>
          <p:cNvGraphicFramePr/>
          <p:nvPr>
            <p:extLst>
              <p:ext uri="{D42A27DB-BD31-4B8C-83A1-F6EECF244321}">
                <p14:modId xmlns:p14="http://schemas.microsoft.com/office/powerpoint/2010/main" val="4129971980"/>
              </p:ext>
            </p:extLst>
          </p:nvPr>
        </p:nvGraphicFramePr>
        <p:xfrm>
          <a:off x="5416841" y="1685032"/>
          <a:ext cx="2323512" cy="4336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4" name="다이어그램 83"/>
          <p:cNvGraphicFramePr/>
          <p:nvPr>
            <p:extLst>
              <p:ext uri="{D42A27DB-BD31-4B8C-83A1-F6EECF244321}">
                <p14:modId xmlns:p14="http://schemas.microsoft.com/office/powerpoint/2010/main" val="3930938689"/>
              </p:ext>
            </p:extLst>
          </p:nvPr>
        </p:nvGraphicFramePr>
        <p:xfrm>
          <a:off x="2349762" y="4469035"/>
          <a:ext cx="1441118" cy="1011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8" name="직선 연결선 87"/>
          <p:cNvCxnSpPr/>
          <p:nvPr/>
        </p:nvCxnSpPr>
        <p:spPr>
          <a:xfrm flipH="1" flipV="1">
            <a:off x="1691681" y="4939194"/>
            <a:ext cx="504055" cy="2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539</Words>
  <Application>Microsoft Office PowerPoint</Application>
  <PresentationFormat>화면 슬라이드 쇼(4:3)</PresentationFormat>
  <Paragraphs>233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KoPub돋움체 Medium</vt:lpstr>
      <vt:lpstr>굴림체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유재민</cp:lastModifiedBy>
  <cp:revision>90</cp:revision>
  <dcterms:created xsi:type="dcterms:W3CDTF">2015-09-29T12:35:51Z</dcterms:created>
  <dcterms:modified xsi:type="dcterms:W3CDTF">2015-11-05T10:13:06Z</dcterms:modified>
</cp:coreProperties>
</file>