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78" r:id="rId5"/>
    <p:sldId id="277" r:id="rId6"/>
    <p:sldId id="266" r:id="rId7"/>
    <p:sldId id="280" r:id="rId8"/>
    <p:sldId id="279" r:id="rId9"/>
    <p:sldId id="267" r:id="rId10"/>
    <p:sldId id="272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181"/>
    <a:srgbClr val="8EB88F"/>
    <a:srgbClr val="A0A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133" autoAdjust="0"/>
  </p:normalViewPr>
  <p:slideViewPr>
    <p:cSldViewPr>
      <p:cViewPr varScale="1">
        <p:scale>
          <a:sx n="116" d="100"/>
          <a:sy n="116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1CE35-EABB-40A3-8EEA-F64718EAA6E1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2CA032-D820-4F94-80EF-8360F9B17670}">
      <dgm:prSet phldrT="[Text]"/>
      <dgm:spPr/>
      <dgm:t>
        <a:bodyPr/>
        <a:lstStyle/>
        <a:p>
          <a:pPr latinLnBrk="1"/>
          <a:r>
            <a:rPr lang="en-US" altLang="ko-KR" b="1" dirty="0" smtClean="0"/>
            <a:t>Library</a:t>
          </a:r>
          <a:endParaRPr lang="ko-KR" altLang="en-US" b="1" dirty="0"/>
        </a:p>
      </dgm:t>
    </dgm:pt>
    <dgm:pt modelId="{6E6B81C2-2870-4948-B62F-198C17E40BE1}" type="parTrans" cxnId="{0BAF009E-DD0F-4CD9-81FB-1E644B3C9B04}">
      <dgm:prSet/>
      <dgm:spPr/>
      <dgm:t>
        <a:bodyPr/>
        <a:lstStyle/>
        <a:p>
          <a:pPr latinLnBrk="1"/>
          <a:endParaRPr lang="ko-KR" altLang="en-US"/>
        </a:p>
      </dgm:t>
    </dgm:pt>
    <dgm:pt modelId="{7AD8FA50-B098-409F-AE49-C6257D3D1BDA}" type="sibTrans" cxnId="{0BAF009E-DD0F-4CD9-81FB-1E644B3C9B04}">
      <dgm:prSet/>
      <dgm:spPr/>
      <dgm:t>
        <a:bodyPr/>
        <a:lstStyle/>
        <a:p>
          <a:pPr latinLnBrk="1"/>
          <a:endParaRPr lang="ko-KR" altLang="en-US"/>
        </a:p>
      </dgm:t>
    </dgm:pt>
    <dgm:pt modelId="{70474697-F5E3-460A-B45C-1759C72DF0CC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스마트 케어를 목적으로 한 다양한 차트를 제공한다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F03642FE-29D3-47B7-B25A-B45C6D161955}" type="parTrans" cxnId="{DD27F39A-9B88-46F5-950C-4030B98D37CA}">
      <dgm:prSet/>
      <dgm:spPr/>
      <dgm:t>
        <a:bodyPr/>
        <a:lstStyle/>
        <a:p>
          <a:pPr latinLnBrk="1"/>
          <a:endParaRPr lang="ko-KR" altLang="en-US"/>
        </a:p>
      </dgm:t>
    </dgm:pt>
    <dgm:pt modelId="{F79A7D9A-64E8-45B6-ABE3-22A6FBF02E8B}" type="sibTrans" cxnId="{DD27F39A-9B88-46F5-950C-4030B98D37CA}">
      <dgm:prSet/>
      <dgm:spPr/>
      <dgm:t>
        <a:bodyPr/>
        <a:lstStyle/>
        <a:p>
          <a:pPr latinLnBrk="1"/>
          <a:endParaRPr lang="ko-KR" altLang="en-US"/>
        </a:p>
      </dgm:t>
    </dgm:pt>
    <dgm:pt modelId="{33B9F3A0-28A6-49B1-97A9-E4005039FA64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b="1" dirty="0" smtClean="0">
              <a:solidFill>
                <a:schemeClr val="accent2"/>
              </a:solidFill>
            </a:rPr>
            <a:t>여러 웹사이트에서 재사용이 가능</a:t>
          </a:r>
          <a:r>
            <a:rPr lang="ko-KR" altLang="en-US" b="1" dirty="0" smtClean="0">
              <a:solidFill>
                <a:schemeClr val="accent2"/>
              </a:solidFill>
            </a:rPr>
            <a:t>하다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BBC96395-767E-4487-9864-2F165E3E46F8}" type="parTrans" cxnId="{7415FEC6-1274-432A-9C07-151A44FD25F3}">
      <dgm:prSet/>
      <dgm:spPr/>
      <dgm:t>
        <a:bodyPr/>
        <a:lstStyle/>
        <a:p>
          <a:pPr latinLnBrk="1"/>
          <a:endParaRPr lang="ko-KR" altLang="en-US"/>
        </a:p>
      </dgm:t>
    </dgm:pt>
    <dgm:pt modelId="{9790C0F5-1405-41EB-9E60-709AF76D8495}" type="sibTrans" cxnId="{7415FEC6-1274-432A-9C07-151A44FD25F3}">
      <dgm:prSet/>
      <dgm:spPr/>
      <dgm:t>
        <a:bodyPr/>
        <a:lstStyle/>
        <a:p>
          <a:pPr latinLnBrk="1"/>
          <a:endParaRPr lang="ko-KR" altLang="en-US"/>
        </a:p>
      </dgm:t>
    </dgm:pt>
    <dgm:pt modelId="{A435F10C-AF95-405A-935F-C96A3B15AF00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센서 </a:t>
          </a:r>
          <a:r>
            <a:rPr lang="en-US" altLang="ko-KR" b="1" dirty="0" smtClean="0">
              <a:solidFill>
                <a:schemeClr val="accent2"/>
              </a:solidFill>
            </a:rPr>
            <a:t>Data</a:t>
          </a:r>
          <a:r>
            <a:rPr lang="ko-KR" altLang="en-US" b="1" dirty="0" smtClean="0">
              <a:solidFill>
                <a:schemeClr val="accent2"/>
              </a:solidFill>
            </a:rPr>
            <a:t>를 차트 뿐만 아니라 </a:t>
          </a:r>
          <a:r>
            <a:rPr lang="ko-KR" b="1" dirty="0" smtClean="0">
              <a:solidFill>
                <a:schemeClr val="accent2"/>
              </a:solidFill>
            </a:rPr>
            <a:t>애니메</a:t>
          </a:r>
          <a:r>
            <a:rPr lang="ko-KR" altLang="en-US" b="1" dirty="0" smtClean="0">
              <a:solidFill>
                <a:schemeClr val="accent2"/>
              </a:solidFill>
            </a:rPr>
            <a:t>이션으로 시각화 해준다</a:t>
          </a:r>
          <a:r>
            <a:rPr lang="en-US" altLang="ko-KR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222F52A8-333A-42BF-8921-8EB7013E1FBB}" type="parTrans" cxnId="{C325D5DB-02C6-41CE-A078-A0160D3B9335}">
      <dgm:prSet/>
      <dgm:spPr/>
      <dgm:t>
        <a:bodyPr/>
        <a:lstStyle/>
        <a:p>
          <a:pPr latinLnBrk="1"/>
          <a:endParaRPr lang="ko-KR" altLang="en-US"/>
        </a:p>
      </dgm:t>
    </dgm:pt>
    <dgm:pt modelId="{6B4789C4-8F51-4561-AADE-0C6B642982D4}" type="sibTrans" cxnId="{C325D5DB-02C6-41CE-A078-A0160D3B9335}">
      <dgm:prSet/>
      <dgm:spPr/>
      <dgm:t>
        <a:bodyPr/>
        <a:lstStyle/>
        <a:p>
          <a:pPr latinLnBrk="1"/>
          <a:endParaRPr lang="ko-KR" altLang="en-US"/>
        </a:p>
      </dgm:t>
    </dgm:pt>
    <dgm:pt modelId="{45635CAB-4727-4797-A677-5820A0B11167}">
      <dgm:prSet phldrT="[Text]"/>
      <dgm:spPr/>
      <dgm:t>
        <a:bodyPr/>
        <a:lstStyle/>
        <a:p>
          <a:pPr latinLnBrk="1"/>
          <a:r>
            <a:rPr lang="en-US" altLang="ko-KR" b="1" dirty="0" smtClean="0"/>
            <a:t>Server</a:t>
          </a:r>
          <a:endParaRPr lang="ko-KR" altLang="en-US" b="1" dirty="0"/>
        </a:p>
      </dgm:t>
    </dgm:pt>
    <dgm:pt modelId="{B8702FE7-A7F1-4F7A-AF4B-60962E728355}" type="parTrans" cxnId="{87F84A28-8F9E-4FC4-BA3C-2732BEA1D720}">
      <dgm:prSet/>
      <dgm:spPr/>
      <dgm:t>
        <a:bodyPr/>
        <a:lstStyle/>
        <a:p>
          <a:pPr latinLnBrk="1"/>
          <a:endParaRPr lang="ko-KR" altLang="en-US"/>
        </a:p>
      </dgm:t>
    </dgm:pt>
    <dgm:pt modelId="{1ED5F8CF-1C9E-47E3-9C80-9F163C719541}" type="sibTrans" cxnId="{87F84A28-8F9E-4FC4-BA3C-2732BEA1D720}">
      <dgm:prSet/>
      <dgm:spPr/>
      <dgm:t>
        <a:bodyPr/>
        <a:lstStyle/>
        <a:p>
          <a:pPr latinLnBrk="1"/>
          <a:endParaRPr lang="ko-KR" altLang="en-US"/>
        </a:p>
      </dgm:t>
    </dgm:pt>
    <dgm:pt modelId="{91E2B008-74B8-4365-8004-65550F28866D}">
      <dgm:prSet phldrT="[Text]"/>
      <dgm:spPr/>
      <dgm:t>
        <a:bodyPr/>
        <a:lstStyle/>
        <a:p>
          <a:pPr latinLnBrk="1"/>
          <a:r>
            <a:rPr lang="en-US" altLang="ko-KR" b="1" dirty="0" smtClean="0"/>
            <a:t>Client</a:t>
          </a:r>
          <a:endParaRPr lang="ko-KR" altLang="en-US" b="1" dirty="0"/>
        </a:p>
      </dgm:t>
    </dgm:pt>
    <dgm:pt modelId="{C462BE8E-3173-4C1E-A817-5141B82032C9}" type="parTrans" cxnId="{57E3F5CE-BCF1-425F-89CA-3F3E3B768030}">
      <dgm:prSet/>
      <dgm:spPr/>
      <dgm:t>
        <a:bodyPr/>
        <a:lstStyle/>
        <a:p>
          <a:pPr latinLnBrk="1"/>
          <a:endParaRPr lang="ko-KR" altLang="en-US"/>
        </a:p>
      </dgm:t>
    </dgm:pt>
    <dgm:pt modelId="{04341D9F-63B3-4806-877B-7ED2A3BB1CE0}" type="sibTrans" cxnId="{57E3F5CE-BCF1-425F-89CA-3F3E3B768030}">
      <dgm:prSet/>
      <dgm:spPr/>
      <dgm:t>
        <a:bodyPr/>
        <a:lstStyle/>
        <a:p>
          <a:pPr latinLnBrk="1"/>
          <a:endParaRPr lang="ko-KR" altLang="en-US"/>
        </a:p>
      </dgm:t>
    </dgm:pt>
    <dgm:pt modelId="{EC00B86F-52B0-4DFB-8F39-6E1803A135A3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-MQTT</a:t>
          </a:r>
          <a:r>
            <a:rPr lang="ko-KR" altLang="en-US" b="1" dirty="0" smtClean="0">
              <a:solidFill>
                <a:schemeClr val="accent2"/>
              </a:solidFill>
            </a:rPr>
            <a:t>로 실시간 데이터를 입력 받는다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3AAC6EA3-8F52-4390-9213-50F98535651A}" type="parTrans" cxnId="{BC79897B-B129-4F1F-BBF6-2F7016E2DA0C}">
      <dgm:prSet/>
      <dgm:spPr/>
      <dgm:t>
        <a:bodyPr/>
        <a:lstStyle/>
        <a:p>
          <a:pPr latinLnBrk="1"/>
          <a:endParaRPr lang="ko-KR" altLang="en-US"/>
        </a:p>
      </dgm:t>
    </dgm:pt>
    <dgm:pt modelId="{DD033172-8FE8-4A1D-9558-29BE309BE134}" type="sibTrans" cxnId="{BC79897B-B129-4F1F-BBF6-2F7016E2DA0C}">
      <dgm:prSet/>
      <dgm:spPr/>
      <dgm:t>
        <a:bodyPr/>
        <a:lstStyle/>
        <a:p>
          <a:pPr latinLnBrk="1"/>
          <a:endParaRPr lang="ko-KR" altLang="en-US"/>
        </a:p>
      </dgm:t>
    </dgm:pt>
    <dgm:pt modelId="{C41F648D-7B33-4B04-8CCC-6297DE889826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b="1" dirty="0" smtClean="0">
              <a:solidFill>
                <a:schemeClr val="accent2"/>
              </a:solidFill>
            </a:rPr>
            <a:t>사용자 입력에 대해 동적으로</a:t>
          </a:r>
          <a:r>
            <a:rPr lang="en-US" b="1" dirty="0" smtClean="0">
              <a:solidFill>
                <a:schemeClr val="accent2"/>
              </a:solidFill>
            </a:rPr>
            <a:t> </a:t>
          </a:r>
          <a:r>
            <a:rPr lang="ko-KR" b="1" dirty="0" smtClean="0">
              <a:solidFill>
                <a:schemeClr val="accent2"/>
              </a:solidFill>
            </a:rPr>
            <a:t>반응한다</a:t>
          </a:r>
          <a:r>
            <a:rPr lang="en-US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7CE65A24-E506-4B92-B276-12E0D37331FD}" type="parTrans" cxnId="{E3FB5AA1-5635-4466-A7D2-A0504E375D23}">
      <dgm:prSet/>
      <dgm:spPr/>
      <dgm:t>
        <a:bodyPr/>
        <a:lstStyle/>
        <a:p>
          <a:pPr latinLnBrk="1"/>
          <a:endParaRPr lang="ko-KR" altLang="en-US"/>
        </a:p>
      </dgm:t>
    </dgm:pt>
    <dgm:pt modelId="{36925491-2331-494A-871F-9220D59411BD}" type="sibTrans" cxnId="{E3FB5AA1-5635-4466-A7D2-A0504E375D23}">
      <dgm:prSet/>
      <dgm:spPr/>
      <dgm:t>
        <a:bodyPr/>
        <a:lstStyle/>
        <a:p>
          <a:pPr latinLnBrk="1"/>
          <a:endParaRPr lang="ko-KR" altLang="en-US"/>
        </a:p>
      </dgm:t>
    </dgm:pt>
    <dgm:pt modelId="{15FD9D2B-E302-4660-A4D6-89C67CDB396B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b="1" dirty="0" smtClean="0">
              <a:solidFill>
                <a:schemeClr val="accent2"/>
              </a:solidFill>
            </a:rPr>
            <a:t>최신 브라우저에서 동작한다</a:t>
          </a:r>
          <a:r>
            <a:rPr lang="en-US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66B30D44-7693-4D0A-9B6E-B9ACD6B3ADC3}" type="parTrans" cxnId="{40806D08-172A-4735-A105-11F202A99AB4}">
      <dgm:prSet/>
      <dgm:spPr/>
      <dgm:t>
        <a:bodyPr/>
        <a:lstStyle/>
        <a:p>
          <a:pPr latinLnBrk="1"/>
          <a:endParaRPr lang="ko-KR" altLang="en-US"/>
        </a:p>
      </dgm:t>
    </dgm:pt>
    <dgm:pt modelId="{5A37B116-0FD5-4C68-A164-F1438C17971A}" type="sibTrans" cxnId="{40806D08-172A-4735-A105-11F202A99AB4}">
      <dgm:prSet/>
      <dgm:spPr/>
      <dgm:t>
        <a:bodyPr/>
        <a:lstStyle/>
        <a:p>
          <a:pPr latinLnBrk="1"/>
          <a:endParaRPr lang="ko-KR" altLang="en-US"/>
        </a:p>
      </dgm:t>
    </dgm:pt>
    <dgm:pt modelId="{74194C9A-CE58-4D25-BF68-6263F9336CAC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센서값이 위험 범위일 경우 사용자 및 주치의에게</a:t>
          </a:r>
          <a:r>
            <a:rPr lang="en-US" altLang="ko-KR" b="1" dirty="0" smtClean="0">
              <a:solidFill>
                <a:schemeClr val="accent2"/>
              </a:solidFill>
            </a:rPr>
            <a:t>              SMS</a:t>
          </a:r>
          <a:r>
            <a:rPr lang="ko-KR" altLang="en-US" b="1" dirty="0" smtClean="0">
              <a:solidFill>
                <a:schemeClr val="accent2"/>
              </a:solidFill>
            </a:rPr>
            <a:t>와 </a:t>
          </a:r>
          <a:r>
            <a:rPr lang="en-US" altLang="ko-KR" b="1" dirty="0" smtClean="0">
              <a:solidFill>
                <a:schemeClr val="accent2"/>
              </a:solidFill>
            </a:rPr>
            <a:t>E-mail </a:t>
          </a:r>
          <a:r>
            <a:rPr lang="ko-KR" altLang="en-US" b="1" dirty="0" smtClean="0">
              <a:solidFill>
                <a:schemeClr val="accent2"/>
              </a:solidFill>
            </a:rPr>
            <a:t>전송한다</a:t>
          </a:r>
          <a:r>
            <a:rPr lang="en-US" altLang="ko-KR" b="1" dirty="0" smtClean="0">
              <a:solidFill>
                <a:schemeClr val="accent2"/>
              </a:solidFill>
            </a:rPr>
            <a:t>.</a:t>
          </a:r>
          <a:r>
            <a:rPr lang="ko-KR" altLang="en-US" b="1" dirty="0" smtClean="0">
              <a:solidFill>
                <a:schemeClr val="accent2"/>
              </a:solidFill>
            </a:rPr>
            <a:t> </a:t>
          </a:r>
          <a:r>
            <a:rPr lang="en-US" altLang="ko-KR" b="1" dirty="0" smtClean="0">
              <a:solidFill>
                <a:schemeClr val="accent2"/>
              </a:solidFill>
            </a:rPr>
            <a:t> 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ABDF4A5D-3B05-41B5-937C-D2B960D55DD8}" type="parTrans" cxnId="{449425E7-141D-4CD5-8CA0-6E78376D3CCA}">
      <dgm:prSet/>
      <dgm:spPr/>
      <dgm:t>
        <a:bodyPr/>
        <a:lstStyle/>
        <a:p>
          <a:pPr latinLnBrk="1"/>
          <a:endParaRPr lang="ko-KR" altLang="en-US"/>
        </a:p>
      </dgm:t>
    </dgm:pt>
    <dgm:pt modelId="{2B33D25A-D514-4428-B210-3440D44B1FA8}" type="sibTrans" cxnId="{449425E7-141D-4CD5-8CA0-6E78376D3CCA}">
      <dgm:prSet/>
      <dgm:spPr/>
      <dgm:t>
        <a:bodyPr/>
        <a:lstStyle/>
        <a:p>
          <a:pPr latinLnBrk="1"/>
          <a:endParaRPr lang="ko-KR" altLang="en-US"/>
        </a:p>
      </dgm:t>
    </dgm:pt>
    <dgm:pt modelId="{53547F3F-A0BD-4FAB-A634-CD1BF316E60F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모바일 환경에서도 정상적으로 동작한다</a:t>
          </a:r>
          <a:r>
            <a:rPr lang="en-US" altLang="ko-KR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93AEFF72-C231-4208-9F0B-CCF7CE850BD1}" type="parTrans" cxnId="{07E72770-039C-48A5-83E9-1E3EFE50F345}">
      <dgm:prSet/>
      <dgm:spPr/>
      <dgm:t>
        <a:bodyPr/>
        <a:lstStyle/>
        <a:p>
          <a:pPr latinLnBrk="1"/>
          <a:endParaRPr lang="ko-KR" altLang="en-US"/>
        </a:p>
      </dgm:t>
    </dgm:pt>
    <dgm:pt modelId="{6A45FFC4-6F4D-4D2E-A8B3-EFA3B6CFF1A8}" type="sibTrans" cxnId="{07E72770-039C-48A5-83E9-1E3EFE50F345}">
      <dgm:prSet/>
      <dgm:spPr/>
      <dgm:t>
        <a:bodyPr/>
        <a:lstStyle/>
        <a:p>
          <a:pPr latinLnBrk="1"/>
          <a:endParaRPr lang="ko-KR" altLang="en-US"/>
        </a:p>
      </dgm:t>
    </dgm:pt>
    <dgm:pt modelId="{AD92DB59-D78F-4B78-878C-3072D1D9C06E}" type="pres">
      <dgm:prSet presAssocID="{62C1CE35-EABB-40A3-8EEA-F64718EAA6E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D07C72-1C72-4BD9-8997-478A82BF36C3}" type="pres">
      <dgm:prSet presAssocID="{232CA032-D820-4F94-80EF-8360F9B17670}" presName="thickLine" presStyleLbl="alignNode1" presStyleIdx="0" presStyleCnt="3"/>
      <dgm:spPr/>
    </dgm:pt>
    <dgm:pt modelId="{A1502585-B041-4D70-8BA8-E9E99746B786}" type="pres">
      <dgm:prSet presAssocID="{232CA032-D820-4F94-80EF-8360F9B17670}" presName="horz1" presStyleCnt="0"/>
      <dgm:spPr/>
    </dgm:pt>
    <dgm:pt modelId="{5AB9C656-54D8-439F-9992-DCACA5D047DF}" type="pres">
      <dgm:prSet presAssocID="{232CA032-D820-4F94-80EF-8360F9B17670}" presName="tx1" presStyleLbl="revTx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4E1E2D67-D96A-4102-AB33-D2ABD55D1723}" type="pres">
      <dgm:prSet presAssocID="{232CA032-D820-4F94-80EF-8360F9B17670}" presName="vert1" presStyleCnt="0"/>
      <dgm:spPr/>
    </dgm:pt>
    <dgm:pt modelId="{52894A63-C592-4C67-AC31-6B6F26976460}" type="pres">
      <dgm:prSet presAssocID="{70474697-F5E3-460A-B45C-1759C72DF0CC}" presName="vertSpace2a" presStyleCnt="0"/>
      <dgm:spPr/>
    </dgm:pt>
    <dgm:pt modelId="{C82AEF2B-D313-4327-AE10-C02C15E80385}" type="pres">
      <dgm:prSet presAssocID="{70474697-F5E3-460A-B45C-1759C72DF0CC}" presName="horz2" presStyleCnt="0"/>
      <dgm:spPr/>
    </dgm:pt>
    <dgm:pt modelId="{C062778D-26DF-4AFA-AAF0-95319F495F14}" type="pres">
      <dgm:prSet presAssocID="{70474697-F5E3-460A-B45C-1759C72DF0CC}" presName="horzSpace2" presStyleCnt="0"/>
      <dgm:spPr/>
    </dgm:pt>
    <dgm:pt modelId="{220D0B7F-CB50-4066-9C6E-231EBBDAC268}" type="pres">
      <dgm:prSet presAssocID="{70474697-F5E3-460A-B45C-1759C72DF0CC}" presName="tx2" presStyleLbl="revTx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BE95A81B-13DF-40FD-A2B9-1B00426FA66F}" type="pres">
      <dgm:prSet presAssocID="{70474697-F5E3-460A-B45C-1759C72DF0CC}" presName="vert2" presStyleCnt="0"/>
      <dgm:spPr/>
    </dgm:pt>
    <dgm:pt modelId="{088C1729-16A9-46B8-977B-E02F98BA250B}" type="pres">
      <dgm:prSet presAssocID="{70474697-F5E3-460A-B45C-1759C72DF0CC}" presName="thinLine2b" presStyleLbl="callout" presStyleIdx="0" presStyleCnt="8"/>
      <dgm:spPr/>
    </dgm:pt>
    <dgm:pt modelId="{2274405F-C67B-4C9B-918F-7D6E908541E8}" type="pres">
      <dgm:prSet presAssocID="{70474697-F5E3-460A-B45C-1759C72DF0CC}" presName="vertSpace2b" presStyleCnt="0"/>
      <dgm:spPr/>
    </dgm:pt>
    <dgm:pt modelId="{4F9F0530-3F65-4E13-87FB-56E27F31EAC4}" type="pres">
      <dgm:prSet presAssocID="{33B9F3A0-28A6-49B1-97A9-E4005039FA64}" presName="horz2" presStyleCnt="0"/>
      <dgm:spPr/>
    </dgm:pt>
    <dgm:pt modelId="{ACF6F299-5066-4C66-8A8F-F526A1D0F8B1}" type="pres">
      <dgm:prSet presAssocID="{33B9F3A0-28A6-49B1-97A9-E4005039FA64}" presName="horzSpace2" presStyleCnt="0"/>
      <dgm:spPr/>
    </dgm:pt>
    <dgm:pt modelId="{C52ED4BF-FE58-4B75-A3AF-C57C02F0802A}" type="pres">
      <dgm:prSet presAssocID="{33B9F3A0-28A6-49B1-97A9-E4005039FA64}" presName="tx2" presStyleLbl="revTx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BA037AC4-7BCD-4DCD-A1AF-02E7659A6807}" type="pres">
      <dgm:prSet presAssocID="{33B9F3A0-28A6-49B1-97A9-E4005039FA64}" presName="vert2" presStyleCnt="0"/>
      <dgm:spPr/>
    </dgm:pt>
    <dgm:pt modelId="{B7D65AAE-8638-423D-A5BE-CEDF73FB44F4}" type="pres">
      <dgm:prSet presAssocID="{33B9F3A0-28A6-49B1-97A9-E4005039FA64}" presName="thinLine2b" presStyleLbl="callout" presStyleIdx="1" presStyleCnt="8"/>
      <dgm:spPr/>
    </dgm:pt>
    <dgm:pt modelId="{59B68E78-361D-4C43-9826-DA36D58A08AA}" type="pres">
      <dgm:prSet presAssocID="{33B9F3A0-28A6-49B1-97A9-E4005039FA64}" presName="vertSpace2b" presStyleCnt="0"/>
      <dgm:spPr/>
    </dgm:pt>
    <dgm:pt modelId="{92E4CB55-4D06-4B1A-AD75-8E6407654F5E}" type="pres">
      <dgm:prSet presAssocID="{A435F10C-AF95-405A-935F-C96A3B15AF00}" presName="horz2" presStyleCnt="0"/>
      <dgm:spPr/>
    </dgm:pt>
    <dgm:pt modelId="{97DA9987-91F4-488E-80CD-B7ABB0ED1A19}" type="pres">
      <dgm:prSet presAssocID="{A435F10C-AF95-405A-935F-C96A3B15AF00}" presName="horzSpace2" presStyleCnt="0"/>
      <dgm:spPr/>
    </dgm:pt>
    <dgm:pt modelId="{F5F328FC-F1AD-45D0-BC7C-C47A687800E7}" type="pres">
      <dgm:prSet presAssocID="{A435F10C-AF95-405A-935F-C96A3B15AF00}" presName="tx2" presStyleLbl="revTx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F4C20067-DC32-424B-A138-4BD24CD16624}" type="pres">
      <dgm:prSet presAssocID="{A435F10C-AF95-405A-935F-C96A3B15AF00}" presName="vert2" presStyleCnt="0"/>
      <dgm:spPr/>
    </dgm:pt>
    <dgm:pt modelId="{1A95C85F-BC92-4E44-BDEA-1EA113309A1F}" type="pres">
      <dgm:prSet presAssocID="{A435F10C-AF95-405A-935F-C96A3B15AF00}" presName="thinLine2b" presStyleLbl="callout" presStyleIdx="2" presStyleCnt="8"/>
      <dgm:spPr/>
    </dgm:pt>
    <dgm:pt modelId="{F5B0529B-D670-44D1-A9E5-6BDAA857FF56}" type="pres">
      <dgm:prSet presAssocID="{A435F10C-AF95-405A-935F-C96A3B15AF00}" presName="vertSpace2b" presStyleCnt="0"/>
      <dgm:spPr/>
    </dgm:pt>
    <dgm:pt modelId="{1C1EE7E0-CD8A-45AC-BFA3-1B4071818873}" type="pres">
      <dgm:prSet presAssocID="{45635CAB-4727-4797-A677-5820A0B11167}" presName="thickLine" presStyleLbl="alignNode1" presStyleIdx="1" presStyleCnt="3"/>
      <dgm:spPr/>
    </dgm:pt>
    <dgm:pt modelId="{F1E04807-8458-4B52-B64B-02A9F4AF5FA9}" type="pres">
      <dgm:prSet presAssocID="{45635CAB-4727-4797-A677-5820A0B11167}" presName="horz1" presStyleCnt="0"/>
      <dgm:spPr/>
    </dgm:pt>
    <dgm:pt modelId="{EB5FA0CB-7B5D-480F-9172-0280D8CF58E8}" type="pres">
      <dgm:prSet presAssocID="{45635CAB-4727-4797-A677-5820A0B11167}" presName="tx1" presStyleLbl="revTx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03638C3D-A7D7-4C38-A69F-D3BA50C2D4F6}" type="pres">
      <dgm:prSet presAssocID="{45635CAB-4727-4797-A677-5820A0B11167}" presName="vert1" presStyleCnt="0"/>
      <dgm:spPr/>
    </dgm:pt>
    <dgm:pt modelId="{D862DA75-9745-4A25-BEDA-137A25E94EBB}" type="pres">
      <dgm:prSet presAssocID="{EC00B86F-52B0-4DFB-8F39-6E1803A135A3}" presName="vertSpace2a" presStyleCnt="0"/>
      <dgm:spPr/>
    </dgm:pt>
    <dgm:pt modelId="{AC282ECC-D200-44CD-A30A-F03BED9F7325}" type="pres">
      <dgm:prSet presAssocID="{EC00B86F-52B0-4DFB-8F39-6E1803A135A3}" presName="horz2" presStyleCnt="0"/>
      <dgm:spPr/>
    </dgm:pt>
    <dgm:pt modelId="{BD3E72E8-2E80-4C8F-A8AD-D7E1CEED1F96}" type="pres">
      <dgm:prSet presAssocID="{EC00B86F-52B0-4DFB-8F39-6E1803A135A3}" presName="horzSpace2" presStyleCnt="0"/>
      <dgm:spPr/>
    </dgm:pt>
    <dgm:pt modelId="{9655C8B6-5D00-404E-B12E-15C2E7EFB823}" type="pres">
      <dgm:prSet presAssocID="{EC00B86F-52B0-4DFB-8F39-6E1803A135A3}" presName="tx2" presStyleLbl="revTx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EA9F0320-F75F-4264-AECE-06EE337481D2}" type="pres">
      <dgm:prSet presAssocID="{EC00B86F-52B0-4DFB-8F39-6E1803A135A3}" presName="vert2" presStyleCnt="0"/>
      <dgm:spPr/>
    </dgm:pt>
    <dgm:pt modelId="{09C7CA02-5C71-4574-8440-9F4A9002B1E3}" type="pres">
      <dgm:prSet presAssocID="{EC00B86F-52B0-4DFB-8F39-6E1803A135A3}" presName="thinLine2b" presStyleLbl="callout" presStyleIdx="3" presStyleCnt="8"/>
      <dgm:spPr/>
    </dgm:pt>
    <dgm:pt modelId="{4132F748-A459-4DA2-B75A-8569A12A2297}" type="pres">
      <dgm:prSet presAssocID="{EC00B86F-52B0-4DFB-8F39-6E1803A135A3}" presName="vertSpace2b" presStyleCnt="0"/>
      <dgm:spPr/>
    </dgm:pt>
    <dgm:pt modelId="{BFCB918A-ABCB-4964-B89C-78B63555C9B9}" type="pres">
      <dgm:prSet presAssocID="{74194C9A-CE58-4D25-BF68-6263F9336CAC}" presName="horz2" presStyleCnt="0"/>
      <dgm:spPr/>
    </dgm:pt>
    <dgm:pt modelId="{493FA4A6-4BB4-42CD-88EE-1A250362C8C5}" type="pres">
      <dgm:prSet presAssocID="{74194C9A-CE58-4D25-BF68-6263F9336CAC}" presName="horzSpace2" presStyleCnt="0"/>
      <dgm:spPr/>
    </dgm:pt>
    <dgm:pt modelId="{438160E7-B8C7-4608-96F2-BF7A6622CFB1}" type="pres">
      <dgm:prSet presAssocID="{74194C9A-CE58-4D25-BF68-6263F9336CAC}" presName="tx2" presStyleLbl="revTx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992E44E0-811C-4B0C-B553-8826437DE772}" type="pres">
      <dgm:prSet presAssocID="{74194C9A-CE58-4D25-BF68-6263F9336CAC}" presName="vert2" presStyleCnt="0"/>
      <dgm:spPr/>
    </dgm:pt>
    <dgm:pt modelId="{BF9BE3D4-0577-440E-9EFD-48D767631AC6}" type="pres">
      <dgm:prSet presAssocID="{74194C9A-CE58-4D25-BF68-6263F9336CAC}" presName="thinLine2b" presStyleLbl="callout" presStyleIdx="4" presStyleCnt="8"/>
      <dgm:spPr/>
    </dgm:pt>
    <dgm:pt modelId="{1F98D49A-6788-44B9-B6CA-8CC91CC6215F}" type="pres">
      <dgm:prSet presAssocID="{74194C9A-CE58-4D25-BF68-6263F9336CAC}" presName="vertSpace2b" presStyleCnt="0"/>
      <dgm:spPr/>
    </dgm:pt>
    <dgm:pt modelId="{6FB2C775-CEBE-429C-9381-40C70DAF13A1}" type="pres">
      <dgm:prSet presAssocID="{91E2B008-74B8-4365-8004-65550F28866D}" presName="thickLine" presStyleLbl="alignNode1" presStyleIdx="2" presStyleCnt="3"/>
      <dgm:spPr/>
    </dgm:pt>
    <dgm:pt modelId="{32F61611-AB76-4030-86C9-C1CA08130514}" type="pres">
      <dgm:prSet presAssocID="{91E2B008-74B8-4365-8004-65550F28866D}" presName="horz1" presStyleCnt="0"/>
      <dgm:spPr/>
    </dgm:pt>
    <dgm:pt modelId="{F7D8F9EC-9F14-433B-A67B-EB2419EBB5E3}" type="pres">
      <dgm:prSet presAssocID="{91E2B008-74B8-4365-8004-65550F28866D}" presName="tx1" presStyleLbl="revTx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A4C6E177-121C-4A48-9405-18271A8592B2}" type="pres">
      <dgm:prSet presAssocID="{91E2B008-74B8-4365-8004-65550F28866D}" presName="vert1" presStyleCnt="0"/>
      <dgm:spPr/>
    </dgm:pt>
    <dgm:pt modelId="{0BF87C4F-1939-466B-AE7D-3C142BA0417D}" type="pres">
      <dgm:prSet presAssocID="{C41F648D-7B33-4B04-8CCC-6297DE889826}" presName="vertSpace2a" presStyleCnt="0"/>
      <dgm:spPr/>
    </dgm:pt>
    <dgm:pt modelId="{4CB128F6-F85C-4F5B-9DA8-50F7CE7506BB}" type="pres">
      <dgm:prSet presAssocID="{C41F648D-7B33-4B04-8CCC-6297DE889826}" presName="horz2" presStyleCnt="0"/>
      <dgm:spPr/>
    </dgm:pt>
    <dgm:pt modelId="{9C43D296-294F-4EA9-B7A5-5B36D18AB5F4}" type="pres">
      <dgm:prSet presAssocID="{C41F648D-7B33-4B04-8CCC-6297DE889826}" presName="horzSpace2" presStyleCnt="0"/>
      <dgm:spPr/>
    </dgm:pt>
    <dgm:pt modelId="{54CA20D0-ACD4-4E96-A223-3017693E48FF}" type="pres">
      <dgm:prSet presAssocID="{C41F648D-7B33-4B04-8CCC-6297DE889826}" presName="tx2" presStyleLbl="revTx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89923203-B812-4541-890A-4E99BC5DFF17}" type="pres">
      <dgm:prSet presAssocID="{C41F648D-7B33-4B04-8CCC-6297DE889826}" presName="vert2" presStyleCnt="0"/>
      <dgm:spPr/>
    </dgm:pt>
    <dgm:pt modelId="{100E091A-31BE-4B12-9AE1-DAE898D781BF}" type="pres">
      <dgm:prSet presAssocID="{C41F648D-7B33-4B04-8CCC-6297DE889826}" presName="thinLine2b" presStyleLbl="callout" presStyleIdx="5" presStyleCnt="8"/>
      <dgm:spPr/>
    </dgm:pt>
    <dgm:pt modelId="{AC3F9126-C4BF-4198-B6C1-346EEDD6AB24}" type="pres">
      <dgm:prSet presAssocID="{C41F648D-7B33-4B04-8CCC-6297DE889826}" presName="vertSpace2b" presStyleCnt="0"/>
      <dgm:spPr/>
    </dgm:pt>
    <dgm:pt modelId="{025FFCD6-EAF3-4F70-B876-6B90557AD238}" type="pres">
      <dgm:prSet presAssocID="{15FD9D2B-E302-4660-A4D6-89C67CDB396B}" presName="horz2" presStyleCnt="0"/>
      <dgm:spPr/>
    </dgm:pt>
    <dgm:pt modelId="{3CCAF2CA-FA31-480C-8A70-1229BA7BEA07}" type="pres">
      <dgm:prSet presAssocID="{15FD9D2B-E302-4660-A4D6-89C67CDB396B}" presName="horzSpace2" presStyleCnt="0"/>
      <dgm:spPr/>
    </dgm:pt>
    <dgm:pt modelId="{D8D302BD-E364-4D4F-B5A0-4C070A95AE41}" type="pres">
      <dgm:prSet presAssocID="{15FD9D2B-E302-4660-A4D6-89C67CDB396B}" presName="tx2" presStyleLbl="revTx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0C32B841-14E0-418B-8C5A-ECB21F7630DB}" type="pres">
      <dgm:prSet presAssocID="{15FD9D2B-E302-4660-A4D6-89C67CDB396B}" presName="vert2" presStyleCnt="0"/>
      <dgm:spPr/>
    </dgm:pt>
    <dgm:pt modelId="{F46C4B82-8786-4F0A-B266-B29B3C4D79CF}" type="pres">
      <dgm:prSet presAssocID="{15FD9D2B-E302-4660-A4D6-89C67CDB396B}" presName="thinLine2b" presStyleLbl="callout" presStyleIdx="6" presStyleCnt="8"/>
      <dgm:spPr/>
    </dgm:pt>
    <dgm:pt modelId="{F8676450-670C-45F0-B258-2D79D9301029}" type="pres">
      <dgm:prSet presAssocID="{15FD9D2B-E302-4660-A4D6-89C67CDB396B}" presName="vertSpace2b" presStyleCnt="0"/>
      <dgm:spPr/>
    </dgm:pt>
    <dgm:pt modelId="{9D80BC10-BBD5-4D96-99CA-E3AD506A2CCA}" type="pres">
      <dgm:prSet presAssocID="{53547F3F-A0BD-4FAB-A634-CD1BF316E60F}" presName="horz2" presStyleCnt="0"/>
      <dgm:spPr/>
    </dgm:pt>
    <dgm:pt modelId="{5CA06483-D0A1-419F-B960-B461F1DB7A49}" type="pres">
      <dgm:prSet presAssocID="{53547F3F-A0BD-4FAB-A634-CD1BF316E60F}" presName="horzSpace2" presStyleCnt="0"/>
      <dgm:spPr/>
    </dgm:pt>
    <dgm:pt modelId="{ABE3FD95-97AB-467D-AF26-4C319333C3E0}" type="pres">
      <dgm:prSet presAssocID="{53547F3F-A0BD-4FAB-A634-CD1BF316E60F}" presName="tx2" presStyleLbl="revTx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41A671F8-558C-4D4D-92F4-391B96044A87}" type="pres">
      <dgm:prSet presAssocID="{53547F3F-A0BD-4FAB-A634-CD1BF316E60F}" presName="vert2" presStyleCnt="0"/>
      <dgm:spPr/>
    </dgm:pt>
    <dgm:pt modelId="{E9257691-DBFF-4D1F-85F3-EF4EA3E366AB}" type="pres">
      <dgm:prSet presAssocID="{53547F3F-A0BD-4FAB-A634-CD1BF316E60F}" presName="thinLine2b" presStyleLbl="callout" presStyleIdx="7" presStyleCnt="8"/>
      <dgm:spPr/>
    </dgm:pt>
    <dgm:pt modelId="{829E6F0B-81EE-4236-BF89-3528205FC280}" type="pres">
      <dgm:prSet presAssocID="{53547F3F-A0BD-4FAB-A634-CD1BF316E60F}" presName="vertSpace2b" presStyleCnt="0"/>
      <dgm:spPr/>
    </dgm:pt>
  </dgm:ptLst>
  <dgm:cxnLst>
    <dgm:cxn modelId="{C325D5DB-02C6-41CE-A078-A0160D3B9335}" srcId="{232CA032-D820-4F94-80EF-8360F9B17670}" destId="{A435F10C-AF95-405A-935F-C96A3B15AF00}" srcOrd="2" destOrd="0" parTransId="{222F52A8-333A-42BF-8921-8EB7013E1FBB}" sibTransId="{6B4789C4-8F51-4561-AADE-0C6B642982D4}"/>
    <dgm:cxn modelId="{4EDFB165-4D13-437E-BC7A-5799267E134F}" type="presOf" srcId="{232CA032-D820-4F94-80EF-8360F9B17670}" destId="{5AB9C656-54D8-439F-9992-DCACA5D047DF}" srcOrd="0" destOrd="0" presId="urn:microsoft.com/office/officeart/2008/layout/LinedList"/>
    <dgm:cxn modelId="{97FC1798-16EA-4140-B148-B8C00951363A}" type="presOf" srcId="{70474697-F5E3-460A-B45C-1759C72DF0CC}" destId="{220D0B7F-CB50-4066-9C6E-231EBBDAC268}" srcOrd="0" destOrd="0" presId="urn:microsoft.com/office/officeart/2008/layout/LinedList"/>
    <dgm:cxn modelId="{7415FEC6-1274-432A-9C07-151A44FD25F3}" srcId="{232CA032-D820-4F94-80EF-8360F9B17670}" destId="{33B9F3A0-28A6-49B1-97A9-E4005039FA64}" srcOrd="1" destOrd="0" parTransId="{BBC96395-767E-4487-9864-2F165E3E46F8}" sibTransId="{9790C0F5-1405-41EB-9E60-709AF76D8495}"/>
    <dgm:cxn modelId="{E3FB5AA1-5635-4466-A7D2-A0504E375D23}" srcId="{91E2B008-74B8-4365-8004-65550F28866D}" destId="{C41F648D-7B33-4B04-8CCC-6297DE889826}" srcOrd="0" destOrd="0" parTransId="{7CE65A24-E506-4B92-B276-12E0D37331FD}" sibTransId="{36925491-2331-494A-871F-9220D59411BD}"/>
    <dgm:cxn modelId="{4423A9E0-CFDD-4869-AE5B-A600F2C4211F}" type="presOf" srcId="{62C1CE35-EABB-40A3-8EEA-F64718EAA6E1}" destId="{AD92DB59-D78F-4B78-878C-3072D1D9C06E}" srcOrd="0" destOrd="0" presId="urn:microsoft.com/office/officeart/2008/layout/LinedList"/>
    <dgm:cxn modelId="{449425E7-141D-4CD5-8CA0-6E78376D3CCA}" srcId="{45635CAB-4727-4797-A677-5820A0B11167}" destId="{74194C9A-CE58-4D25-BF68-6263F9336CAC}" srcOrd="1" destOrd="0" parTransId="{ABDF4A5D-3B05-41B5-937C-D2B960D55DD8}" sibTransId="{2B33D25A-D514-4428-B210-3440D44B1FA8}"/>
    <dgm:cxn modelId="{40F2D054-5E84-48DC-AB9C-58D8771AAE9D}" type="presOf" srcId="{EC00B86F-52B0-4DFB-8F39-6E1803A135A3}" destId="{9655C8B6-5D00-404E-B12E-15C2E7EFB823}" srcOrd="0" destOrd="0" presId="urn:microsoft.com/office/officeart/2008/layout/LinedList"/>
    <dgm:cxn modelId="{57E3F5CE-BCF1-425F-89CA-3F3E3B768030}" srcId="{62C1CE35-EABB-40A3-8EEA-F64718EAA6E1}" destId="{91E2B008-74B8-4365-8004-65550F28866D}" srcOrd="2" destOrd="0" parTransId="{C462BE8E-3173-4C1E-A817-5141B82032C9}" sibTransId="{04341D9F-63B3-4806-877B-7ED2A3BB1CE0}"/>
    <dgm:cxn modelId="{40806D08-172A-4735-A105-11F202A99AB4}" srcId="{91E2B008-74B8-4365-8004-65550F28866D}" destId="{15FD9D2B-E302-4660-A4D6-89C67CDB396B}" srcOrd="1" destOrd="0" parTransId="{66B30D44-7693-4D0A-9B6E-B9ACD6B3ADC3}" sibTransId="{5A37B116-0FD5-4C68-A164-F1438C17971A}"/>
    <dgm:cxn modelId="{0BAF009E-DD0F-4CD9-81FB-1E644B3C9B04}" srcId="{62C1CE35-EABB-40A3-8EEA-F64718EAA6E1}" destId="{232CA032-D820-4F94-80EF-8360F9B17670}" srcOrd="0" destOrd="0" parTransId="{6E6B81C2-2870-4948-B62F-198C17E40BE1}" sibTransId="{7AD8FA50-B098-409F-AE49-C6257D3D1BDA}"/>
    <dgm:cxn modelId="{BC79897B-B129-4F1F-BBF6-2F7016E2DA0C}" srcId="{45635CAB-4727-4797-A677-5820A0B11167}" destId="{EC00B86F-52B0-4DFB-8F39-6E1803A135A3}" srcOrd="0" destOrd="0" parTransId="{3AAC6EA3-8F52-4390-9213-50F98535651A}" sibTransId="{DD033172-8FE8-4A1D-9558-29BE309BE134}"/>
    <dgm:cxn modelId="{ACFA4726-6336-4872-A442-B93B11E0A1BC}" type="presOf" srcId="{33B9F3A0-28A6-49B1-97A9-E4005039FA64}" destId="{C52ED4BF-FE58-4B75-A3AF-C57C02F0802A}" srcOrd="0" destOrd="0" presId="urn:microsoft.com/office/officeart/2008/layout/LinedList"/>
    <dgm:cxn modelId="{1B074F4A-6FF5-4979-9471-4CC4B3166008}" type="presOf" srcId="{15FD9D2B-E302-4660-A4D6-89C67CDB396B}" destId="{D8D302BD-E364-4D4F-B5A0-4C070A95AE41}" srcOrd="0" destOrd="0" presId="urn:microsoft.com/office/officeart/2008/layout/LinedList"/>
    <dgm:cxn modelId="{07E72770-039C-48A5-83E9-1E3EFE50F345}" srcId="{91E2B008-74B8-4365-8004-65550F28866D}" destId="{53547F3F-A0BD-4FAB-A634-CD1BF316E60F}" srcOrd="2" destOrd="0" parTransId="{93AEFF72-C231-4208-9F0B-CCF7CE850BD1}" sibTransId="{6A45FFC4-6F4D-4D2E-A8B3-EFA3B6CFF1A8}"/>
    <dgm:cxn modelId="{A44E0526-25F9-40FD-8383-AA10BA6444D3}" type="presOf" srcId="{45635CAB-4727-4797-A677-5820A0B11167}" destId="{EB5FA0CB-7B5D-480F-9172-0280D8CF58E8}" srcOrd="0" destOrd="0" presId="urn:microsoft.com/office/officeart/2008/layout/LinedList"/>
    <dgm:cxn modelId="{6F35F6F8-602E-4FC9-8F12-A79B6C120798}" type="presOf" srcId="{A435F10C-AF95-405A-935F-C96A3B15AF00}" destId="{F5F328FC-F1AD-45D0-BC7C-C47A687800E7}" srcOrd="0" destOrd="0" presId="urn:microsoft.com/office/officeart/2008/layout/LinedList"/>
    <dgm:cxn modelId="{F8626872-9430-4D84-AAF1-37DC4F5A0875}" type="presOf" srcId="{C41F648D-7B33-4B04-8CCC-6297DE889826}" destId="{54CA20D0-ACD4-4E96-A223-3017693E48FF}" srcOrd="0" destOrd="0" presId="urn:microsoft.com/office/officeart/2008/layout/LinedList"/>
    <dgm:cxn modelId="{DD27F39A-9B88-46F5-950C-4030B98D37CA}" srcId="{232CA032-D820-4F94-80EF-8360F9B17670}" destId="{70474697-F5E3-460A-B45C-1759C72DF0CC}" srcOrd="0" destOrd="0" parTransId="{F03642FE-29D3-47B7-B25A-B45C6D161955}" sibTransId="{F79A7D9A-64E8-45B6-ABE3-22A6FBF02E8B}"/>
    <dgm:cxn modelId="{BDF4930F-17CA-46EE-8120-F328FDC2D01A}" type="presOf" srcId="{74194C9A-CE58-4D25-BF68-6263F9336CAC}" destId="{438160E7-B8C7-4608-96F2-BF7A6622CFB1}" srcOrd="0" destOrd="0" presId="urn:microsoft.com/office/officeart/2008/layout/LinedList"/>
    <dgm:cxn modelId="{87F84A28-8F9E-4FC4-BA3C-2732BEA1D720}" srcId="{62C1CE35-EABB-40A3-8EEA-F64718EAA6E1}" destId="{45635CAB-4727-4797-A677-5820A0B11167}" srcOrd="1" destOrd="0" parTransId="{B8702FE7-A7F1-4F7A-AF4B-60962E728355}" sibTransId="{1ED5F8CF-1C9E-47E3-9C80-9F163C719541}"/>
    <dgm:cxn modelId="{2DF44CF0-079C-4E17-8439-8DC2939FDE9D}" type="presOf" srcId="{53547F3F-A0BD-4FAB-A634-CD1BF316E60F}" destId="{ABE3FD95-97AB-467D-AF26-4C319333C3E0}" srcOrd="0" destOrd="0" presId="urn:microsoft.com/office/officeart/2008/layout/LinedList"/>
    <dgm:cxn modelId="{7D060778-CA07-4A29-A801-8041DB572A88}" type="presOf" srcId="{91E2B008-74B8-4365-8004-65550F28866D}" destId="{F7D8F9EC-9F14-433B-A67B-EB2419EBB5E3}" srcOrd="0" destOrd="0" presId="urn:microsoft.com/office/officeart/2008/layout/LinedList"/>
    <dgm:cxn modelId="{2CD1B503-A908-42D3-ADF3-810DFB35F21D}" type="presParOf" srcId="{AD92DB59-D78F-4B78-878C-3072D1D9C06E}" destId="{54D07C72-1C72-4BD9-8997-478A82BF36C3}" srcOrd="0" destOrd="0" presId="urn:microsoft.com/office/officeart/2008/layout/LinedList"/>
    <dgm:cxn modelId="{29EDF5B4-68AC-4DC8-BBDB-9FFFCCB65432}" type="presParOf" srcId="{AD92DB59-D78F-4B78-878C-3072D1D9C06E}" destId="{A1502585-B041-4D70-8BA8-E9E99746B786}" srcOrd="1" destOrd="0" presId="urn:microsoft.com/office/officeart/2008/layout/LinedList"/>
    <dgm:cxn modelId="{87F71D02-B198-4043-8B7B-3DE801F7F0B3}" type="presParOf" srcId="{A1502585-B041-4D70-8BA8-E9E99746B786}" destId="{5AB9C656-54D8-439F-9992-DCACA5D047DF}" srcOrd="0" destOrd="0" presId="urn:microsoft.com/office/officeart/2008/layout/LinedList"/>
    <dgm:cxn modelId="{BB49F5E8-16FC-4E00-9311-C1EC896BF5E1}" type="presParOf" srcId="{A1502585-B041-4D70-8BA8-E9E99746B786}" destId="{4E1E2D67-D96A-4102-AB33-D2ABD55D1723}" srcOrd="1" destOrd="0" presId="urn:microsoft.com/office/officeart/2008/layout/LinedList"/>
    <dgm:cxn modelId="{6F111781-4753-4416-B2E4-C7FF32D14050}" type="presParOf" srcId="{4E1E2D67-D96A-4102-AB33-D2ABD55D1723}" destId="{52894A63-C592-4C67-AC31-6B6F26976460}" srcOrd="0" destOrd="0" presId="urn:microsoft.com/office/officeart/2008/layout/LinedList"/>
    <dgm:cxn modelId="{177247AA-2EC0-4A18-A4FE-CF4B03D4F947}" type="presParOf" srcId="{4E1E2D67-D96A-4102-AB33-D2ABD55D1723}" destId="{C82AEF2B-D313-4327-AE10-C02C15E80385}" srcOrd="1" destOrd="0" presId="urn:microsoft.com/office/officeart/2008/layout/LinedList"/>
    <dgm:cxn modelId="{5D50A764-A988-43D2-AC16-171368627661}" type="presParOf" srcId="{C82AEF2B-D313-4327-AE10-C02C15E80385}" destId="{C062778D-26DF-4AFA-AAF0-95319F495F14}" srcOrd="0" destOrd="0" presId="urn:microsoft.com/office/officeart/2008/layout/LinedList"/>
    <dgm:cxn modelId="{4B4235E2-6906-46D5-92CD-FF30EBD1A461}" type="presParOf" srcId="{C82AEF2B-D313-4327-AE10-C02C15E80385}" destId="{220D0B7F-CB50-4066-9C6E-231EBBDAC268}" srcOrd="1" destOrd="0" presId="urn:microsoft.com/office/officeart/2008/layout/LinedList"/>
    <dgm:cxn modelId="{1293D994-2A28-424B-9DD4-6CD41E35F84A}" type="presParOf" srcId="{C82AEF2B-D313-4327-AE10-C02C15E80385}" destId="{BE95A81B-13DF-40FD-A2B9-1B00426FA66F}" srcOrd="2" destOrd="0" presId="urn:microsoft.com/office/officeart/2008/layout/LinedList"/>
    <dgm:cxn modelId="{FE57FF97-ED79-4BC3-8825-6D0BE7A673D9}" type="presParOf" srcId="{4E1E2D67-D96A-4102-AB33-D2ABD55D1723}" destId="{088C1729-16A9-46B8-977B-E02F98BA250B}" srcOrd="2" destOrd="0" presId="urn:microsoft.com/office/officeart/2008/layout/LinedList"/>
    <dgm:cxn modelId="{42F728AA-8251-4E78-A2D6-8C96A27B4193}" type="presParOf" srcId="{4E1E2D67-D96A-4102-AB33-D2ABD55D1723}" destId="{2274405F-C67B-4C9B-918F-7D6E908541E8}" srcOrd="3" destOrd="0" presId="urn:microsoft.com/office/officeart/2008/layout/LinedList"/>
    <dgm:cxn modelId="{DA2F16BC-1E08-4CEE-AF62-92EF1DB45A88}" type="presParOf" srcId="{4E1E2D67-D96A-4102-AB33-D2ABD55D1723}" destId="{4F9F0530-3F65-4E13-87FB-56E27F31EAC4}" srcOrd="4" destOrd="0" presId="urn:microsoft.com/office/officeart/2008/layout/LinedList"/>
    <dgm:cxn modelId="{7F5C0E4C-83D5-4034-9A6D-4327D2127AE3}" type="presParOf" srcId="{4F9F0530-3F65-4E13-87FB-56E27F31EAC4}" destId="{ACF6F299-5066-4C66-8A8F-F526A1D0F8B1}" srcOrd="0" destOrd="0" presId="urn:microsoft.com/office/officeart/2008/layout/LinedList"/>
    <dgm:cxn modelId="{BB897CCC-31AC-4702-A23D-E2C74F64BD55}" type="presParOf" srcId="{4F9F0530-3F65-4E13-87FB-56E27F31EAC4}" destId="{C52ED4BF-FE58-4B75-A3AF-C57C02F0802A}" srcOrd="1" destOrd="0" presId="urn:microsoft.com/office/officeart/2008/layout/LinedList"/>
    <dgm:cxn modelId="{EC46A98E-8541-40A4-A32F-F7BDB4F3B6B6}" type="presParOf" srcId="{4F9F0530-3F65-4E13-87FB-56E27F31EAC4}" destId="{BA037AC4-7BCD-4DCD-A1AF-02E7659A6807}" srcOrd="2" destOrd="0" presId="urn:microsoft.com/office/officeart/2008/layout/LinedList"/>
    <dgm:cxn modelId="{18B2D2D9-081B-4D08-9051-AC7815541279}" type="presParOf" srcId="{4E1E2D67-D96A-4102-AB33-D2ABD55D1723}" destId="{B7D65AAE-8638-423D-A5BE-CEDF73FB44F4}" srcOrd="5" destOrd="0" presId="urn:microsoft.com/office/officeart/2008/layout/LinedList"/>
    <dgm:cxn modelId="{3E90438E-6C14-49A7-9E88-0B22A20CF233}" type="presParOf" srcId="{4E1E2D67-D96A-4102-AB33-D2ABD55D1723}" destId="{59B68E78-361D-4C43-9826-DA36D58A08AA}" srcOrd="6" destOrd="0" presId="urn:microsoft.com/office/officeart/2008/layout/LinedList"/>
    <dgm:cxn modelId="{3DA722A4-D83C-4BB5-A7D2-FB059BB19EB1}" type="presParOf" srcId="{4E1E2D67-D96A-4102-AB33-D2ABD55D1723}" destId="{92E4CB55-4D06-4B1A-AD75-8E6407654F5E}" srcOrd="7" destOrd="0" presId="urn:microsoft.com/office/officeart/2008/layout/LinedList"/>
    <dgm:cxn modelId="{70CE364E-9D6B-46D8-B8EC-FAEA20CE3686}" type="presParOf" srcId="{92E4CB55-4D06-4B1A-AD75-8E6407654F5E}" destId="{97DA9987-91F4-488E-80CD-B7ABB0ED1A19}" srcOrd="0" destOrd="0" presId="urn:microsoft.com/office/officeart/2008/layout/LinedList"/>
    <dgm:cxn modelId="{EBBD5916-D734-48A9-AD2E-22150379AF14}" type="presParOf" srcId="{92E4CB55-4D06-4B1A-AD75-8E6407654F5E}" destId="{F5F328FC-F1AD-45D0-BC7C-C47A687800E7}" srcOrd="1" destOrd="0" presId="urn:microsoft.com/office/officeart/2008/layout/LinedList"/>
    <dgm:cxn modelId="{422509D9-0FDA-4461-A898-5B4E10C15C89}" type="presParOf" srcId="{92E4CB55-4D06-4B1A-AD75-8E6407654F5E}" destId="{F4C20067-DC32-424B-A138-4BD24CD16624}" srcOrd="2" destOrd="0" presId="urn:microsoft.com/office/officeart/2008/layout/LinedList"/>
    <dgm:cxn modelId="{D73A34CB-6811-46F8-832F-C613F6D92555}" type="presParOf" srcId="{4E1E2D67-D96A-4102-AB33-D2ABD55D1723}" destId="{1A95C85F-BC92-4E44-BDEA-1EA113309A1F}" srcOrd="8" destOrd="0" presId="urn:microsoft.com/office/officeart/2008/layout/LinedList"/>
    <dgm:cxn modelId="{FB7E50C7-2AA0-45A5-9916-6C9DB38CB3FA}" type="presParOf" srcId="{4E1E2D67-D96A-4102-AB33-D2ABD55D1723}" destId="{F5B0529B-D670-44D1-A9E5-6BDAA857FF56}" srcOrd="9" destOrd="0" presId="urn:microsoft.com/office/officeart/2008/layout/LinedList"/>
    <dgm:cxn modelId="{1403C920-1DF7-4664-ACEF-0370174B3DB3}" type="presParOf" srcId="{AD92DB59-D78F-4B78-878C-3072D1D9C06E}" destId="{1C1EE7E0-CD8A-45AC-BFA3-1B4071818873}" srcOrd="2" destOrd="0" presId="urn:microsoft.com/office/officeart/2008/layout/LinedList"/>
    <dgm:cxn modelId="{1CE14534-5AA3-4E1B-8C9D-8ADA3BFF30BB}" type="presParOf" srcId="{AD92DB59-D78F-4B78-878C-3072D1D9C06E}" destId="{F1E04807-8458-4B52-B64B-02A9F4AF5FA9}" srcOrd="3" destOrd="0" presId="urn:microsoft.com/office/officeart/2008/layout/LinedList"/>
    <dgm:cxn modelId="{F7D8AD1B-CF4A-46A3-B199-B28DEC215E45}" type="presParOf" srcId="{F1E04807-8458-4B52-B64B-02A9F4AF5FA9}" destId="{EB5FA0CB-7B5D-480F-9172-0280D8CF58E8}" srcOrd="0" destOrd="0" presId="urn:microsoft.com/office/officeart/2008/layout/LinedList"/>
    <dgm:cxn modelId="{400E7B34-E632-488E-82E2-0E4191E265B6}" type="presParOf" srcId="{F1E04807-8458-4B52-B64B-02A9F4AF5FA9}" destId="{03638C3D-A7D7-4C38-A69F-D3BA50C2D4F6}" srcOrd="1" destOrd="0" presId="urn:microsoft.com/office/officeart/2008/layout/LinedList"/>
    <dgm:cxn modelId="{027750A7-3E27-47E3-B9B4-6616180855A5}" type="presParOf" srcId="{03638C3D-A7D7-4C38-A69F-D3BA50C2D4F6}" destId="{D862DA75-9745-4A25-BEDA-137A25E94EBB}" srcOrd="0" destOrd="0" presId="urn:microsoft.com/office/officeart/2008/layout/LinedList"/>
    <dgm:cxn modelId="{738F92EB-5925-4873-968D-39B39C5839E8}" type="presParOf" srcId="{03638C3D-A7D7-4C38-A69F-D3BA50C2D4F6}" destId="{AC282ECC-D200-44CD-A30A-F03BED9F7325}" srcOrd="1" destOrd="0" presId="urn:microsoft.com/office/officeart/2008/layout/LinedList"/>
    <dgm:cxn modelId="{DAC75B9E-050A-4D1C-9720-485FB9500EC1}" type="presParOf" srcId="{AC282ECC-D200-44CD-A30A-F03BED9F7325}" destId="{BD3E72E8-2E80-4C8F-A8AD-D7E1CEED1F96}" srcOrd="0" destOrd="0" presId="urn:microsoft.com/office/officeart/2008/layout/LinedList"/>
    <dgm:cxn modelId="{8299F1CC-EF16-46DB-9809-EAC7DB4B1C64}" type="presParOf" srcId="{AC282ECC-D200-44CD-A30A-F03BED9F7325}" destId="{9655C8B6-5D00-404E-B12E-15C2E7EFB823}" srcOrd="1" destOrd="0" presId="urn:microsoft.com/office/officeart/2008/layout/LinedList"/>
    <dgm:cxn modelId="{F6F9F0F5-9636-4E87-8DCF-BE6B10DE063F}" type="presParOf" srcId="{AC282ECC-D200-44CD-A30A-F03BED9F7325}" destId="{EA9F0320-F75F-4264-AECE-06EE337481D2}" srcOrd="2" destOrd="0" presId="urn:microsoft.com/office/officeart/2008/layout/LinedList"/>
    <dgm:cxn modelId="{C8702BE9-141D-4C7A-B9B1-D1A0A8CA03A0}" type="presParOf" srcId="{03638C3D-A7D7-4C38-A69F-D3BA50C2D4F6}" destId="{09C7CA02-5C71-4574-8440-9F4A9002B1E3}" srcOrd="2" destOrd="0" presId="urn:microsoft.com/office/officeart/2008/layout/LinedList"/>
    <dgm:cxn modelId="{4B5B19C1-B7F3-407B-BB13-C6ACECA2E400}" type="presParOf" srcId="{03638C3D-A7D7-4C38-A69F-D3BA50C2D4F6}" destId="{4132F748-A459-4DA2-B75A-8569A12A2297}" srcOrd="3" destOrd="0" presId="urn:microsoft.com/office/officeart/2008/layout/LinedList"/>
    <dgm:cxn modelId="{7FB0C13F-972D-42D8-AFE8-273F592E1E2B}" type="presParOf" srcId="{03638C3D-A7D7-4C38-A69F-D3BA50C2D4F6}" destId="{BFCB918A-ABCB-4964-B89C-78B63555C9B9}" srcOrd="4" destOrd="0" presId="urn:microsoft.com/office/officeart/2008/layout/LinedList"/>
    <dgm:cxn modelId="{29AAA889-69B3-4808-B8A6-A51ADC2AAA81}" type="presParOf" srcId="{BFCB918A-ABCB-4964-B89C-78B63555C9B9}" destId="{493FA4A6-4BB4-42CD-88EE-1A250362C8C5}" srcOrd="0" destOrd="0" presId="urn:microsoft.com/office/officeart/2008/layout/LinedList"/>
    <dgm:cxn modelId="{4BB90E3E-D4A4-419D-B4EC-0132274CBE05}" type="presParOf" srcId="{BFCB918A-ABCB-4964-B89C-78B63555C9B9}" destId="{438160E7-B8C7-4608-96F2-BF7A6622CFB1}" srcOrd="1" destOrd="0" presId="urn:microsoft.com/office/officeart/2008/layout/LinedList"/>
    <dgm:cxn modelId="{AF782121-0859-4E0C-BD84-1D41731FE3A3}" type="presParOf" srcId="{BFCB918A-ABCB-4964-B89C-78B63555C9B9}" destId="{992E44E0-811C-4B0C-B553-8826437DE772}" srcOrd="2" destOrd="0" presId="urn:microsoft.com/office/officeart/2008/layout/LinedList"/>
    <dgm:cxn modelId="{B1DC980C-40D7-42F7-801F-DCF41E719361}" type="presParOf" srcId="{03638C3D-A7D7-4C38-A69F-D3BA50C2D4F6}" destId="{BF9BE3D4-0577-440E-9EFD-48D767631AC6}" srcOrd="5" destOrd="0" presId="urn:microsoft.com/office/officeart/2008/layout/LinedList"/>
    <dgm:cxn modelId="{6C07D0D0-DFCE-4F21-A677-930D4638900A}" type="presParOf" srcId="{03638C3D-A7D7-4C38-A69F-D3BA50C2D4F6}" destId="{1F98D49A-6788-44B9-B6CA-8CC91CC6215F}" srcOrd="6" destOrd="0" presId="urn:microsoft.com/office/officeart/2008/layout/LinedList"/>
    <dgm:cxn modelId="{04C83DCB-366B-495F-8EF8-258E78A476F5}" type="presParOf" srcId="{AD92DB59-D78F-4B78-878C-3072D1D9C06E}" destId="{6FB2C775-CEBE-429C-9381-40C70DAF13A1}" srcOrd="4" destOrd="0" presId="urn:microsoft.com/office/officeart/2008/layout/LinedList"/>
    <dgm:cxn modelId="{213C9F4A-463D-40DD-9D6F-D2CC06C6A6E8}" type="presParOf" srcId="{AD92DB59-D78F-4B78-878C-3072D1D9C06E}" destId="{32F61611-AB76-4030-86C9-C1CA08130514}" srcOrd="5" destOrd="0" presId="urn:microsoft.com/office/officeart/2008/layout/LinedList"/>
    <dgm:cxn modelId="{3657B857-EC3B-4336-B1B8-6250A6DC2EB0}" type="presParOf" srcId="{32F61611-AB76-4030-86C9-C1CA08130514}" destId="{F7D8F9EC-9F14-433B-A67B-EB2419EBB5E3}" srcOrd="0" destOrd="0" presId="urn:microsoft.com/office/officeart/2008/layout/LinedList"/>
    <dgm:cxn modelId="{508BCBA6-F7A5-4E3F-A848-EE2B5FB9F1C9}" type="presParOf" srcId="{32F61611-AB76-4030-86C9-C1CA08130514}" destId="{A4C6E177-121C-4A48-9405-18271A8592B2}" srcOrd="1" destOrd="0" presId="urn:microsoft.com/office/officeart/2008/layout/LinedList"/>
    <dgm:cxn modelId="{2873881D-C005-4E68-BB45-F87775DF3175}" type="presParOf" srcId="{A4C6E177-121C-4A48-9405-18271A8592B2}" destId="{0BF87C4F-1939-466B-AE7D-3C142BA0417D}" srcOrd="0" destOrd="0" presId="urn:microsoft.com/office/officeart/2008/layout/LinedList"/>
    <dgm:cxn modelId="{109D9ADE-96B6-46F1-8421-71D68E781DE8}" type="presParOf" srcId="{A4C6E177-121C-4A48-9405-18271A8592B2}" destId="{4CB128F6-F85C-4F5B-9DA8-50F7CE7506BB}" srcOrd="1" destOrd="0" presId="urn:microsoft.com/office/officeart/2008/layout/LinedList"/>
    <dgm:cxn modelId="{3BBD3258-7DD2-4EEC-926D-6710D8B008CF}" type="presParOf" srcId="{4CB128F6-F85C-4F5B-9DA8-50F7CE7506BB}" destId="{9C43D296-294F-4EA9-B7A5-5B36D18AB5F4}" srcOrd="0" destOrd="0" presId="urn:microsoft.com/office/officeart/2008/layout/LinedList"/>
    <dgm:cxn modelId="{A16469EB-AECB-4635-A1E0-7B72335B83D3}" type="presParOf" srcId="{4CB128F6-F85C-4F5B-9DA8-50F7CE7506BB}" destId="{54CA20D0-ACD4-4E96-A223-3017693E48FF}" srcOrd="1" destOrd="0" presId="urn:microsoft.com/office/officeart/2008/layout/LinedList"/>
    <dgm:cxn modelId="{7FD43457-C6FD-4CB8-BD3F-393CC8CC1A96}" type="presParOf" srcId="{4CB128F6-F85C-4F5B-9DA8-50F7CE7506BB}" destId="{89923203-B812-4541-890A-4E99BC5DFF17}" srcOrd="2" destOrd="0" presId="urn:microsoft.com/office/officeart/2008/layout/LinedList"/>
    <dgm:cxn modelId="{DBF28E87-542D-4728-832B-294566EEE5F6}" type="presParOf" srcId="{A4C6E177-121C-4A48-9405-18271A8592B2}" destId="{100E091A-31BE-4B12-9AE1-DAE898D781BF}" srcOrd="2" destOrd="0" presId="urn:microsoft.com/office/officeart/2008/layout/LinedList"/>
    <dgm:cxn modelId="{BD27CC36-F91A-49C9-A7FB-E1D985CC0248}" type="presParOf" srcId="{A4C6E177-121C-4A48-9405-18271A8592B2}" destId="{AC3F9126-C4BF-4198-B6C1-346EEDD6AB24}" srcOrd="3" destOrd="0" presId="urn:microsoft.com/office/officeart/2008/layout/LinedList"/>
    <dgm:cxn modelId="{160C0D12-7B16-48D7-8C58-91CEDDE7796B}" type="presParOf" srcId="{A4C6E177-121C-4A48-9405-18271A8592B2}" destId="{025FFCD6-EAF3-4F70-B876-6B90557AD238}" srcOrd="4" destOrd="0" presId="urn:microsoft.com/office/officeart/2008/layout/LinedList"/>
    <dgm:cxn modelId="{FD9E1DDA-9DE0-49F5-B925-8731B8F0E0D1}" type="presParOf" srcId="{025FFCD6-EAF3-4F70-B876-6B90557AD238}" destId="{3CCAF2CA-FA31-480C-8A70-1229BA7BEA07}" srcOrd="0" destOrd="0" presId="urn:microsoft.com/office/officeart/2008/layout/LinedList"/>
    <dgm:cxn modelId="{6C9F8B23-AB0B-4D4F-BA34-6DD3144E87AE}" type="presParOf" srcId="{025FFCD6-EAF3-4F70-B876-6B90557AD238}" destId="{D8D302BD-E364-4D4F-B5A0-4C070A95AE41}" srcOrd="1" destOrd="0" presId="urn:microsoft.com/office/officeart/2008/layout/LinedList"/>
    <dgm:cxn modelId="{6905D737-F073-4372-99FB-B879B2BAC686}" type="presParOf" srcId="{025FFCD6-EAF3-4F70-B876-6B90557AD238}" destId="{0C32B841-14E0-418B-8C5A-ECB21F7630DB}" srcOrd="2" destOrd="0" presId="urn:microsoft.com/office/officeart/2008/layout/LinedList"/>
    <dgm:cxn modelId="{75913362-4C76-449D-899E-0578ACC2B38E}" type="presParOf" srcId="{A4C6E177-121C-4A48-9405-18271A8592B2}" destId="{F46C4B82-8786-4F0A-B266-B29B3C4D79CF}" srcOrd="5" destOrd="0" presId="urn:microsoft.com/office/officeart/2008/layout/LinedList"/>
    <dgm:cxn modelId="{D04C9FFA-119E-4861-8DC2-306A23BD730C}" type="presParOf" srcId="{A4C6E177-121C-4A48-9405-18271A8592B2}" destId="{F8676450-670C-45F0-B258-2D79D9301029}" srcOrd="6" destOrd="0" presId="urn:microsoft.com/office/officeart/2008/layout/LinedList"/>
    <dgm:cxn modelId="{7FCC6F82-1334-4664-80EE-0F842F507110}" type="presParOf" srcId="{A4C6E177-121C-4A48-9405-18271A8592B2}" destId="{9D80BC10-BBD5-4D96-99CA-E3AD506A2CCA}" srcOrd="7" destOrd="0" presId="urn:microsoft.com/office/officeart/2008/layout/LinedList"/>
    <dgm:cxn modelId="{75D95781-8048-4045-8ABB-16A53962C8F8}" type="presParOf" srcId="{9D80BC10-BBD5-4D96-99CA-E3AD506A2CCA}" destId="{5CA06483-D0A1-419F-B960-B461F1DB7A49}" srcOrd="0" destOrd="0" presId="urn:microsoft.com/office/officeart/2008/layout/LinedList"/>
    <dgm:cxn modelId="{D602C01F-1DD6-46B6-8F0E-144411670522}" type="presParOf" srcId="{9D80BC10-BBD5-4D96-99CA-E3AD506A2CCA}" destId="{ABE3FD95-97AB-467D-AF26-4C319333C3E0}" srcOrd="1" destOrd="0" presId="urn:microsoft.com/office/officeart/2008/layout/LinedList"/>
    <dgm:cxn modelId="{873515AA-79F7-4332-8E6F-012B24DFF252}" type="presParOf" srcId="{9D80BC10-BBD5-4D96-99CA-E3AD506A2CCA}" destId="{41A671F8-558C-4D4D-92F4-391B96044A87}" srcOrd="2" destOrd="0" presId="urn:microsoft.com/office/officeart/2008/layout/LinedList"/>
    <dgm:cxn modelId="{0BF6EC93-BAE9-4BD3-BB74-477BB451ABB9}" type="presParOf" srcId="{A4C6E177-121C-4A48-9405-18271A8592B2}" destId="{E9257691-DBFF-4D1F-85F3-EF4EA3E366AB}" srcOrd="8" destOrd="0" presId="urn:microsoft.com/office/officeart/2008/layout/LinedList"/>
    <dgm:cxn modelId="{9C125637-BA32-4D3E-9AD9-CE50AE119448}" type="presParOf" srcId="{A4C6E177-121C-4A48-9405-18271A8592B2}" destId="{829E6F0B-81EE-4236-BF89-3528205FC28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C8C0D-472D-4CA8-91F1-48D47E54A8B7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CC850BC-96EE-49E8-8C85-3D0E7B6E0CA3}">
      <dgm:prSet phldrT="[Text]"/>
      <dgm:spPr/>
      <dgm:t>
        <a:bodyPr/>
        <a:lstStyle/>
        <a:p>
          <a:pPr latinLnBrk="1"/>
          <a:r>
            <a:rPr lang="en-US" altLang="ko-KR" b="1" dirty="0" smtClean="0"/>
            <a:t>Server</a:t>
          </a:r>
          <a:endParaRPr lang="ko-KR" altLang="en-US" b="1" dirty="0"/>
        </a:p>
      </dgm:t>
    </dgm:pt>
    <dgm:pt modelId="{7E15A540-F7B6-4354-BA75-9301DAFD3DA7}" type="parTrans" cxnId="{9723BEE6-443C-4D8C-B4D4-1B0276225C21}">
      <dgm:prSet/>
      <dgm:spPr/>
      <dgm:t>
        <a:bodyPr/>
        <a:lstStyle/>
        <a:p>
          <a:pPr latinLnBrk="1"/>
          <a:endParaRPr lang="ko-KR" altLang="en-US"/>
        </a:p>
      </dgm:t>
    </dgm:pt>
    <dgm:pt modelId="{259CE16E-179E-4872-B96E-CDBEE551AA74}" type="sibTrans" cxnId="{9723BEE6-443C-4D8C-B4D4-1B0276225C21}">
      <dgm:prSet/>
      <dgm:spPr/>
      <dgm:t>
        <a:bodyPr/>
        <a:lstStyle/>
        <a:p>
          <a:pPr latinLnBrk="1"/>
          <a:endParaRPr lang="ko-KR" altLang="en-US"/>
        </a:p>
      </dgm:t>
    </dgm:pt>
    <dgm:pt modelId="{0E27B422-A4A1-4FF5-985F-683FDB9760FE}">
      <dgm:prSet phldrT="[Text]"/>
      <dgm:spPr/>
      <dgm:t>
        <a:bodyPr/>
        <a:lstStyle/>
        <a:p>
          <a:pPr latinLnBrk="1"/>
          <a:r>
            <a:rPr lang="en-US" altLang="ko-KR" b="1" dirty="0" smtClean="0"/>
            <a:t>Node.js</a:t>
          </a:r>
          <a:endParaRPr lang="ko-KR" altLang="en-US" b="1" dirty="0"/>
        </a:p>
      </dgm:t>
    </dgm:pt>
    <dgm:pt modelId="{F1184143-EA42-4ABE-8AC6-7440CD9E231D}" type="parTrans" cxnId="{DAB9AFD5-AEF6-4798-A04A-0F1C8FE3B063}">
      <dgm:prSet/>
      <dgm:spPr/>
      <dgm:t>
        <a:bodyPr/>
        <a:lstStyle/>
        <a:p>
          <a:pPr latinLnBrk="1"/>
          <a:endParaRPr lang="ko-KR" altLang="en-US"/>
        </a:p>
      </dgm:t>
    </dgm:pt>
    <dgm:pt modelId="{FF3286E3-CD6C-4B18-A64D-F910CE63CC81}" type="sibTrans" cxnId="{DAB9AFD5-AEF6-4798-A04A-0F1C8FE3B063}">
      <dgm:prSet/>
      <dgm:spPr/>
      <dgm:t>
        <a:bodyPr/>
        <a:lstStyle/>
        <a:p>
          <a:pPr latinLnBrk="1"/>
          <a:endParaRPr lang="ko-KR" altLang="en-US"/>
        </a:p>
      </dgm:t>
    </dgm:pt>
    <dgm:pt modelId="{6BEF08B0-FDA7-408E-9B5A-E8F75E5F0721}">
      <dgm:prSet phldrT="[Text]"/>
      <dgm:spPr/>
      <dgm:t>
        <a:bodyPr/>
        <a:lstStyle/>
        <a:p>
          <a:pPr latinLnBrk="1"/>
          <a:r>
            <a:rPr lang="en-US" altLang="ko-KR" b="1" dirty="0" smtClean="0"/>
            <a:t>AWS</a:t>
          </a:r>
          <a:endParaRPr lang="ko-KR" altLang="en-US" b="1" dirty="0"/>
        </a:p>
      </dgm:t>
    </dgm:pt>
    <dgm:pt modelId="{6227B6BF-67A7-49D2-967A-C674011FA969}" type="parTrans" cxnId="{6832DD95-0753-4AD6-B663-0F350D6BE2C1}">
      <dgm:prSet/>
      <dgm:spPr/>
      <dgm:t>
        <a:bodyPr/>
        <a:lstStyle/>
        <a:p>
          <a:pPr latinLnBrk="1"/>
          <a:endParaRPr lang="ko-KR" altLang="en-US"/>
        </a:p>
      </dgm:t>
    </dgm:pt>
    <dgm:pt modelId="{73536454-096C-44D4-9F36-AFF73FBA1B18}" type="sibTrans" cxnId="{6832DD95-0753-4AD6-B663-0F350D6BE2C1}">
      <dgm:prSet/>
      <dgm:spPr/>
      <dgm:t>
        <a:bodyPr/>
        <a:lstStyle/>
        <a:p>
          <a:pPr latinLnBrk="1"/>
          <a:endParaRPr lang="ko-KR" altLang="en-US"/>
        </a:p>
      </dgm:t>
    </dgm:pt>
    <dgm:pt modelId="{D66C0FE5-331E-4049-B86D-27DC10991BEE}">
      <dgm:prSet phldrT="[Text]"/>
      <dgm:spPr/>
      <dgm:t>
        <a:bodyPr/>
        <a:lstStyle/>
        <a:p>
          <a:pPr latinLnBrk="1"/>
          <a:r>
            <a:rPr lang="en-US" altLang="ko-KR" b="1" dirty="0" smtClean="0"/>
            <a:t>Library</a:t>
          </a:r>
          <a:endParaRPr lang="ko-KR" altLang="en-US" b="1" dirty="0"/>
        </a:p>
      </dgm:t>
    </dgm:pt>
    <dgm:pt modelId="{BFA0DF4F-2D45-4273-953F-F080AF5AB4C6}" type="parTrans" cxnId="{4256BBBD-CE78-4F43-BD8D-2A4320EE5707}">
      <dgm:prSet/>
      <dgm:spPr/>
      <dgm:t>
        <a:bodyPr/>
        <a:lstStyle/>
        <a:p>
          <a:pPr latinLnBrk="1"/>
          <a:endParaRPr lang="ko-KR" altLang="en-US"/>
        </a:p>
      </dgm:t>
    </dgm:pt>
    <dgm:pt modelId="{7E2DF6A6-162A-4700-A464-C4BCA5505961}" type="sibTrans" cxnId="{4256BBBD-CE78-4F43-BD8D-2A4320EE5707}">
      <dgm:prSet/>
      <dgm:spPr/>
      <dgm:t>
        <a:bodyPr/>
        <a:lstStyle/>
        <a:p>
          <a:pPr latinLnBrk="1"/>
          <a:endParaRPr lang="ko-KR" altLang="en-US"/>
        </a:p>
      </dgm:t>
    </dgm:pt>
    <dgm:pt modelId="{289F0DD2-3591-4541-837B-AA22DB86DE7A}">
      <dgm:prSet phldrT="[Text]"/>
      <dgm:spPr/>
      <dgm:t>
        <a:bodyPr/>
        <a:lstStyle/>
        <a:p>
          <a:pPr latinLnBrk="1"/>
          <a:r>
            <a:rPr lang="en-US" altLang="ko-KR" b="1" dirty="0" smtClean="0"/>
            <a:t>JavaScript</a:t>
          </a:r>
          <a:endParaRPr lang="ko-KR" altLang="en-US" b="1" dirty="0"/>
        </a:p>
      </dgm:t>
    </dgm:pt>
    <dgm:pt modelId="{25B85B1B-E1A4-4ACD-AF2E-C3031A7987C8}" type="parTrans" cxnId="{608CF8CE-55E2-40F0-AF24-A7F4A321B3AD}">
      <dgm:prSet/>
      <dgm:spPr/>
      <dgm:t>
        <a:bodyPr/>
        <a:lstStyle/>
        <a:p>
          <a:pPr latinLnBrk="1"/>
          <a:endParaRPr lang="ko-KR" altLang="en-US"/>
        </a:p>
      </dgm:t>
    </dgm:pt>
    <dgm:pt modelId="{67BC4A9C-6F74-4817-9A13-6E93562CF60C}" type="sibTrans" cxnId="{608CF8CE-55E2-40F0-AF24-A7F4A321B3AD}">
      <dgm:prSet/>
      <dgm:spPr/>
      <dgm:t>
        <a:bodyPr/>
        <a:lstStyle/>
        <a:p>
          <a:pPr latinLnBrk="1"/>
          <a:endParaRPr lang="ko-KR" altLang="en-US"/>
        </a:p>
      </dgm:t>
    </dgm:pt>
    <dgm:pt modelId="{E462E0DF-4155-48CD-B916-B07BA43D03E4}">
      <dgm:prSet phldrT="[Text]"/>
      <dgm:spPr/>
      <dgm:t>
        <a:bodyPr/>
        <a:lstStyle/>
        <a:p>
          <a:pPr latinLnBrk="1"/>
          <a:r>
            <a:rPr lang="en-US" altLang="ko-KR" b="1" dirty="0" smtClean="0"/>
            <a:t>Canvas</a:t>
          </a:r>
          <a:endParaRPr lang="ko-KR" altLang="en-US" b="1" dirty="0"/>
        </a:p>
      </dgm:t>
    </dgm:pt>
    <dgm:pt modelId="{99C47338-CBCC-4663-A3BC-04D389E78E43}" type="parTrans" cxnId="{A601F8B2-5AA6-46F9-8104-5E5E1D6C33A7}">
      <dgm:prSet/>
      <dgm:spPr/>
      <dgm:t>
        <a:bodyPr/>
        <a:lstStyle/>
        <a:p>
          <a:pPr latinLnBrk="1"/>
          <a:endParaRPr lang="ko-KR" altLang="en-US"/>
        </a:p>
      </dgm:t>
    </dgm:pt>
    <dgm:pt modelId="{BEDAA789-BE81-409F-B60B-AA9E470B42C0}" type="sibTrans" cxnId="{A601F8B2-5AA6-46F9-8104-5E5E1D6C33A7}">
      <dgm:prSet/>
      <dgm:spPr/>
      <dgm:t>
        <a:bodyPr/>
        <a:lstStyle/>
        <a:p>
          <a:pPr latinLnBrk="1"/>
          <a:endParaRPr lang="ko-KR" altLang="en-US"/>
        </a:p>
      </dgm:t>
    </dgm:pt>
    <dgm:pt modelId="{3422DEDA-05BF-4B86-9BE6-FD71B1FFF714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Mosquitto</a:t>
          </a:r>
          <a:endParaRPr lang="en-US" altLang="ko-KR" b="1" dirty="0" smtClean="0"/>
        </a:p>
        <a:p>
          <a:pPr latinLnBrk="1"/>
          <a:r>
            <a:rPr lang="en-US" altLang="ko-KR" b="1" dirty="0" smtClean="0"/>
            <a:t>(MQTT</a:t>
          </a:r>
          <a:r>
            <a:rPr lang="en-US" altLang="ko-KR" b="0" dirty="0" smtClean="0"/>
            <a:t> </a:t>
          </a:r>
          <a:r>
            <a:rPr lang="en-US" altLang="ko-KR" b="1" dirty="0" smtClean="0"/>
            <a:t>Broker</a:t>
          </a:r>
          <a:r>
            <a:rPr lang="en-US" altLang="ko-KR" b="0" dirty="0" smtClean="0"/>
            <a:t>)</a:t>
          </a:r>
          <a:endParaRPr lang="ko-KR" altLang="en-US" b="0" dirty="0"/>
        </a:p>
      </dgm:t>
    </dgm:pt>
    <dgm:pt modelId="{6B5E01F3-D42C-4AB0-9535-E9253C36C9C1}" type="parTrans" cxnId="{E4344942-1C8A-4456-AD61-5A42ED46A507}">
      <dgm:prSet/>
      <dgm:spPr/>
      <dgm:t>
        <a:bodyPr/>
        <a:lstStyle/>
        <a:p>
          <a:pPr latinLnBrk="1"/>
          <a:endParaRPr lang="ko-KR" altLang="en-US"/>
        </a:p>
      </dgm:t>
    </dgm:pt>
    <dgm:pt modelId="{A253C082-8084-4150-8EB7-34A801B36A5A}" type="sibTrans" cxnId="{E4344942-1C8A-4456-AD61-5A42ED46A507}">
      <dgm:prSet/>
      <dgm:spPr/>
      <dgm:t>
        <a:bodyPr/>
        <a:lstStyle/>
        <a:p>
          <a:pPr latinLnBrk="1"/>
          <a:endParaRPr lang="ko-KR" altLang="en-US"/>
        </a:p>
      </dgm:t>
    </dgm:pt>
    <dgm:pt modelId="{A2CA7F2F-5415-41F3-BA5A-2B3FEA43468A}">
      <dgm:prSet phldrT="[Text]"/>
      <dgm:spPr/>
      <dgm:t>
        <a:bodyPr/>
        <a:lstStyle/>
        <a:p>
          <a:pPr latinLnBrk="1"/>
          <a:r>
            <a:rPr lang="en-US" altLang="ko-KR" b="1" dirty="0" smtClean="0"/>
            <a:t>Bootstrap</a:t>
          </a:r>
          <a:endParaRPr lang="ko-KR" altLang="en-US" b="1" dirty="0"/>
        </a:p>
      </dgm:t>
    </dgm:pt>
    <dgm:pt modelId="{FE5449D1-4EF9-44FC-ACA6-B7C61F47041F}">
      <dgm:prSet phldrT="[Text]"/>
      <dgm:spPr/>
      <dgm:t>
        <a:bodyPr/>
        <a:lstStyle/>
        <a:p>
          <a:pPr latinLnBrk="1"/>
          <a:r>
            <a:rPr lang="en-US" altLang="ko-KR" b="1" dirty="0" smtClean="0"/>
            <a:t>JavaScript</a:t>
          </a:r>
          <a:endParaRPr lang="ko-KR" altLang="en-US" b="1" dirty="0"/>
        </a:p>
      </dgm:t>
    </dgm:pt>
    <dgm:pt modelId="{F83A4E15-04F6-4761-B133-426D2F003E14}">
      <dgm:prSet phldrT="[Text]"/>
      <dgm:spPr/>
      <dgm:t>
        <a:bodyPr/>
        <a:lstStyle/>
        <a:p>
          <a:pPr latinLnBrk="1"/>
          <a:r>
            <a:rPr lang="en-US" altLang="ko-KR" b="1" dirty="0" smtClean="0"/>
            <a:t>HTML</a:t>
          </a:r>
          <a:endParaRPr lang="ko-KR" altLang="en-US" b="1" dirty="0"/>
        </a:p>
      </dgm:t>
    </dgm:pt>
    <dgm:pt modelId="{0FFFA825-95D5-4E1B-B541-D761CE159EB1}">
      <dgm:prSet phldrT="[Text]"/>
      <dgm:spPr/>
      <dgm:t>
        <a:bodyPr/>
        <a:lstStyle/>
        <a:p>
          <a:pPr latinLnBrk="1"/>
          <a:r>
            <a:rPr lang="en-US" altLang="ko-KR" b="1" dirty="0" smtClean="0"/>
            <a:t>Client</a:t>
          </a:r>
          <a:endParaRPr lang="ko-KR" altLang="en-US" b="1" dirty="0"/>
        </a:p>
      </dgm:t>
    </dgm:pt>
    <dgm:pt modelId="{3DE2E20F-CDDE-4EA4-B709-FA8E498CE34B}" type="sibTrans" cxnId="{3E51DA43-FB30-40C9-BCA8-4B5AB27A3D15}">
      <dgm:prSet/>
      <dgm:spPr/>
      <dgm:t>
        <a:bodyPr/>
        <a:lstStyle/>
        <a:p>
          <a:pPr latinLnBrk="1"/>
          <a:endParaRPr lang="ko-KR" altLang="en-US"/>
        </a:p>
      </dgm:t>
    </dgm:pt>
    <dgm:pt modelId="{48CE5D03-C7CC-4580-BCEB-D1E4513DA987}" type="parTrans" cxnId="{3E51DA43-FB30-40C9-BCA8-4B5AB27A3D15}">
      <dgm:prSet/>
      <dgm:spPr/>
      <dgm:t>
        <a:bodyPr/>
        <a:lstStyle/>
        <a:p>
          <a:pPr latinLnBrk="1"/>
          <a:endParaRPr lang="ko-KR" altLang="en-US"/>
        </a:p>
      </dgm:t>
    </dgm:pt>
    <dgm:pt modelId="{CD9CCEAB-25C8-45C8-A81D-F13C8613677D}" type="sibTrans" cxnId="{7B56B4B9-3250-4EDF-A7E5-025B884E9477}">
      <dgm:prSet/>
      <dgm:spPr/>
      <dgm:t>
        <a:bodyPr/>
        <a:lstStyle/>
        <a:p>
          <a:pPr latinLnBrk="1"/>
          <a:endParaRPr lang="ko-KR" altLang="en-US"/>
        </a:p>
      </dgm:t>
    </dgm:pt>
    <dgm:pt modelId="{6717AB3C-D6F4-446F-875E-12BB9A93FA6F}" type="parTrans" cxnId="{7B56B4B9-3250-4EDF-A7E5-025B884E9477}">
      <dgm:prSet/>
      <dgm:spPr/>
      <dgm:t>
        <a:bodyPr/>
        <a:lstStyle/>
        <a:p>
          <a:pPr latinLnBrk="1"/>
          <a:endParaRPr lang="ko-KR" altLang="en-US"/>
        </a:p>
      </dgm:t>
    </dgm:pt>
    <dgm:pt modelId="{C84C9C7A-14B5-4A86-80CB-2511692913D2}" type="sibTrans" cxnId="{DDE3344A-D0FD-4A5E-B29E-0D56D93A66BF}">
      <dgm:prSet/>
      <dgm:spPr/>
      <dgm:t>
        <a:bodyPr/>
        <a:lstStyle/>
        <a:p>
          <a:pPr latinLnBrk="1"/>
          <a:endParaRPr lang="ko-KR" altLang="en-US"/>
        </a:p>
      </dgm:t>
    </dgm:pt>
    <dgm:pt modelId="{166FAF82-AFAB-4808-861B-C3FDAAD91EC9}" type="parTrans" cxnId="{DDE3344A-D0FD-4A5E-B29E-0D56D93A66BF}">
      <dgm:prSet/>
      <dgm:spPr/>
      <dgm:t>
        <a:bodyPr/>
        <a:lstStyle/>
        <a:p>
          <a:pPr latinLnBrk="1"/>
          <a:endParaRPr lang="ko-KR" altLang="en-US"/>
        </a:p>
      </dgm:t>
    </dgm:pt>
    <dgm:pt modelId="{75CE1F60-5DDC-4CB2-9A82-DE29F0D9C2A7}" type="sibTrans" cxnId="{56A5B321-6351-4325-BDBA-9F9DE43575CE}">
      <dgm:prSet/>
      <dgm:spPr/>
      <dgm:t>
        <a:bodyPr/>
        <a:lstStyle/>
        <a:p>
          <a:pPr latinLnBrk="1"/>
          <a:endParaRPr lang="ko-KR" altLang="en-US"/>
        </a:p>
      </dgm:t>
    </dgm:pt>
    <dgm:pt modelId="{C60FC291-CF97-42EF-822C-6782E3E64B33}" type="parTrans" cxnId="{56A5B321-6351-4325-BDBA-9F9DE43575CE}">
      <dgm:prSet/>
      <dgm:spPr/>
      <dgm:t>
        <a:bodyPr/>
        <a:lstStyle/>
        <a:p>
          <a:pPr latinLnBrk="1"/>
          <a:endParaRPr lang="ko-KR" altLang="en-US"/>
        </a:p>
      </dgm:t>
    </dgm:pt>
    <dgm:pt modelId="{F15004D9-625B-4C2E-AF8B-F2BFEAC41282}">
      <dgm:prSet phldrT="[Text]"/>
      <dgm:spPr/>
      <dgm:t>
        <a:bodyPr/>
        <a:lstStyle/>
        <a:p>
          <a:pPr latinLnBrk="1"/>
          <a:r>
            <a:rPr lang="en-US" altLang="ko-KR" b="1" dirty="0" smtClean="0"/>
            <a:t>Version </a:t>
          </a:r>
          <a:r>
            <a:rPr lang="ko-KR" altLang="en-US" b="1" dirty="0" smtClean="0"/>
            <a:t>관리</a:t>
          </a:r>
          <a:endParaRPr lang="ko-KR" altLang="en-US" b="1" dirty="0"/>
        </a:p>
      </dgm:t>
    </dgm:pt>
    <dgm:pt modelId="{08EB1B6D-E5FA-4424-8F19-C1912AEC10A0}" type="parTrans" cxnId="{43EBAC20-830E-4CE9-BCE8-BF1E44F08E45}">
      <dgm:prSet/>
      <dgm:spPr/>
      <dgm:t>
        <a:bodyPr/>
        <a:lstStyle/>
        <a:p>
          <a:pPr latinLnBrk="1"/>
          <a:endParaRPr lang="ko-KR" altLang="en-US"/>
        </a:p>
      </dgm:t>
    </dgm:pt>
    <dgm:pt modelId="{B0E28A7E-BB9F-4985-BEF9-E7B3D9E0FE65}" type="sibTrans" cxnId="{43EBAC20-830E-4CE9-BCE8-BF1E44F08E45}">
      <dgm:prSet/>
      <dgm:spPr/>
      <dgm:t>
        <a:bodyPr/>
        <a:lstStyle/>
        <a:p>
          <a:pPr latinLnBrk="1"/>
          <a:endParaRPr lang="ko-KR" altLang="en-US"/>
        </a:p>
      </dgm:t>
    </dgm:pt>
    <dgm:pt modelId="{25A98977-A212-488C-B09D-FCFC21C9CB06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Github</a:t>
          </a:r>
          <a:endParaRPr lang="ko-KR" altLang="en-US" b="1" dirty="0"/>
        </a:p>
      </dgm:t>
    </dgm:pt>
    <dgm:pt modelId="{21497C6D-DC13-46C1-8D79-8792F91CBAA1}" type="parTrans" cxnId="{2ABDC62B-E5F9-48DC-94DF-57DABEBC1C41}">
      <dgm:prSet/>
      <dgm:spPr/>
      <dgm:t>
        <a:bodyPr/>
        <a:lstStyle/>
        <a:p>
          <a:pPr latinLnBrk="1"/>
          <a:endParaRPr lang="ko-KR" altLang="en-US"/>
        </a:p>
      </dgm:t>
    </dgm:pt>
    <dgm:pt modelId="{3D65D2A5-D5F7-4276-8DFD-95CD5D544B97}" type="sibTrans" cxnId="{2ABDC62B-E5F9-48DC-94DF-57DABEBC1C41}">
      <dgm:prSet/>
      <dgm:spPr/>
      <dgm:t>
        <a:bodyPr/>
        <a:lstStyle/>
        <a:p>
          <a:pPr latinLnBrk="1"/>
          <a:endParaRPr lang="ko-KR" altLang="en-US"/>
        </a:p>
      </dgm:t>
    </dgm:pt>
    <dgm:pt modelId="{E36B84AC-B2DD-46E3-814A-4FCF5E8B93AD}">
      <dgm:prSet phldrT="[Text]"/>
      <dgm:spPr/>
      <dgm:t>
        <a:bodyPr/>
        <a:lstStyle/>
        <a:p>
          <a:pPr latinLnBrk="1"/>
          <a:r>
            <a:rPr lang="en-US" altLang="ko-KR" b="1" dirty="0" smtClean="0"/>
            <a:t>SQLITE3</a:t>
          </a:r>
          <a:endParaRPr lang="ko-KR" altLang="en-US" b="1" dirty="0"/>
        </a:p>
      </dgm:t>
    </dgm:pt>
    <dgm:pt modelId="{20142DA8-B091-45EB-A2FE-F5937911AD6D}" type="parTrans" cxnId="{A92E34E6-5471-47CA-AE67-FC2A57DFE0C8}">
      <dgm:prSet/>
      <dgm:spPr/>
      <dgm:t>
        <a:bodyPr/>
        <a:lstStyle/>
        <a:p>
          <a:pPr latinLnBrk="1"/>
          <a:endParaRPr lang="ko-KR" altLang="en-US"/>
        </a:p>
      </dgm:t>
    </dgm:pt>
    <dgm:pt modelId="{F6D4F017-1DD7-47AA-887A-20F8D7987794}" type="sibTrans" cxnId="{A92E34E6-5471-47CA-AE67-FC2A57DFE0C8}">
      <dgm:prSet/>
      <dgm:spPr/>
      <dgm:t>
        <a:bodyPr/>
        <a:lstStyle/>
        <a:p>
          <a:pPr latinLnBrk="1"/>
          <a:endParaRPr lang="ko-KR" altLang="en-US"/>
        </a:p>
      </dgm:t>
    </dgm:pt>
    <dgm:pt modelId="{4DCECBAA-7618-4AB4-A064-DB530AD09EC9}" type="pres">
      <dgm:prSet presAssocID="{DDBC8C0D-472D-4CA8-91F1-48D47E54A8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7A83B3-D5DC-4603-B265-2368342CE022}" type="pres">
      <dgm:prSet presAssocID="{2CC850BC-96EE-49E8-8C85-3D0E7B6E0CA3}" presName="root" presStyleCnt="0"/>
      <dgm:spPr/>
    </dgm:pt>
    <dgm:pt modelId="{B807D0C0-C1AD-49DA-8DBB-00565824D17B}" type="pres">
      <dgm:prSet presAssocID="{2CC850BC-96EE-49E8-8C85-3D0E7B6E0CA3}" presName="rootComposite" presStyleCnt="0"/>
      <dgm:spPr/>
    </dgm:pt>
    <dgm:pt modelId="{1D366709-028B-459B-88B9-E1350D5DA5EC}" type="pres">
      <dgm:prSet presAssocID="{2CC850BC-96EE-49E8-8C85-3D0E7B6E0CA3}" presName="rootText" presStyleLbl="node1" presStyleIdx="0" presStyleCnt="4" custLinFactNeighborX="724" custLinFactNeighborY="3383"/>
      <dgm:spPr/>
      <dgm:t>
        <a:bodyPr/>
        <a:lstStyle/>
        <a:p>
          <a:pPr latinLnBrk="1"/>
          <a:endParaRPr lang="ko-KR" altLang="en-US"/>
        </a:p>
      </dgm:t>
    </dgm:pt>
    <dgm:pt modelId="{505A0EA1-3FD1-44E3-8725-7E0745263EE8}" type="pres">
      <dgm:prSet presAssocID="{2CC850BC-96EE-49E8-8C85-3D0E7B6E0CA3}" presName="rootConnector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D49785-26D4-4CC3-A7D5-B229B2BD00D3}" type="pres">
      <dgm:prSet presAssocID="{2CC850BC-96EE-49E8-8C85-3D0E7B6E0CA3}" presName="childShape" presStyleCnt="0"/>
      <dgm:spPr/>
    </dgm:pt>
    <dgm:pt modelId="{ADF1400B-C263-4CD4-B265-B7111AAE41C1}" type="pres">
      <dgm:prSet presAssocID="{F1184143-EA42-4ABE-8AC6-7440CD9E231D}" presName="Name13" presStyleLbl="parChTrans1D2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6ED0B53B-2778-4250-A363-BF89A690F405}" type="pres">
      <dgm:prSet presAssocID="{0E27B422-A4A1-4FF5-985F-683FDB9760FE}" presName="childText" presStyleLbl="bgAcc1" presStyleIdx="0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F52B91-E67D-4C8B-B0E7-A14B1839EDB3}" type="pres">
      <dgm:prSet presAssocID="{6227B6BF-67A7-49D2-967A-C674011FA969}" presName="Name13" presStyleLbl="parChTrans1D2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E525BC98-6C72-44F1-9A07-0DB0C7A3B433}" type="pres">
      <dgm:prSet presAssocID="{6BEF08B0-FDA7-408E-9B5A-E8F75E5F0721}" presName="childText" presStyleLbl="bgAcc1" presStyleIdx="1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225999-3703-487E-9F3C-BC2D196EF26F}" type="pres">
      <dgm:prSet presAssocID="{6B5E01F3-D42C-4AB0-9535-E9253C36C9C1}" presName="Name13" presStyleLbl="parChTrans1D2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3CB19932-6530-4FB1-B3C7-913CF1176325}" type="pres">
      <dgm:prSet presAssocID="{3422DEDA-05BF-4B86-9BE6-FD71B1FFF714}" presName="childText" presStyleLbl="bgAcc1" presStyleIdx="2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B7CB94-1A2F-4453-A66D-2472790E53EE}" type="pres">
      <dgm:prSet presAssocID="{20142DA8-B091-45EB-A2FE-F5937911AD6D}" presName="Name13" presStyleLbl="parChTrans1D2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FB1A1FA-49EA-453B-9D2B-95FA464DE011}" type="pres">
      <dgm:prSet presAssocID="{E36B84AC-B2DD-46E3-814A-4FCF5E8B93AD}" presName="childText" presStyleLbl="bgAcc1" presStyleIdx="3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F6F34F-07D2-461E-BAD5-039303500044}" type="pres">
      <dgm:prSet presAssocID="{0FFFA825-95D5-4E1B-B541-D761CE159EB1}" presName="root" presStyleCnt="0"/>
      <dgm:spPr/>
    </dgm:pt>
    <dgm:pt modelId="{8BE4C146-483B-414D-A1A3-D043E7B69150}" type="pres">
      <dgm:prSet presAssocID="{0FFFA825-95D5-4E1B-B541-D761CE159EB1}" presName="rootComposite" presStyleCnt="0"/>
      <dgm:spPr/>
    </dgm:pt>
    <dgm:pt modelId="{0A7E29D7-350F-47DA-A0C3-D877E7163BAE}" type="pres">
      <dgm:prSet presAssocID="{0FFFA825-95D5-4E1B-B541-D761CE159EB1}" presName="rootText" presStyleLbl="node1" presStyleIdx="1" presStyleCnt="4" custLinFactNeighborX="724" custLinFactNeighborY="3383"/>
      <dgm:spPr/>
      <dgm:t>
        <a:bodyPr/>
        <a:lstStyle/>
        <a:p>
          <a:pPr latinLnBrk="1"/>
          <a:endParaRPr lang="ko-KR" altLang="en-US"/>
        </a:p>
      </dgm:t>
    </dgm:pt>
    <dgm:pt modelId="{BC10FC50-8648-4638-9C99-74000B486402}" type="pres">
      <dgm:prSet presAssocID="{0FFFA825-95D5-4E1B-B541-D761CE159EB1}" presName="rootConnector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FE710D4-07D2-4BCD-B926-42F1AF0A2C2C}" type="pres">
      <dgm:prSet presAssocID="{0FFFA825-95D5-4E1B-B541-D761CE159EB1}" presName="childShape" presStyleCnt="0"/>
      <dgm:spPr/>
    </dgm:pt>
    <dgm:pt modelId="{6D7D7538-034C-429A-AF8B-1382594DC395}" type="pres">
      <dgm:prSet presAssocID="{C60FC291-CF97-42EF-822C-6782E3E64B33}" presName="Name13" presStyleLbl="parChTrans1D2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9852B83B-ABFE-47D9-9684-B34B5CB1C8B5}" type="pres">
      <dgm:prSet presAssocID="{F83A4E15-04F6-4761-B133-426D2F003E14}" presName="childText" presStyleLbl="bgAcc1" presStyleIdx="4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53D983-B704-4025-A187-DFFF548D6A26}" type="pres">
      <dgm:prSet presAssocID="{166FAF82-AFAB-4808-861B-C3FDAAD91EC9}" presName="Name13" presStyleLbl="parChTrans1D2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6B4B7C62-9277-453D-8E49-9E9DE7FBDFF8}" type="pres">
      <dgm:prSet presAssocID="{FE5449D1-4EF9-44FC-ACA6-B7C61F47041F}" presName="childText" presStyleLbl="bgAcc1" presStyleIdx="5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72FD81-0582-4656-A35A-8512ECE7D72B}" type="pres">
      <dgm:prSet presAssocID="{6717AB3C-D6F4-446F-875E-12BB9A93FA6F}" presName="Name13" presStyleLbl="parChTrans1D2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A65EBBFA-40D1-44E2-B9EE-39C6E7044E1B}" type="pres">
      <dgm:prSet presAssocID="{A2CA7F2F-5415-41F3-BA5A-2B3FEA43468A}" presName="childText" presStyleLbl="bgAcc1" presStyleIdx="6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B9B632-4C9E-48EA-8881-FB7EE737B1B5}" type="pres">
      <dgm:prSet presAssocID="{D66C0FE5-331E-4049-B86D-27DC10991BEE}" presName="root" presStyleCnt="0"/>
      <dgm:spPr/>
    </dgm:pt>
    <dgm:pt modelId="{AAD9EC81-2E0A-4E66-97A3-61870A6F84C8}" type="pres">
      <dgm:prSet presAssocID="{D66C0FE5-331E-4049-B86D-27DC10991BEE}" presName="rootComposite" presStyleCnt="0"/>
      <dgm:spPr/>
    </dgm:pt>
    <dgm:pt modelId="{89F7FF67-66CC-4E6B-96A4-9669E34EBD65}" type="pres">
      <dgm:prSet presAssocID="{D66C0FE5-331E-4049-B86D-27DC10991BEE}" presName="rootText" presStyleLbl="node1" presStyleIdx="2" presStyleCnt="4" custLinFactNeighborX="724" custLinFactNeighborY="3383"/>
      <dgm:spPr/>
      <dgm:t>
        <a:bodyPr/>
        <a:lstStyle/>
        <a:p>
          <a:pPr latinLnBrk="1"/>
          <a:endParaRPr lang="ko-KR" altLang="en-US"/>
        </a:p>
      </dgm:t>
    </dgm:pt>
    <dgm:pt modelId="{D363F206-38CC-4456-B3BE-3E5FA84F7D0D}" type="pres">
      <dgm:prSet presAssocID="{D66C0FE5-331E-4049-B86D-27DC10991BEE}" presName="rootConnector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87381E5-8247-4C60-A8AB-7BF1B0E7D0D1}" type="pres">
      <dgm:prSet presAssocID="{D66C0FE5-331E-4049-B86D-27DC10991BEE}" presName="childShape" presStyleCnt="0"/>
      <dgm:spPr/>
    </dgm:pt>
    <dgm:pt modelId="{682969EB-CD05-4E47-955B-B79835FAC6A9}" type="pres">
      <dgm:prSet presAssocID="{25B85B1B-E1A4-4ACD-AF2E-C3031A7987C8}" presName="Name13" presStyleLbl="parChTrans1D2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D178DCAF-6393-4B5B-9FBF-01952821B84E}" type="pres">
      <dgm:prSet presAssocID="{289F0DD2-3591-4541-837B-AA22DB86DE7A}" presName="childText" presStyleLbl="bgAcc1" presStyleIdx="7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C3126E-5D02-4D3D-A8A1-FD39A829ED8D}" type="pres">
      <dgm:prSet presAssocID="{99C47338-CBCC-4663-A3BC-04D389E78E43}" presName="Name13" presStyleLbl="parChTrans1D2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3F72BFD2-3FA4-44EE-A02D-31FEF74A9FAD}" type="pres">
      <dgm:prSet presAssocID="{E462E0DF-4155-48CD-B916-B07BA43D03E4}" presName="childText" presStyleLbl="bgAcc1" presStyleIdx="8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DF56FB-001B-4297-9DC1-E7172548CA88}" type="pres">
      <dgm:prSet presAssocID="{F15004D9-625B-4C2E-AF8B-F2BFEAC41282}" presName="root" presStyleCnt="0"/>
      <dgm:spPr/>
    </dgm:pt>
    <dgm:pt modelId="{167B5E7E-DD99-471E-9F17-4D7A062986E5}" type="pres">
      <dgm:prSet presAssocID="{F15004D9-625B-4C2E-AF8B-F2BFEAC41282}" presName="rootComposite" presStyleCnt="0"/>
      <dgm:spPr/>
    </dgm:pt>
    <dgm:pt modelId="{34D1B876-BDCF-49A4-B16F-F61309862FEE}" type="pres">
      <dgm:prSet presAssocID="{F15004D9-625B-4C2E-AF8B-F2BFEAC41282}" presName="rootText" presStyleLbl="node1" presStyleIdx="3" presStyleCnt="4" custLinFactNeighborX="610" custLinFactNeighborY="3383"/>
      <dgm:spPr/>
      <dgm:t>
        <a:bodyPr/>
        <a:lstStyle/>
        <a:p>
          <a:pPr latinLnBrk="1"/>
          <a:endParaRPr lang="ko-KR" altLang="en-US"/>
        </a:p>
      </dgm:t>
    </dgm:pt>
    <dgm:pt modelId="{BDD58A65-57E2-4E94-8B4B-5B05AB5325D1}" type="pres">
      <dgm:prSet presAssocID="{F15004D9-625B-4C2E-AF8B-F2BFEAC41282}" presName="rootConnector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5D6CF38-B01E-499C-9F0D-55C5ED4D26AC}" type="pres">
      <dgm:prSet presAssocID="{F15004D9-625B-4C2E-AF8B-F2BFEAC41282}" presName="childShape" presStyleCnt="0"/>
      <dgm:spPr/>
    </dgm:pt>
    <dgm:pt modelId="{730C7548-7E5E-4356-ADEB-86A3F1F7CC77}" type="pres">
      <dgm:prSet presAssocID="{21497C6D-DC13-46C1-8D79-8792F91CBAA1}" presName="Name13" presStyleLbl="parChTrans1D2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EF3F178F-A7AD-4627-9FB7-5AB0D4D3A5A0}" type="pres">
      <dgm:prSet presAssocID="{25A98977-A212-488C-B09D-FCFC21C9CB06}" presName="childText" presStyleLbl="bgAcc1" presStyleIdx="9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D7D6EBE-E690-45E7-B901-C16AC05A005A}" type="presOf" srcId="{6227B6BF-67A7-49D2-967A-C674011FA969}" destId="{91F52B91-E67D-4C8B-B0E7-A14B1839EDB3}" srcOrd="0" destOrd="0" presId="urn:microsoft.com/office/officeart/2005/8/layout/hierarchy3"/>
    <dgm:cxn modelId="{8A75269F-74A4-4776-912B-A0A1A3E8CACB}" type="presOf" srcId="{F15004D9-625B-4C2E-AF8B-F2BFEAC41282}" destId="{34D1B876-BDCF-49A4-B16F-F61309862FEE}" srcOrd="0" destOrd="0" presId="urn:microsoft.com/office/officeart/2005/8/layout/hierarchy3"/>
    <dgm:cxn modelId="{12543A6E-DC80-40E3-9E16-E2D8714A9306}" type="presOf" srcId="{D66C0FE5-331E-4049-B86D-27DC10991BEE}" destId="{89F7FF67-66CC-4E6B-96A4-9669E34EBD65}" srcOrd="0" destOrd="0" presId="urn:microsoft.com/office/officeart/2005/8/layout/hierarchy3"/>
    <dgm:cxn modelId="{3E51DA43-FB30-40C9-BCA8-4B5AB27A3D15}" srcId="{DDBC8C0D-472D-4CA8-91F1-48D47E54A8B7}" destId="{0FFFA825-95D5-4E1B-B541-D761CE159EB1}" srcOrd="1" destOrd="0" parTransId="{48CE5D03-C7CC-4580-BCEB-D1E4513DA987}" sibTransId="{3DE2E20F-CDDE-4EA4-B709-FA8E498CE34B}"/>
    <dgm:cxn modelId="{A9293FD0-7E37-40A7-841A-748EF0687549}" type="presOf" srcId="{21497C6D-DC13-46C1-8D79-8792F91CBAA1}" destId="{730C7548-7E5E-4356-ADEB-86A3F1F7CC77}" srcOrd="0" destOrd="0" presId="urn:microsoft.com/office/officeart/2005/8/layout/hierarchy3"/>
    <dgm:cxn modelId="{4256BBBD-CE78-4F43-BD8D-2A4320EE5707}" srcId="{DDBC8C0D-472D-4CA8-91F1-48D47E54A8B7}" destId="{D66C0FE5-331E-4049-B86D-27DC10991BEE}" srcOrd="2" destOrd="0" parTransId="{BFA0DF4F-2D45-4273-953F-F080AF5AB4C6}" sibTransId="{7E2DF6A6-162A-4700-A464-C4BCA5505961}"/>
    <dgm:cxn modelId="{751456A3-033A-4371-977A-E5AA5C025CB2}" type="presOf" srcId="{0E27B422-A4A1-4FF5-985F-683FDB9760FE}" destId="{6ED0B53B-2778-4250-A363-BF89A690F405}" srcOrd="0" destOrd="0" presId="urn:microsoft.com/office/officeart/2005/8/layout/hierarchy3"/>
    <dgm:cxn modelId="{DEC2B2B3-9349-49F3-9F55-C92928349D04}" type="presOf" srcId="{289F0DD2-3591-4541-837B-AA22DB86DE7A}" destId="{D178DCAF-6393-4B5B-9FBF-01952821B84E}" srcOrd="0" destOrd="0" presId="urn:microsoft.com/office/officeart/2005/8/layout/hierarchy3"/>
    <dgm:cxn modelId="{56A5B321-6351-4325-BDBA-9F9DE43575CE}" srcId="{0FFFA825-95D5-4E1B-B541-D761CE159EB1}" destId="{F83A4E15-04F6-4761-B133-426D2F003E14}" srcOrd="0" destOrd="0" parTransId="{C60FC291-CF97-42EF-822C-6782E3E64B33}" sibTransId="{75CE1F60-5DDC-4CB2-9A82-DE29F0D9C2A7}"/>
    <dgm:cxn modelId="{ED103A0D-89A0-4508-8F35-938EDDF03DB2}" type="presOf" srcId="{25A98977-A212-488C-B09D-FCFC21C9CB06}" destId="{EF3F178F-A7AD-4627-9FB7-5AB0D4D3A5A0}" srcOrd="0" destOrd="0" presId="urn:microsoft.com/office/officeart/2005/8/layout/hierarchy3"/>
    <dgm:cxn modelId="{FF2BC933-F352-4345-9993-B1ADAFD1D6BD}" type="presOf" srcId="{F83A4E15-04F6-4761-B133-426D2F003E14}" destId="{9852B83B-ABFE-47D9-9684-B34B5CB1C8B5}" srcOrd="0" destOrd="0" presId="urn:microsoft.com/office/officeart/2005/8/layout/hierarchy3"/>
    <dgm:cxn modelId="{098D517C-500F-42E3-89B0-C81870007D82}" type="presOf" srcId="{C60FC291-CF97-42EF-822C-6782E3E64B33}" destId="{6D7D7538-034C-429A-AF8B-1382594DC395}" srcOrd="0" destOrd="0" presId="urn:microsoft.com/office/officeart/2005/8/layout/hierarchy3"/>
    <dgm:cxn modelId="{6832DD95-0753-4AD6-B663-0F350D6BE2C1}" srcId="{2CC850BC-96EE-49E8-8C85-3D0E7B6E0CA3}" destId="{6BEF08B0-FDA7-408E-9B5A-E8F75E5F0721}" srcOrd="1" destOrd="0" parTransId="{6227B6BF-67A7-49D2-967A-C674011FA969}" sibTransId="{73536454-096C-44D4-9F36-AFF73FBA1B18}"/>
    <dgm:cxn modelId="{5AF5772E-1BBA-4AE6-9DD0-8CDA2E27B18D}" type="presOf" srcId="{F15004D9-625B-4C2E-AF8B-F2BFEAC41282}" destId="{BDD58A65-57E2-4E94-8B4B-5B05AB5325D1}" srcOrd="1" destOrd="0" presId="urn:microsoft.com/office/officeart/2005/8/layout/hierarchy3"/>
    <dgm:cxn modelId="{DAB9AFD5-AEF6-4798-A04A-0F1C8FE3B063}" srcId="{2CC850BC-96EE-49E8-8C85-3D0E7B6E0CA3}" destId="{0E27B422-A4A1-4FF5-985F-683FDB9760FE}" srcOrd="0" destOrd="0" parTransId="{F1184143-EA42-4ABE-8AC6-7440CD9E231D}" sibTransId="{FF3286E3-CD6C-4B18-A64D-F910CE63CC81}"/>
    <dgm:cxn modelId="{2ABDC62B-E5F9-48DC-94DF-57DABEBC1C41}" srcId="{F15004D9-625B-4C2E-AF8B-F2BFEAC41282}" destId="{25A98977-A212-488C-B09D-FCFC21C9CB06}" srcOrd="0" destOrd="0" parTransId="{21497C6D-DC13-46C1-8D79-8792F91CBAA1}" sibTransId="{3D65D2A5-D5F7-4276-8DFD-95CD5D544B97}"/>
    <dgm:cxn modelId="{4BDCAD42-B043-4EFA-86D5-4991F7AF22A1}" type="presOf" srcId="{20142DA8-B091-45EB-A2FE-F5937911AD6D}" destId="{33B7CB94-1A2F-4453-A66D-2472790E53EE}" srcOrd="0" destOrd="0" presId="urn:microsoft.com/office/officeart/2005/8/layout/hierarchy3"/>
    <dgm:cxn modelId="{E4344942-1C8A-4456-AD61-5A42ED46A507}" srcId="{2CC850BC-96EE-49E8-8C85-3D0E7B6E0CA3}" destId="{3422DEDA-05BF-4B86-9BE6-FD71B1FFF714}" srcOrd="2" destOrd="0" parTransId="{6B5E01F3-D42C-4AB0-9535-E9253C36C9C1}" sibTransId="{A253C082-8084-4150-8EB7-34A801B36A5A}"/>
    <dgm:cxn modelId="{FAB1FFFF-FFA3-4189-9560-37F654E4CD72}" type="presOf" srcId="{E36B84AC-B2DD-46E3-814A-4FCF5E8B93AD}" destId="{6FB1A1FA-49EA-453B-9D2B-95FA464DE011}" srcOrd="0" destOrd="0" presId="urn:microsoft.com/office/officeart/2005/8/layout/hierarchy3"/>
    <dgm:cxn modelId="{DDE3344A-D0FD-4A5E-B29E-0D56D93A66BF}" srcId="{0FFFA825-95D5-4E1B-B541-D761CE159EB1}" destId="{FE5449D1-4EF9-44FC-ACA6-B7C61F47041F}" srcOrd="1" destOrd="0" parTransId="{166FAF82-AFAB-4808-861B-C3FDAAD91EC9}" sibTransId="{C84C9C7A-14B5-4A86-80CB-2511692913D2}"/>
    <dgm:cxn modelId="{236D3F19-0C10-4A2A-9F5D-51139CF34AC8}" type="presOf" srcId="{DDBC8C0D-472D-4CA8-91F1-48D47E54A8B7}" destId="{4DCECBAA-7618-4AB4-A064-DB530AD09EC9}" srcOrd="0" destOrd="0" presId="urn:microsoft.com/office/officeart/2005/8/layout/hierarchy3"/>
    <dgm:cxn modelId="{CDF8416F-8B43-4B36-8A93-1CB8FF875DDD}" type="presOf" srcId="{0FFFA825-95D5-4E1B-B541-D761CE159EB1}" destId="{BC10FC50-8648-4638-9C99-74000B486402}" srcOrd="1" destOrd="0" presId="urn:microsoft.com/office/officeart/2005/8/layout/hierarchy3"/>
    <dgm:cxn modelId="{D07FCF5D-16C2-466A-AB92-24E22512787A}" type="presOf" srcId="{2CC850BC-96EE-49E8-8C85-3D0E7B6E0CA3}" destId="{1D366709-028B-459B-88B9-E1350D5DA5EC}" srcOrd="0" destOrd="0" presId="urn:microsoft.com/office/officeart/2005/8/layout/hierarchy3"/>
    <dgm:cxn modelId="{A92E34E6-5471-47CA-AE67-FC2A57DFE0C8}" srcId="{2CC850BC-96EE-49E8-8C85-3D0E7B6E0CA3}" destId="{E36B84AC-B2DD-46E3-814A-4FCF5E8B93AD}" srcOrd="3" destOrd="0" parTransId="{20142DA8-B091-45EB-A2FE-F5937911AD6D}" sibTransId="{F6D4F017-1DD7-47AA-887A-20F8D7987794}"/>
    <dgm:cxn modelId="{F5B132DD-87D0-47A6-AB09-3D9E7881BD80}" type="presOf" srcId="{3422DEDA-05BF-4B86-9BE6-FD71B1FFF714}" destId="{3CB19932-6530-4FB1-B3C7-913CF1176325}" srcOrd="0" destOrd="0" presId="urn:microsoft.com/office/officeart/2005/8/layout/hierarchy3"/>
    <dgm:cxn modelId="{5EE52A0B-B2EA-40A8-96CA-DD8DE3B4C820}" type="presOf" srcId="{A2CA7F2F-5415-41F3-BA5A-2B3FEA43468A}" destId="{A65EBBFA-40D1-44E2-B9EE-39C6E7044E1B}" srcOrd="0" destOrd="0" presId="urn:microsoft.com/office/officeart/2005/8/layout/hierarchy3"/>
    <dgm:cxn modelId="{43EBAC20-830E-4CE9-BCE8-BF1E44F08E45}" srcId="{DDBC8C0D-472D-4CA8-91F1-48D47E54A8B7}" destId="{F15004D9-625B-4C2E-AF8B-F2BFEAC41282}" srcOrd="3" destOrd="0" parTransId="{08EB1B6D-E5FA-4424-8F19-C1912AEC10A0}" sibTransId="{B0E28A7E-BB9F-4985-BEF9-E7B3D9E0FE65}"/>
    <dgm:cxn modelId="{72E9D7E2-8BE4-4DC9-B987-5AE0F9A8FECB}" type="presOf" srcId="{E462E0DF-4155-48CD-B916-B07BA43D03E4}" destId="{3F72BFD2-3FA4-44EE-A02D-31FEF74A9FAD}" srcOrd="0" destOrd="0" presId="urn:microsoft.com/office/officeart/2005/8/layout/hierarchy3"/>
    <dgm:cxn modelId="{55820035-907A-427E-9BA5-BCD817EA862B}" type="presOf" srcId="{6B5E01F3-D42C-4AB0-9535-E9253C36C9C1}" destId="{BD225999-3703-487E-9F3C-BC2D196EF26F}" srcOrd="0" destOrd="0" presId="urn:microsoft.com/office/officeart/2005/8/layout/hierarchy3"/>
    <dgm:cxn modelId="{2779404A-72A6-4EDE-9305-024458EA10CA}" type="presOf" srcId="{F1184143-EA42-4ABE-8AC6-7440CD9E231D}" destId="{ADF1400B-C263-4CD4-B265-B7111AAE41C1}" srcOrd="0" destOrd="0" presId="urn:microsoft.com/office/officeart/2005/8/layout/hierarchy3"/>
    <dgm:cxn modelId="{BC908F20-E07A-4059-BE41-4A10DF25C224}" type="presOf" srcId="{D66C0FE5-331E-4049-B86D-27DC10991BEE}" destId="{D363F206-38CC-4456-B3BE-3E5FA84F7D0D}" srcOrd="1" destOrd="0" presId="urn:microsoft.com/office/officeart/2005/8/layout/hierarchy3"/>
    <dgm:cxn modelId="{A601F8B2-5AA6-46F9-8104-5E5E1D6C33A7}" srcId="{D66C0FE5-331E-4049-B86D-27DC10991BEE}" destId="{E462E0DF-4155-48CD-B916-B07BA43D03E4}" srcOrd="1" destOrd="0" parTransId="{99C47338-CBCC-4663-A3BC-04D389E78E43}" sibTransId="{BEDAA789-BE81-409F-B60B-AA9E470B42C0}"/>
    <dgm:cxn modelId="{7B56B4B9-3250-4EDF-A7E5-025B884E9477}" srcId="{0FFFA825-95D5-4E1B-B541-D761CE159EB1}" destId="{A2CA7F2F-5415-41F3-BA5A-2B3FEA43468A}" srcOrd="2" destOrd="0" parTransId="{6717AB3C-D6F4-446F-875E-12BB9A93FA6F}" sibTransId="{CD9CCEAB-25C8-45C8-A81D-F13C8613677D}"/>
    <dgm:cxn modelId="{7591C345-2295-422E-AEE2-84575233EC89}" type="presOf" srcId="{6717AB3C-D6F4-446F-875E-12BB9A93FA6F}" destId="{2272FD81-0582-4656-A35A-8512ECE7D72B}" srcOrd="0" destOrd="0" presId="urn:microsoft.com/office/officeart/2005/8/layout/hierarchy3"/>
    <dgm:cxn modelId="{608CF8CE-55E2-40F0-AF24-A7F4A321B3AD}" srcId="{D66C0FE5-331E-4049-B86D-27DC10991BEE}" destId="{289F0DD2-3591-4541-837B-AA22DB86DE7A}" srcOrd="0" destOrd="0" parTransId="{25B85B1B-E1A4-4ACD-AF2E-C3031A7987C8}" sibTransId="{67BC4A9C-6F74-4817-9A13-6E93562CF60C}"/>
    <dgm:cxn modelId="{9723BEE6-443C-4D8C-B4D4-1B0276225C21}" srcId="{DDBC8C0D-472D-4CA8-91F1-48D47E54A8B7}" destId="{2CC850BC-96EE-49E8-8C85-3D0E7B6E0CA3}" srcOrd="0" destOrd="0" parTransId="{7E15A540-F7B6-4354-BA75-9301DAFD3DA7}" sibTransId="{259CE16E-179E-4872-B96E-CDBEE551AA74}"/>
    <dgm:cxn modelId="{74B02B52-EE36-4B7B-9A82-09F59DC17AF2}" type="presOf" srcId="{FE5449D1-4EF9-44FC-ACA6-B7C61F47041F}" destId="{6B4B7C62-9277-453D-8E49-9E9DE7FBDFF8}" srcOrd="0" destOrd="0" presId="urn:microsoft.com/office/officeart/2005/8/layout/hierarchy3"/>
    <dgm:cxn modelId="{2C7743B3-47EF-4E5F-B2E5-093C2007A57B}" type="presOf" srcId="{2CC850BC-96EE-49E8-8C85-3D0E7B6E0CA3}" destId="{505A0EA1-3FD1-44E3-8725-7E0745263EE8}" srcOrd="1" destOrd="0" presId="urn:microsoft.com/office/officeart/2005/8/layout/hierarchy3"/>
    <dgm:cxn modelId="{4BED08BB-1716-46B6-84A5-73A799648411}" type="presOf" srcId="{25B85B1B-E1A4-4ACD-AF2E-C3031A7987C8}" destId="{682969EB-CD05-4E47-955B-B79835FAC6A9}" srcOrd="0" destOrd="0" presId="urn:microsoft.com/office/officeart/2005/8/layout/hierarchy3"/>
    <dgm:cxn modelId="{13787BA4-7F01-4900-ADC7-1A0DBA19956B}" type="presOf" srcId="{0FFFA825-95D5-4E1B-B541-D761CE159EB1}" destId="{0A7E29D7-350F-47DA-A0C3-D877E7163BAE}" srcOrd="0" destOrd="0" presId="urn:microsoft.com/office/officeart/2005/8/layout/hierarchy3"/>
    <dgm:cxn modelId="{B830BB3D-F01A-4393-A664-8AF9F9264656}" type="presOf" srcId="{166FAF82-AFAB-4808-861B-C3FDAAD91EC9}" destId="{E653D983-B704-4025-A187-DFFF548D6A26}" srcOrd="0" destOrd="0" presId="urn:microsoft.com/office/officeart/2005/8/layout/hierarchy3"/>
    <dgm:cxn modelId="{036FF75A-D192-4453-9969-A7D7CAF6DF99}" type="presOf" srcId="{6BEF08B0-FDA7-408E-9B5A-E8F75E5F0721}" destId="{E525BC98-6C72-44F1-9A07-0DB0C7A3B433}" srcOrd="0" destOrd="0" presId="urn:microsoft.com/office/officeart/2005/8/layout/hierarchy3"/>
    <dgm:cxn modelId="{69D79EF7-865A-40F2-8F6B-C88FD4E9C93B}" type="presOf" srcId="{99C47338-CBCC-4663-A3BC-04D389E78E43}" destId="{6FC3126E-5D02-4D3D-A8A1-FD39A829ED8D}" srcOrd="0" destOrd="0" presId="urn:microsoft.com/office/officeart/2005/8/layout/hierarchy3"/>
    <dgm:cxn modelId="{3862ADF7-D922-4424-B1C1-A2E485E12A31}" type="presParOf" srcId="{4DCECBAA-7618-4AB4-A064-DB530AD09EC9}" destId="{367A83B3-D5DC-4603-B265-2368342CE022}" srcOrd="0" destOrd="0" presId="urn:microsoft.com/office/officeart/2005/8/layout/hierarchy3"/>
    <dgm:cxn modelId="{EAB90DCA-7FCD-4DB5-ACA9-80F57FE9FF05}" type="presParOf" srcId="{367A83B3-D5DC-4603-B265-2368342CE022}" destId="{B807D0C0-C1AD-49DA-8DBB-00565824D17B}" srcOrd="0" destOrd="0" presId="urn:microsoft.com/office/officeart/2005/8/layout/hierarchy3"/>
    <dgm:cxn modelId="{03C0C94C-E67E-499E-ABBD-162CC603A2AA}" type="presParOf" srcId="{B807D0C0-C1AD-49DA-8DBB-00565824D17B}" destId="{1D366709-028B-459B-88B9-E1350D5DA5EC}" srcOrd="0" destOrd="0" presId="urn:microsoft.com/office/officeart/2005/8/layout/hierarchy3"/>
    <dgm:cxn modelId="{98D99988-84CB-47CD-97BF-441283F89FF5}" type="presParOf" srcId="{B807D0C0-C1AD-49DA-8DBB-00565824D17B}" destId="{505A0EA1-3FD1-44E3-8725-7E0745263EE8}" srcOrd="1" destOrd="0" presId="urn:microsoft.com/office/officeart/2005/8/layout/hierarchy3"/>
    <dgm:cxn modelId="{8018D62E-DEE7-481E-95B3-9ED9A25A6980}" type="presParOf" srcId="{367A83B3-D5DC-4603-B265-2368342CE022}" destId="{53D49785-26D4-4CC3-A7D5-B229B2BD00D3}" srcOrd="1" destOrd="0" presId="urn:microsoft.com/office/officeart/2005/8/layout/hierarchy3"/>
    <dgm:cxn modelId="{DBDE6D00-A33C-46B1-9195-C91336216540}" type="presParOf" srcId="{53D49785-26D4-4CC3-A7D5-B229B2BD00D3}" destId="{ADF1400B-C263-4CD4-B265-B7111AAE41C1}" srcOrd="0" destOrd="0" presId="urn:microsoft.com/office/officeart/2005/8/layout/hierarchy3"/>
    <dgm:cxn modelId="{71DB7A9E-AEC2-4674-A538-32E421317089}" type="presParOf" srcId="{53D49785-26D4-4CC3-A7D5-B229B2BD00D3}" destId="{6ED0B53B-2778-4250-A363-BF89A690F405}" srcOrd="1" destOrd="0" presId="urn:microsoft.com/office/officeart/2005/8/layout/hierarchy3"/>
    <dgm:cxn modelId="{BC72D355-9846-4CEA-8DB1-213DA13EDDF8}" type="presParOf" srcId="{53D49785-26D4-4CC3-A7D5-B229B2BD00D3}" destId="{91F52B91-E67D-4C8B-B0E7-A14B1839EDB3}" srcOrd="2" destOrd="0" presId="urn:microsoft.com/office/officeart/2005/8/layout/hierarchy3"/>
    <dgm:cxn modelId="{C014E975-A47A-4551-8776-9A9FE326ECF9}" type="presParOf" srcId="{53D49785-26D4-4CC3-A7D5-B229B2BD00D3}" destId="{E525BC98-6C72-44F1-9A07-0DB0C7A3B433}" srcOrd="3" destOrd="0" presId="urn:microsoft.com/office/officeart/2005/8/layout/hierarchy3"/>
    <dgm:cxn modelId="{CC014598-FE2E-419B-B3A9-10EFE5D59103}" type="presParOf" srcId="{53D49785-26D4-4CC3-A7D5-B229B2BD00D3}" destId="{BD225999-3703-487E-9F3C-BC2D196EF26F}" srcOrd="4" destOrd="0" presId="urn:microsoft.com/office/officeart/2005/8/layout/hierarchy3"/>
    <dgm:cxn modelId="{99C4972F-BC84-4EE1-B142-17170D58EBAA}" type="presParOf" srcId="{53D49785-26D4-4CC3-A7D5-B229B2BD00D3}" destId="{3CB19932-6530-4FB1-B3C7-913CF1176325}" srcOrd="5" destOrd="0" presId="urn:microsoft.com/office/officeart/2005/8/layout/hierarchy3"/>
    <dgm:cxn modelId="{CE749981-785E-41FC-B8F9-53314FF7E071}" type="presParOf" srcId="{53D49785-26D4-4CC3-A7D5-B229B2BD00D3}" destId="{33B7CB94-1A2F-4453-A66D-2472790E53EE}" srcOrd="6" destOrd="0" presId="urn:microsoft.com/office/officeart/2005/8/layout/hierarchy3"/>
    <dgm:cxn modelId="{70DCBC7E-13BE-4661-9ED1-F578099BB5D8}" type="presParOf" srcId="{53D49785-26D4-4CC3-A7D5-B229B2BD00D3}" destId="{6FB1A1FA-49EA-453B-9D2B-95FA464DE011}" srcOrd="7" destOrd="0" presId="urn:microsoft.com/office/officeart/2005/8/layout/hierarchy3"/>
    <dgm:cxn modelId="{0D93A4DD-4DDD-4C14-A1FF-CC4562360978}" type="presParOf" srcId="{4DCECBAA-7618-4AB4-A064-DB530AD09EC9}" destId="{40F6F34F-07D2-461E-BAD5-039303500044}" srcOrd="1" destOrd="0" presId="urn:microsoft.com/office/officeart/2005/8/layout/hierarchy3"/>
    <dgm:cxn modelId="{CFC0E443-0AEA-4E3A-A318-2D89D21105EA}" type="presParOf" srcId="{40F6F34F-07D2-461E-BAD5-039303500044}" destId="{8BE4C146-483B-414D-A1A3-D043E7B69150}" srcOrd="0" destOrd="0" presId="urn:microsoft.com/office/officeart/2005/8/layout/hierarchy3"/>
    <dgm:cxn modelId="{32626845-7D08-4FEA-92CA-CF8DD52BD636}" type="presParOf" srcId="{8BE4C146-483B-414D-A1A3-D043E7B69150}" destId="{0A7E29D7-350F-47DA-A0C3-D877E7163BAE}" srcOrd="0" destOrd="0" presId="urn:microsoft.com/office/officeart/2005/8/layout/hierarchy3"/>
    <dgm:cxn modelId="{549C5185-E0AD-445D-AB34-053F3B3F0F34}" type="presParOf" srcId="{8BE4C146-483B-414D-A1A3-D043E7B69150}" destId="{BC10FC50-8648-4638-9C99-74000B486402}" srcOrd="1" destOrd="0" presId="urn:microsoft.com/office/officeart/2005/8/layout/hierarchy3"/>
    <dgm:cxn modelId="{6B99060B-73FE-4FD4-A233-68A5BD57C730}" type="presParOf" srcId="{40F6F34F-07D2-461E-BAD5-039303500044}" destId="{3FE710D4-07D2-4BCD-B926-42F1AF0A2C2C}" srcOrd="1" destOrd="0" presId="urn:microsoft.com/office/officeart/2005/8/layout/hierarchy3"/>
    <dgm:cxn modelId="{FF7C6CF4-6163-494D-839D-AE2B7176C7C4}" type="presParOf" srcId="{3FE710D4-07D2-4BCD-B926-42F1AF0A2C2C}" destId="{6D7D7538-034C-429A-AF8B-1382594DC395}" srcOrd="0" destOrd="0" presId="urn:microsoft.com/office/officeart/2005/8/layout/hierarchy3"/>
    <dgm:cxn modelId="{46AE7F31-82F3-41C4-AFCF-32E0D582176A}" type="presParOf" srcId="{3FE710D4-07D2-4BCD-B926-42F1AF0A2C2C}" destId="{9852B83B-ABFE-47D9-9684-B34B5CB1C8B5}" srcOrd="1" destOrd="0" presId="urn:microsoft.com/office/officeart/2005/8/layout/hierarchy3"/>
    <dgm:cxn modelId="{1A4A5C58-FC1A-4864-A96B-F532BD61F9B2}" type="presParOf" srcId="{3FE710D4-07D2-4BCD-B926-42F1AF0A2C2C}" destId="{E653D983-B704-4025-A187-DFFF548D6A26}" srcOrd="2" destOrd="0" presId="urn:microsoft.com/office/officeart/2005/8/layout/hierarchy3"/>
    <dgm:cxn modelId="{4FFE8792-6720-4684-8AB6-96D75C132D29}" type="presParOf" srcId="{3FE710D4-07D2-4BCD-B926-42F1AF0A2C2C}" destId="{6B4B7C62-9277-453D-8E49-9E9DE7FBDFF8}" srcOrd="3" destOrd="0" presId="urn:microsoft.com/office/officeart/2005/8/layout/hierarchy3"/>
    <dgm:cxn modelId="{91C5F824-AD4F-4C0C-8B4F-8A716C7B0ED4}" type="presParOf" srcId="{3FE710D4-07D2-4BCD-B926-42F1AF0A2C2C}" destId="{2272FD81-0582-4656-A35A-8512ECE7D72B}" srcOrd="4" destOrd="0" presId="urn:microsoft.com/office/officeart/2005/8/layout/hierarchy3"/>
    <dgm:cxn modelId="{9D7B0990-C76E-4106-8162-FBD21703D2DD}" type="presParOf" srcId="{3FE710D4-07D2-4BCD-B926-42F1AF0A2C2C}" destId="{A65EBBFA-40D1-44E2-B9EE-39C6E7044E1B}" srcOrd="5" destOrd="0" presId="urn:microsoft.com/office/officeart/2005/8/layout/hierarchy3"/>
    <dgm:cxn modelId="{E714C857-1EC1-4C78-BCAE-7E117C707E05}" type="presParOf" srcId="{4DCECBAA-7618-4AB4-A064-DB530AD09EC9}" destId="{5DB9B632-4C9E-48EA-8881-FB7EE737B1B5}" srcOrd="2" destOrd="0" presId="urn:microsoft.com/office/officeart/2005/8/layout/hierarchy3"/>
    <dgm:cxn modelId="{1E324CBA-B32C-4C53-859C-BF8BF871AC31}" type="presParOf" srcId="{5DB9B632-4C9E-48EA-8881-FB7EE737B1B5}" destId="{AAD9EC81-2E0A-4E66-97A3-61870A6F84C8}" srcOrd="0" destOrd="0" presId="urn:microsoft.com/office/officeart/2005/8/layout/hierarchy3"/>
    <dgm:cxn modelId="{FF335702-2D79-4DA1-9B04-31FB6AD7BD8B}" type="presParOf" srcId="{AAD9EC81-2E0A-4E66-97A3-61870A6F84C8}" destId="{89F7FF67-66CC-4E6B-96A4-9669E34EBD65}" srcOrd="0" destOrd="0" presId="urn:microsoft.com/office/officeart/2005/8/layout/hierarchy3"/>
    <dgm:cxn modelId="{83A6FB53-1E19-4FE7-B706-FA55CF60188D}" type="presParOf" srcId="{AAD9EC81-2E0A-4E66-97A3-61870A6F84C8}" destId="{D363F206-38CC-4456-B3BE-3E5FA84F7D0D}" srcOrd="1" destOrd="0" presId="urn:microsoft.com/office/officeart/2005/8/layout/hierarchy3"/>
    <dgm:cxn modelId="{1C4BDB1E-4485-4143-B6D5-11C5ADE15510}" type="presParOf" srcId="{5DB9B632-4C9E-48EA-8881-FB7EE737B1B5}" destId="{587381E5-8247-4C60-A8AB-7BF1B0E7D0D1}" srcOrd="1" destOrd="0" presId="urn:microsoft.com/office/officeart/2005/8/layout/hierarchy3"/>
    <dgm:cxn modelId="{B82A4ABD-DE5E-42B2-857F-54666043AB79}" type="presParOf" srcId="{587381E5-8247-4C60-A8AB-7BF1B0E7D0D1}" destId="{682969EB-CD05-4E47-955B-B79835FAC6A9}" srcOrd="0" destOrd="0" presId="urn:microsoft.com/office/officeart/2005/8/layout/hierarchy3"/>
    <dgm:cxn modelId="{1708A87B-8C9D-4D2D-99D5-C79B954E4589}" type="presParOf" srcId="{587381E5-8247-4C60-A8AB-7BF1B0E7D0D1}" destId="{D178DCAF-6393-4B5B-9FBF-01952821B84E}" srcOrd="1" destOrd="0" presId="urn:microsoft.com/office/officeart/2005/8/layout/hierarchy3"/>
    <dgm:cxn modelId="{79083425-F949-4BE3-8585-BF817204F009}" type="presParOf" srcId="{587381E5-8247-4C60-A8AB-7BF1B0E7D0D1}" destId="{6FC3126E-5D02-4D3D-A8A1-FD39A829ED8D}" srcOrd="2" destOrd="0" presId="urn:microsoft.com/office/officeart/2005/8/layout/hierarchy3"/>
    <dgm:cxn modelId="{CF1E16DB-9D5F-4AFB-93E7-5434E31F29E9}" type="presParOf" srcId="{587381E5-8247-4C60-A8AB-7BF1B0E7D0D1}" destId="{3F72BFD2-3FA4-44EE-A02D-31FEF74A9FAD}" srcOrd="3" destOrd="0" presId="urn:microsoft.com/office/officeart/2005/8/layout/hierarchy3"/>
    <dgm:cxn modelId="{E90977F3-B80E-4D2F-87B5-8365528AF2CA}" type="presParOf" srcId="{4DCECBAA-7618-4AB4-A064-DB530AD09EC9}" destId="{5DDF56FB-001B-4297-9DC1-E7172548CA88}" srcOrd="3" destOrd="0" presId="urn:microsoft.com/office/officeart/2005/8/layout/hierarchy3"/>
    <dgm:cxn modelId="{AC37B46B-740E-4C46-8DBA-14BE3EC8A9FC}" type="presParOf" srcId="{5DDF56FB-001B-4297-9DC1-E7172548CA88}" destId="{167B5E7E-DD99-471E-9F17-4D7A062986E5}" srcOrd="0" destOrd="0" presId="urn:microsoft.com/office/officeart/2005/8/layout/hierarchy3"/>
    <dgm:cxn modelId="{1DA1B701-F418-4908-A4BC-3D02CFDF8E58}" type="presParOf" srcId="{167B5E7E-DD99-471E-9F17-4D7A062986E5}" destId="{34D1B876-BDCF-49A4-B16F-F61309862FEE}" srcOrd="0" destOrd="0" presId="urn:microsoft.com/office/officeart/2005/8/layout/hierarchy3"/>
    <dgm:cxn modelId="{F063768E-D174-468F-B926-E0B422AE2AD5}" type="presParOf" srcId="{167B5E7E-DD99-471E-9F17-4D7A062986E5}" destId="{BDD58A65-57E2-4E94-8B4B-5B05AB5325D1}" srcOrd="1" destOrd="0" presId="urn:microsoft.com/office/officeart/2005/8/layout/hierarchy3"/>
    <dgm:cxn modelId="{780F037E-1EDD-4348-90D8-4B63321C4F6C}" type="presParOf" srcId="{5DDF56FB-001B-4297-9DC1-E7172548CA88}" destId="{15D6CF38-B01E-499C-9F0D-55C5ED4D26AC}" srcOrd="1" destOrd="0" presId="urn:microsoft.com/office/officeart/2005/8/layout/hierarchy3"/>
    <dgm:cxn modelId="{DBF04992-FB05-4F45-B029-77803ED110A2}" type="presParOf" srcId="{15D6CF38-B01E-499C-9F0D-55C5ED4D26AC}" destId="{730C7548-7E5E-4356-ADEB-86A3F1F7CC77}" srcOrd="0" destOrd="0" presId="urn:microsoft.com/office/officeart/2005/8/layout/hierarchy3"/>
    <dgm:cxn modelId="{A8720E3A-6192-41EC-B5CB-6B6E308DB0A8}" type="presParOf" srcId="{15D6CF38-B01E-499C-9F0D-55C5ED4D26AC}" destId="{EF3F178F-A7AD-4627-9FB7-5AB0D4D3A5A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7C72-1C72-4BD9-8997-478A82BF36C3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B9C656-54D8-439F-9992-DCACA5D047DF}">
      <dsp:nvSpPr>
        <dsp:cNvPr id="0" name=""/>
        <dsp:cNvSpPr/>
      </dsp:nvSpPr>
      <dsp:spPr>
        <a:xfrm>
          <a:off x="0" y="1984"/>
          <a:ext cx="12192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Library</a:t>
          </a:r>
          <a:endParaRPr lang="ko-KR" altLang="en-US" sz="2400" b="1" kern="1200" dirty="0"/>
        </a:p>
      </dsp:txBody>
      <dsp:txXfrm>
        <a:off x="0" y="1984"/>
        <a:ext cx="1219200" cy="1353343"/>
      </dsp:txXfrm>
    </dsp:sp>
    <dsp:sp modelId="{220D0B7F-CB50-4066-9C6E-231EBBDAC268}">
      <dsp:nvSpPr>
        <dsp:cNvPr id="0" name=""/>
        <dsp:cNvSpPr/>
      </dsp:nvSpPr>
      <dsp:spPr>
        <a:xfrm>
          <a:off x="1310640" y="23130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스마트 케어를 목적으로 한 다양한 차트를 제공한다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40" y="23130"/>
        <a:ext cx="4785360" cy="422919"/>
      </dsp:txXfrm>
    </dsp:sp>
    <dsp:sp modelId="{088C1729-16A9-46B8-977B-E02F98BA250B}">
      <dsp:nvSpPr>
        <dsp:cNvPr id="0" name=""/>
        <dsp:cNvSpPr/>
      </dsp:nvSpPr>
      <dsp:spPr>
        <a:xfrm>
          <a:off x="1219199" y="446050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2ED4BF-FE58-4B75-A3AF-C57C02F0802A}">
      <dsp:nvSpPr>
        <dsp:cNvPr id="0" name=""/>
        <dsp:cNvSpPr/>
      </dsp:nvSpPr>
      <dsp:spPr>
        <a:xfrm>
          <a:off x="1310640" y="467196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sz="1300" b="1" kern="1200" dirty="0" smtClean="0">
              <a:solidFill>
                <a:schemeClr val="accent2"/>
              </a:solidFill>
            </a:rPr>
            <a:t>여러 웹사이트에서 재사용이 가능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하다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40" y="467196"/>
        <a:ext cx="4785360" cy="422919"/>
      </dsp:txXfrm>
    </dsp:sp>
    <dsp:sp modelId="{B7D65AAE-8638-423D-A5BE-CEDF73FB44F4}">
      <dsp:nvSpPr>
        <dsp:cNvPr id="0" name=""/>
        <dsp:cNvSpPr/>
      </dsp:nvSpPr>
      <dsp:spPr>
        <a:xfrm>
          <a:off x="1219199" y="89011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F328FC-F1AD-45D0-BC7C-C47A687800E7}">
      <dsp:nvSpPr>
        <dsp:cNvPr id="0" name=""/>
        <dsp:cNvSpPr/>
      </dsp:nvSpPr>
      <dsp:spPr>
        <a:xfrm>
          <a:off x="1310640" y="911262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센서 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Data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를 차트 뿐만 아니라 </a:t>
          </a:r>
          <a:r>
            <a:rPr lang="ko-KR" sz="1300" b="1" kern="1200" dirty="0" smtClean="0">
              <a:solidFill>
                <a:schemeClr val="accent2"/>
              </a:solidFill>
            </a:rPr>
            <a:t>애니메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이션으로 시각화 해준다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40" y="911262"/>
        <a:ext cx="4785360" cy="422919"/>
      </dsp:txXfrm>
    </dsp:sp>
    <dsp:sp modelId="{1A95C85F-BC92-4E44-BDEA-1EA113309A1F}">
      <dsp:nvSpPr>
        <dsp:cNvPr id="0" name=""/>
        <dsp:cNvSpPr/>
      </dsp:nvSpPr>
      <dsp:spPr>
        <a:xfrm>
          <a:off x="1219199" y="1334182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1EE7E0-CD8A-45AC-BFA3-1B4071818873}">
      <dsp:nvSpPr>
        <dsp:cNvPr id="0" name=""/>
        <dsp:cNvSpPr/>
      </dsp:nvSpPr>
      <dsp:spPr>
        <a:xfrm>
          <a:off x="0" y="1355328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FA0CB-7B5D-480F-9172-0280D8CF58E8}">
      <dsp:nvSpPr>
        <dsp:cNvPr id="0" name=""/>
        <dsp:cNvSpPr/>
      </dsp:nvSpPr>
      <dsp:spPr>
        <a:xfrm>
          <a:off x="0" y="1355328"/>
          <a:ext cx="12192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Server</a:t>
          </a:r>
          <a:endParaRPr lang="ko-KR" altLang="en-US" sz="2400" b="1" kern="1200" dirty="0"/>
        </a:p>
      </dsp:txBody>
      <dsp:txXfrm>
        <a:off x="0" y="1355328"/>
        <a:ext cx="1219200" cy="1353343"/>
      </dsp:txXfrm>
    </dsp:sp>
    <dsp:sp modelId="{9655C8B6-5D00-404E-B12E-15C2E7EFB823}">
      <dsp:nvSpPr>
        <dsp:cNvPr id="0" name=""/>
        <dsp:cNvSpPr/>
      </dsp:nvSpPr>
      <dsp:spPr>
        <a:xfrm>
          <a:off x="1310639" y="1386782"/>
          <a:ext cx="4785360" cy="6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-MQTT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로 실시간 데이터를 입력 받는다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1386782"/>
        <a:ext cx="4785360" cy="629093"/>
      </dsp:txXfrm>
    </dsp:sp>
    <dsp:sp modelId="{09C7CA02-5C71-4574-8440-9F4A9002B1E3}">
      <dsp:nvSpPr>
        <dsp:cNvPr id="0" name=""/>
        <dsp:cNvSpPr/>
      </dsp:nvSpPr>
      <dsp:spPr>
        <a:xfrm>
          <a:off x="1219199" y="201587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8160E7-B8C7-4608-96F2-BF7A6622CFB1}">
      <dsp:nvSpPr>
        <dsp:cNvPr id="0" name=""/>
        <dsp:cNvSpPr/>
      </dsp:nvSpPr>
      <dsp:spPr>
        <a:xfrm>
          <a:off x="1310639" y="2047330"/>
          <a:ext cx="4785360" cy="6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센서값이 위험 범위일 경우 사용자 및 주치의에게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              SMS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와 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E-mail 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전송한다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.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 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 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2047330"/>
        <a:ext cx="4785360" cy="629093"/>
      </dsp:txXfrm>
    </dsp:sp>
    <dsp:sp modelId="{BF9BE3D4-0577-440E-9EFD-48D767631AC6}">
      <dsp:nvSpPr>
        <dsp:cNvPr id="0" name=""/>
        <dsp:cNvSpPr/>
      </dsp:nvSpPr>
      <dsp:spPr>
        <a:xfrm>
          <a:off x="1219199" y="2676424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B2C775-CEBE-429C-9381-40C70DAF13A1}">
      <dsp:nvSpPr>
        <dsp:cNvPr id="0" name=""/>
        <dsp:cNvSpPr/>
      </dsp:nvSpPr>
      <dsp:spPr>
        <a:xfrm>
          <a:off x="0" y="2708671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D8F9EC-9F14-433B-A67B-EB2419EBB5E3}">
      <dsp:nvSpPr>
        <dsp:cNvPr id="0" name=""/>
        <dsp:cNvSpPr/>
      </dsp:nvSpPr>
      <dsp:spPr>
        <a:xfrm>
          <a:off x="0" y="2708671"/>
          <a:ext cx="12192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Client</a:t>
          </a:r>
          <a:endParaRPr lang="ko-KR" altLang="en-US" sz="2400" b="1" kern="1200" dirty="0"/>
        </a:p>
      </dsp:txBody>
      <dsp:txXfrm>
        <a:off x="0" y="2708671"/>
        <a:ext cx="1219200" cy="1353343"/>
      </dsp:txXfrm>
    </dsp:sp>
    <dsp:sp modelId="{54CA20D0-ACD4-4E96-A223-3017693E48FF}">
      <dsp:nvSpPr>
        <dsp:cNvPr id="0" name=""/>
        <dsp:cNvSpPr/>
      </dsp:nvSpPr>
      <dsp:spPr>
        <a:xfrm>
          <a:off x="1310639" y="2729817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sz="1300" b="1" kern="1200" dirty="0" smtClean="0">
              <a:solidFill>
                <a:schemeClr val="accent2"/>
              </a:solidFill>
            </a:rPr>
            <a:t>사용자 입력에 대해 동적으로</a:t>
          </a:r>
          <a:r>
            <a:rPr lang="en-US" sz="1300" b="1" kern="1200" dirty="0" smtClean="0">
              <a:solidFill>
                <a:schemeClr val="accent2"/>
              </a:solidFill>
            </a:rPr>
            <a:t> </a:t>
          </a:r>
          <a:r>
            <a:rPr lang="ko-KR" sz="1300" b="1" kern="1200" dirty="0" smtClean="0">
              <a:solidFill>
                <a:schemeClr val="accent2"/>
              </a:solidFill>
            </a:rPr>
            <a:t>반응한다</a:t>
          </a:r>
          <a:r>
            <a:rPr lang="en-US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2729817"/>
        <a:ext cx="4785360" cy="422919"/>
      </dsp:txXfrm>
    </dsp:sp>
    <dsp:sp modelId="{100E091A-31BE-4B12-9AE1-DAE898D781BF}">
      <dsp:nvSpPr>
        <dsp:cNvPr id="0" name=""/>
        <dsp:cNvSpPr/>
      </dsp:nvSpPr>
      <dsp:spPr>
        <a:xfrm>
          <a:off x="1219199" y="3152737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D302BD-E364-4D4F-B5A0-4C070A95AE41}">
      <dsp:nvSpPr>
        <dsp:cNvPr id="0" name=""/>
        <dsp:cNvSpPr/>
      </dsp:nvSpPr>
      <dsp:spPr>
        <a:xfrm>
          <a:off x="1310639" y="3173883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sz="1300" b="1" kern="1200" dirty="0" smtClean="0">
              <a:solidFill>
                <a:schemeClr val="accent2"/>
              </a:solidFill>
            </a:rPr>
            <a:t>최신 브라우저에서 동작한다</a:t>
          </a:r>
          <a:r>
            <a:rPr lang="en-US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3173883"/>
        <a:ext cx="4785360" cy="422919"/>
      </dsp:txXfrm>
    </dsp:sp>
    <dsp:sp modelId="{F46C4B82-8786-4F0A-B266-B29B3C4D79CF}">
      <dsp:nvSpPr>
        <dsp:cNvPr id="0" name=""/>
        <dsp:cNvSpPr/>
      </dsp:nvSpPr>
      <dsp:spPr>
        <a:xfrm>
          <a:off x="1219199" y="3596803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E3FD95-97AB-467D-AF26-4C319333C3E0}">
      <dsp:nvSpPr>
        <dsp:cNvPr id="0" name=""/>
        <dsp:cNvSpPr/>
      </dsp:nvSpPr>
      <dsp:spPr>
        <a:xfrm>
          <a:off x="1310639" y="3617949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모바일 환경에서도 정상적으로 동작한다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3617949"/>
        <a:ext cx="4785360" cy="422919"/>
      </dsp:txXfrm>
    </dsp:sp>
    <dsp:sp modelId="{E9257691-DBFF-4D1F-85F3-EF4EA3E366AB}">
      <dsp:nvSpPr>
        <dsp:cNvPr id="0" name=""/>
        <dsp:cNvSpPr/>
      </dsp:nvSpPr>
      <dsp:spPr>
        <a:xfrm>
          <a:off x="1219199" y="404086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66709-028B-459B-88B9-E1350D5DA5EC}">
      <dsp:nvSpPr>
        <dsp:cNvPr id="0" name=""/>
        <dsp:cNvSpPr/>
      </dsp:nvSpPr>
      <dsp:spPr>
        <a:xfrm>
          <a:off x="157438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Server</a:t>
          </a:r>
          <a:endParaRPr lang="ko-KR" altLang="en-US" sz="1700" b="1" kern="1200" dirty="0"/>
        </a:p>
      </dsp:txBody>
      <dsp:txXfrm>
        <a:off x="177545" y="43885"/>
        <a:ext cx="1332827" cy="646306"/>
      </dsp:txXfrm>
    </dsp:sp>
    <dsp:sp modelId="{ADF1400B-C263-4CD4-B265-B7111AAE41C1}">
      <dsp:nvSpPr>
        <dsp:cNvPr id="0" name=""/>
        <dsp:cNvSpPr/>
      </dsp:nvSpPr>
      <dsp:spPr>
        <a:xfrm>
          <a:off x="294742" y="710299"/>
          <a:ext cx="137304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7304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0B53B-2778-4250-A363-BF89A690F405}">
      <dsp:nvSpPr>
        <dsp:cNvPr id="0" name=""/>
        <dsp:cNvSpPr/>
      </dsp:nvSpPr>
      <dsp:spPr>
        <a:xfrm>
          <a:off x="432047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Node.js</a:t>
          </a:r>
          <a:endParaRPr lang="ko-KR" altLang="en-US" sz="1100" b="1" kern="1200" dirty="0"/>
        </a:p>
      </dsp:txBody>
      <dsp:txXfrm>
        <a:off x="452154" y="902036"/>
        <a:ext cx="1058219" cy="646306"/>
      </dsp:txXfrm>
    </dsp:sp>
    <dsp:sp modelId="{91F52B91-E67D-4C8B-B0E7-A14B1839EDB3}">
      <dsp:nvSpPr>
        <dsp:cNvPr id="0" name=""/>
        <dsp:cNvSpPr/>
      </dsp:nvSpPr>
      <dsp:spPr>
        <a:xfrm>
          <a:off x="294742" y="710299"/>
          <a:ext cx="137304" cy="1373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041"/>
              </a:lnTo>
              <a:lnTo>
                <a:pt x="137304" y="13730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5BC98-6C72-44F1-9A07-0DB0C7A3B433}">
      <dsp:nvSpPr>
        <dsp:cNvPr id="0" name=""/>
        <dsp:cNvSpPr/>
      </dsp:nvSpPr>
      <dsp:spPr>
        <a:xfrm>
          <a:off x="432047" y="1740080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AWS</a:t>
          </a:r>
          <a:endParaRPr lang="ko-KR" altLang="en-US" sz="1100" b="1" kern="1200" dirty="0"/>
        </a:p>
      </dsp:txBody>
      <dsp:txXfrm>
        <a:off x="452154" y="1760187"/>
        <a:ext cx="1058219" cy="646306"/>
      </dsp:txXfrm>
    </dsp:sp>
    <dsp:sp modelId="{BD225999-3703-487E-9F3C-BC2D196EF26F}">
      <dsp:nvSpPr>
        <dsp:cNvPr id="0" name=""/>
        <dsp:cNvSpPr/>
      </dsp:nvSpPr>
      <dsp:spPr>
        <a:xfrm>
          <a:off x="294742" y="710299"/>
          <a:ext cx="137304" cy="223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192"/>
              </a:lnTo>
              <a:lnTo>
                <a:pt x="137304" y="22311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9932-6530-4FB1-B3C7-913CF1176325}">
      <dsp:nvSpPr>
        <dsp:cNvPr id="0" name=""/>
        <dsp:cNvSpPr/>
      </dsp:nvSpPr>
      <dsp:spPr>
        <a:xfrm>
          <a:off x="432047" y="2598231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err="1" smtClean="0"/>
            <a:t>Mosquitto</a:t>
          </a:r>
          <a:endParaRPr lang="en-US" altLang="ko-KR" sz="1100" b="1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(MQTT</a:t>
          </a:r>
          <a:r>
            <a:rPr lang="en-US" altLang="ko-KR" sz="1100" b="0" kern="1200" dirty="0" smtClean="0"/>
            <a:t> </a:t>
          </a:r>
          <a:r>
            <a:rPr lang="en-US" altLang="ko-KR" sz="1100" b="1" kern="1200" dirty="0" smtClean="0"/>
            <a:t>Broker</a:t>
          </a:r>
          <a:r>
            <a:rPr lang="en-US" altLang="ko-KR" sz="1100" b="0" kern="1200" dirty="0" smtClean="0"/>
            <a:t>)</a:t>
          </a:r>
          <a:endParaRPr lang="ko-KR" altLang="en-US" sz="1100" b="0" kern="1200" dirty="0"/>
        </a:p>
      </dsp:txBody>
      <dsp:txXfrm>
        <a:off x="452154" y="2618338"/>
        <a:ext cx="1058219" cy="646306"/>
      </dsp:txXfrm>
    </dsp:sp>
    <dsp:sp modelId="{33B7CB94-1A2F-4453-A66D-2472790E53EE}">
      <dsp:nvSpPr>
        <dsp:cNvPr id="0" name=""/>
        <dsp:cNvSpPr/>
      </dsp:nvSpPr>
      <dsp:spPr>
        <a:xfrm>
          <a:off x="294742" y="710299"/>
          <a:ext cx="137304" cy="30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672"/>
              </a:lnTo>
              <a:lnTo>
                <a:pt x="137304" y="30666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1A1FA-49EA-453B-9D2B-95FA464DE011}">
      <dsp:nvSpPr>
        <dsp:cNvPr id="0" name=""/>
        <dsp:cNvSpPr/>
      </dsp:nvSpPr>
      <dsp:spPr>
        <a:xfrm>
          <a:off x="432047" y="3433711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SQLITE3</a:t>
          </a:r>
          <a:endParaRPr lang="ko-KR" altLang="en-US" sz="1100" b="1" kern="1200" dirty="0"/>
        </a:p>
      </dsp:txBody>
      <dsp:txXfrm>
        <a:off x="452154" y="3453818"/>
        <a:ext cx="1058219" cy="646306"/>
      </dsp:txXfrm>
    </dsp:sp>
    <dsp:sp modelId="{0A7E29D7-350F-47DA-A0C3-D877E7163BAE}">
      <dsp:nvSpPr>
        <dsp:cNvPr id="0" name=""/>
        <dsp:cNvSpPr/>
      </dsp:nvSpPr>
      <dsp:spPr>
        <a:xfrm>
          <a:off x="1873740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Client</a:t>
          </a:r>
          <a:endParaRPr lang="ko-KR" altLang="en-US" sz="1700" b="1" kern="1200" dirty="0"/>
        </a:p>
      </dsp:txBody>
      <dsp:txXfrm>
        <a:off x="1893847" y="43885"/>
        <a:ext cx="1332827" cy="646306"/>
      </dsp:txXfrm>
    </dsp:sp>
    <dsp:sp modelId="{6D7D7538-034C-429A-AF8B-1382594DC395}">
      <dsp:nvSpPr>
        <dsp:cNvPr id="0" name=""/>
        <dsp:cNvSpPr/>
      </dsp:nvSpPr>
      <dsp:spPr>
        <a:xfrm>
          <a:off x="2011045" y="710299"/>
          <a:ext cx="137304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7304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2B83B-ABFE-47D9-9684-B34B5CB1C8B5}">
      <dsp:nvSpPr>
        <dsp:cNvPr id="0" name=""/>
        <dsp:cNvSpPr/>
      </dsp:nvSpPr>
      <dsp:spPr>
        <a:xfrm>
          <a:off x="2148349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HTML</a:t>
          </a:r>
          <a:endParaRPr lang="ko-KR" altLang="en-US" sz="1100" b="1" kern="1200" dirty="0"/>
        </a:p>
      </dsp:txBody>
      <dsp:txXfrm>
        <a:off x="2168456" y="902036"/>
        <a:ext cx="1058219" cy="646306"/>
      </dsp:txXfrm>
    </dsp:sp>
    <dsp:sp modelId="{E653D983-B704-4025-A187-DFFF548D6A26}">
      <dsp:nvSpPr>
        <dsp:cNvPr id="0" name=""/>
        <dsp:cNvSpPr/>
      </dsp:nvSpPr>
      <dsp:spPr>
        <a:xfrm>
          <a:off x="2011045" y="710299"/>
          <a:ext cx="137304" cy="1373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041"/>
              </a:lnTo>
              <a:lnTo>
                <a:pt x="137304" y="13730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B7C62-9277-453D-8E49-9E9DE7FBDFF8}">
      <dsp:nvSpPr>
        <dsp:cNvPr id="0" name=""/>
        <dsp:cNvSpPr/>
      </dsp:nvSpPr>
      <dsp:spPr>
        <a:xfrm>
          <a:off x="2148349" y="1740080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JavaScript</a:t>
          </a:r>
          <a:endParaRPr lang="ko-KR" altLang="en-US" sz="1100" b="1" kern="1200" dirty="0"/>
        </a:p>
      </dsp:txBody>
      <dsp:txXfrm>
        <a:off x="2168456" y="1760187"/>
        <a:ext cx="1058219" cy="646306"/>
      </dsp:txXfrm>
    </dsp:sp>
    <dsp:sp modelId="{2272FD81-0582-4656-A35A-8512ECE7D72B}">
      <dsp:nvSpPr>
        <dsp:cNvPr id="0" name=""/>
        <dsp:cNvSpPr/>
      </dsp:nvSpPr>
      <dsp:spPr>
        <a:xfrm>
          <a:off x="2011045" y="710299"/>
          <a:ext cx="137304" cy="223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192"/>
              </a:lnTo>
              <a:lnTo>
                <a:pt x="137304" y="22311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BBFA-40D1-44E2-B9EE-39C6E7044E1B}">
      <dsp:nvSpPr>
        <dsp:cNvPr id="0" name=""/>
        <dsp:cNvSpPr/>
      </dsp:nvSpPr>
      <dsp:spPr>
        <a:xfrm>
          <a:off x="2148349" y="2598231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Bootstrap</a:t>
          </a:r>
          <a:endParaRPr lang="ko-KR" altLang="en-US" sz="1100" b="1" kern="1200" dirty="0"/>
        </a:p>
      </dsp:txBody>
      <dsp:txXfrm>
        <a:off x="2168456" y="2618338"/>
        <a:ext cx="1058219" cy="646306"/>
      </dsp:txXfrm>
    </dsp:sp>
    <dsp:sp modelId="{89F7FF67-66CC-4E6B-96A4-9669E34EBD65}">
      <dsp:nvSpPr>
        <dsp:cNvPr id="0" name=""/>
        <dsp:cNvSpPr/>
      </dsp:nvSpPr>
      <dsp:spPr>
        <a:xfrm>
          <a:off x="3590043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Library</a:t>
          </a:r>
          <a:endParaRPr lang="ko-KR" altLang="en-US" sz="1700" b="1" kern="1200" dirty="0"/>
        </a:p>
      </dsp:txBody>
      <dsp:txXfrm>
        <a:off x="3610150" y="43885"/>
        <a:ext cx="1332827" cy="646306"/>
      </dsp:txXfrm>
    </dsp:sp>
    <dsp:sp modelId="{682969EB-CD05-4E47-955B-B79835FAC6A9}">
      <dsp:nvSpPr>
        <dsp:cNvPr id="0" name=""/>
        <dsp:cNvSpPr/>
      </dsp:nvSpPr>
      <dsp:spPr>
        <a:xfrm>
          <a:off x="3727347" y="710299"/>
          <a:ext cx="137304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7304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8DCAF-6393-4B5B-9FBF-01952821B84E}">
      <dsp:nvSpPr>
        <dsp:cNvPr id="0" name=""/>
        <dsp:cNvSpPr/>
      </dsp:nvSpPr>
      <dsp:spPr>
        <a:xfrm>
          <a:off x="3864651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JavaScript</a:t>
          </a:r>
          <a:endParaRPr lang="ko-KR" altLang="en-US" sz="1100" b="1" kern="1200" dirty="0"/>
        </a:p>
      </dsp:txBody>
      <dsp:txXfrm>
        <a:off x="3884758" y="902036"/>
        <a:ext cx="1058219" cy="646306"/>
      </dsp:txXfrm>
    </dsp:sp>
    <dsp:sp modelId="{6FC3126E-5D02-4D3D-A8A1-FD39A829ED8D}">
      <dsp:nvSpPr>
        <dsp:cNvPr id="0" name=""/>
        <dsp:cNvSpPr/>
      </dsp:nvSpPr>
      <dsp:spPr>
        <a:xfrm>
          <a:off x="3727347" y="710299"/>
          <a:ext cx="137304" cy="1373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041"/>
              </a:lnTo>
              <a:lnTo>
                <a:pt x="137304" y="13730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2BFD2-3FA4-44EE-A02D-31FEF74A9FAD}">
      <dsp:nvSpPr>
        <dsp:cNvPr id="0" name=""/>
        <dsp:cNvSpPr/>
      </dsp:nvSpPr>
      <dsp:spPr>
        <a:xfrm>
          <a:off x="3864651" y="1740080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Canvas</a:t>
          </a:r>
          <a:endParaRPr lang="ko-KR" altLang="en-US" sz="1100" b="1" kern="1200" dirty="0"/>
        </a:p>
      </dsp:txBody>
      <dsp:txXfrm>
        <a:off x="3884758" y="1760187"/>
        <a:ext cx="1058219" cy="646306"/>
      </dsp:txXfrm>
    </dsp:sp>
    <dsp:sp modelId="{34D1B876-BDCF-49A4-B16F-F61309862FEE}">
      <dsp:nvSpPr>
        <dsp:cNvPr id="0" name=""/>
        <dsp:cNvSpPr/>
      </dsp:nvSpPr>
      <dsp:spPr>
        <a:xfrm>
          <a:off x="5304779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Version </a:t>
          </a:r>
          <a:r>
            <a:rPr lang="ko-KR" altLang="en-US" sz="1700" b="1" kern="1200" dirty="0" smtClean="0"/>
            <a:t>관리</a:t>
          </a:r>
          <a:endParaRPr lang="ko-KR" altLang="en-US" sz="1700" b="1" kern="1200" dirty="0"/>
        </a:p>
      </dsp:txBody>
      <dsp:txXfrm>
        <a:off x="5324886" y="43885"/>
        <a:ext cx="1332827" cy="646306"/>
      </dsp:txXfrm>
    </dsp:sp>
    <dsp:sp modelId="{730C7548-7E5E-4356-ADEB-86A3F1F7CC77}">
      <dsp:nvSpPr>
        <dsp:cNvPr id="0" name=""/>
        <dsp:cNvSpPr/>
      </dsp:nvSpPr>
      <dsp:spPr>
        <a:xfrm>
          <a:off x="5442084" y="710299"/>
          <a:ext cx="138869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8869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F178F-A7AD-4627-9FB7-5AB0D4D3A5A0}">
      <dsp:nvSpPr>
        <dsp:cNvPr id="0" name=""/>
        <dsp:cNvSpPr/>
      </dsp:nvSpPr>
      <dsp:spPr>
        <a:xfrm>
          <a:off x="5580953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err="1" smtClean="0"/>
            <a:t>Github</a:t>
          </a:r>
          <a:endParaRPr lang="ko-KR" altLang="en-US" sz="1100" b="1" kern="1200" dirty="0"/>
        </a:p>
      </dsp:txBody>
      <dsp:txXfrm>
        <a:off x="5601060" y="902036"/>
        <a:ext cx="1058219" cy="646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5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454816" y="1526772"/>
            <a:ext cx="2019304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412080" y="5167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5829300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5848347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641430" y="53554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2389815"/>
            <a:ext cx="4154480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957682"/>
            <a:ext cx="4154480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56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46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454816" y="1526772"/>
            <a:ext cx="2019304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412080" y="5167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5829300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5848347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641430" y="53554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2389815"/>
            <a:ext cx="4154480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957682"/>
            <a:ext cx="4154480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11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03AE-6972-4C27-B8A8-2E2715F5876A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8" r:id="rId16"/>
    <p:sldLayoutId id="2147483669" r:id="rId17"/>
    <p:sldLayoutId id="2147483670" r:id="rId18"/>
    <p:sldLayoutId id="2147483672" r:id="rId19"/>
    <p:sldLayoutId id="2147483673" r:id="rId20"/>
    <p:sldLayoutId id="2147483674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663189" y="1817119"/>
            <a:ext cx="1916923" cy="503076"/>
          </a:xfrm>
        </p:spPr>
        <p:txBody>
          <a:bodyPr>
            <a:noAutofit/>
          </a:bodyPr>
          <a:lstStyle/>
          <a:p>
            <a:r>
              <a:rPr lang="ko-KR" altLang="en-US" sz="3000" b="1" dirty="0" smtClean="0">
                <a:solidFill>
                  <a:srgbClr val="EC745B"/>
                </a:solidFill>
                <a:latin typeface="+mj-lt"/>
                <a:ea typeface="굴림체" panose="020B0609000101010101" pitchFamily="49" charset="-127"/>
              </a:rPr>
              <a:t>중간</a:t>
            </a:r>
            <a:r>
              <a:rPr lang="en-US" altLang="ko-KR" sz="3000" b="1" dirty="0" smtClean="0">
                <a:solidFill>
                  <a:srgbClr val="EC745B"/>
                </a:solidFill>
                <a:latin typeface="+mj-lt"/>
                <a:ea typeface="굴림체" panose="020B0609000101010101" pitchFamily="49" charset="-127"/>
              </a:rPr>
              <a:t> </a:t>
            </a:r>
            <a:r>
              <a:rPr lang="ko-KR" altLang="en-US" sz="3000" b="1" dirty="0" smtClean="0">
                <a:solidFill>
                  <a:srgbClr val="EC745B"/>
                </a:solidFill>
                <a:latin typeface="+mj-lt"/>
                <a:ea typeface="굴림체" panose="020B0609000101010101" pitchFamily="49" charset="-127"/>
              </a:rPr>
              <a:t>발표</a:t>
            </a:r>
            <a:endParaRPr lang="ko-KR" altLang="en-US" sz="3000" b="1" dirty="0">
              <a:solidFill>
                <a:srgbClr val="EC745B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331640" y="2957682"/>
            <a:ext cx="7056784" cy="1809743"/>
          </a:xfrm>
        </p:spPr>
        <p:txBody>
          <a:bodyPr>
            <a:normAutofit fontScale="92500"/>
          </a:bodyPr>
          <a:lstStyle/>
          <a:p>
            <a:pPr algn="ctr"/>
            <a:r>
              <a:rPr lang="en-US" altLang="ko-KR" sz="4800" dirty="0" err="1" smtClean="0">
                <a:solidFill>
                  <a:schemeClr val="accent2"/>
                </a:solidFill>
                <a:latin typeface="+mj-lt"/>
              </a:rPr>
              <a:t>IoT</a:t>
            </a:r>
            <a:r>
              <a:rPr lang="en-US" altLang="ko-KR" sz="48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ko-KR" altLang="en-US" sz="4800" dirty="0" smtClean="0">
                <a:solidFill>
                  <a:schemeClr val="accent2"/>
                </a:solidFill>
                <a:latin typeface="+mj-lt"/>
              </a:rPr>
              <a:t>기술</a:t>
            </a:r>
            <a:r>
              <a:rPr lang="ko-KR" altLang="en-US" sz="4800" dirty="0" smtClean="0">
                <a:solidFill>
                  <a:srgbClr val="496F74"/>
                </a:solidFill>
                <a:latin typeface="+mj-lt"/>
              </a:rPr>
              <a:t>을 활용한</a:t>
            </a:r>
            <a:r>
              <a:rPr lang="en-US" altLang="ko-KR" sz="4800" dirty="0">
                <a:solidFill>
                  <a:srgbClr val="496F74"/>
                </a:solidFill>
                <a:latin typeface="+mj-lt"/>
              </a:rPr>
              <a:t> </a:t>
            </a:r>
            <a:r>
              <a:rPr lang="en-US" altLang="ko-KR" sz="4800" dirty="0" smtClean="0">
                <a:solidFill>
                  <a:srgbClr val="496F74"/>
                </a:solidFill>
                <a:latin typeface="+mj-lt"/>
              </a:rPr>
              <a:t>         </a:t>
            </a:r>
            <a:r>
              <a:rPr lang="ko-KR" altLang="en-US" sz="4800" dirty="0" smtClean="0">
                <a:solidFill>
                  <a:srgbClr val="496F74"/>
                </a:solidFill>
                <a:latin typeface="+mj-lt"/>
              </a:rPr>
              <a:t>스마트케어 시각화 웹 구현</a:t>
            </a:r>
            <a:endParaRPr lang="ko-KR" altLang="en-US" sz="4800" dirty="0">
              <a:solidFill>
                <a:srgbClr val="496F74"/>
              </a:solidFill>
              <a:latin typeface="+mj-lt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419873" y="5331707"/>
            <a:ext cx="4735108" cy="537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 E: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이재동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이현재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유재민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987824" y="6042399"/>
            <a:ext cx="3438963" cy="537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/>
              <a:t>2015. 11. 06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38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0"/>
    </mc:Choice>
    <mc:Fallback xmlns="">
      <p:transition spd="slow" advTm="10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36880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Further Plan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7213" y="1772816"/>
            <a:ext cx="4898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MQTT </a:t>
            </a:r>
            <a:r>
              <a:rPr lang="ko-KR" altLang="en-US" sz="2000" b="1" dirty="0" smtClean="0"/>
              <a:t>보완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Data receiver &amp; alarm </a:t>
            </a:r>
            <a:r>
              <a:rPr lang="ko-KR" altLang="en-US" sz="2000" b="1" dirty="0" smtClean="0"/>
              <a:t>기능</a:t>
            </a:r>
            <a:endParaRPr lang="en-US" altLang="ko-KR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</p:txBody>
      </p:sp>
      <p:sp>
        <p:nvSpPr>
          <p:cNvPr id="4" name="타원 3"/>
          <p:cNvSpPr/>
          <p:nvPr/>
        </p:nvSpPr>
        <p:spPr>
          <a:xfrm>
            <a:off x="1475653" y="3996489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75653" y="1556792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4095070"/>
            <a:ext cx="4898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WEB SITE </a:t>
            </a:r>
            <a:r>
              <a:rPr lang="ko-KR" altLang="en-US" sz="2000" b="1" dirty="0" smtClean="0"/>
              <a:t>보완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Library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심박수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수면주</a:t>
            </a:r>
            <a:r>
              <a:rPr lang="ko-KR" altLang="en-US" sz="2000" b="1" dirty="0"/>
              <a:t>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체온 </a:t>
            </a:r>
            <a:r>
              <a:rPr lang="en-US" altLang="ko-KR" sz="2000" b="1" dirty="0" smtClean="0"/>
              <a:t>chart</a:t>
            </a:r>
          </a:p>
          <a:p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83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763688" y="302971"/>
            <a:ext cx="67445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Division and Assignments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33905"/>
              </p:ext>
            </p:extLst>
          </p:nvPr>
        </p:nvGraphicFramePr>
        <p:xfrm>
          <a:off x="1475656" y="1209675"/>
          <a:ext cx="6744519" cy="482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664296"/>
                <a:gridCol w="2136007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경고 전송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프로토콜 변환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MQTT </a:t>
                      </a:r>
                      <a:r>
                        <a:rPr lang="ko-KR" altLang="en-US" dirty="0" smtClean="0"/>
                        <a:t>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데모 </a:t>
                      </a:r>
                      <a:r>
                        <a:rPr lang="en-US" altLang="ko-KR" dirty="0" smtClean="0"/>
                        <a:t>shell</a:t>
                      </a:r>
                      <a:r>
                        <a:rPr lang="ko-KR" altLang="en-US" dirty="0" smtClean="0"/>
                        <a:t> 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 </a:t>
                      </a:r>
                      <a:r>
                        <a:rPr lang="ko-KR" altLang="en-US" dirty="0" smtClean="0"/>
                        <a:t>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반응형</a:t>
                      </a:r>
                      <a:r>
                        <a:rPr lang="ko-KR" altLang="en-US" dirty="0" smtClean="0"/>
                        <a:t> 웹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Library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심박수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체온 </a:t>
                      </a:r>
                      <a:r>
                        <a:rPr lang="en-US" altLang="ko-KR" dirty="0" smtClean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수면주기 </a:t>
                      </a:r>
                      <a:r>
                        <a:rPr lang="en-US" altLang="ko-KR" dirty="0" smtClean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Chart </a:t>
                      </a:r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반응형</a:t>
                      </a:r>
                      <a:r>
                        <a:rPr lang="ko-KR" altLang="en-US" baseline="0" dirty="0" smtClean="0"/>
                        <a:t> 기능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위험 감지 알고리즘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3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6638388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Schedule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9675"/>
            <a:ext cx="8136904" cy="509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9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059832" y="3099369"/>
            <a:ext cx="5021867" cy="1809743"/>
          </a:xfrm>
        </p:spPr>
        <p:txBody>
          <a:bodyPr>
            <a:normAutofit fontScale="92500"/>
          </a:bodyPr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20" y="302971"/>
            <a:ext cx="258695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Contents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1725803" y="1211704"/>
            <a:ext cx="6086557" cy="5529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Division and Assignment of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20" y="302971"/>
            <a:ext cx="258695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Overview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pic>
        <p:nvPicPr>
          <p:cNvPr id="1026" name="Picture 2" descr="http://3plususa.com/wp-content/uploads/sensors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24" y="820810"/>
            <a:ext cx="1368152" cy="13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server 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cdn2.iconfinder.com/data/icons/windows-8-metro-style/128/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56" y="35730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ns.iconarchive.com/icons/custom-icon-design/pretty-office-8/256/Line-char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28" y="908720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-Right Arrow 4"/>
          <p:cNvSpPr/>
          <p:nvPr/>
        </p:nvSpPr>
        <p:spPr>
          <a:xfrm rot="18536041">
            <a:off x="4510263" y="2663725"/>
            <a:ext cx="158417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eft-Right Arrow 9"/>
          <p:cNvSpPr/>
          <p:nvPr/>
        </p:nvSpPr>
        <p:spPr>
          <a:xfrm rot="13776660">
            <a:off x="2697497" y="2673043"/>
            <a:ext cx="158417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1535" y="23488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Client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9698" y="229485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486916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375" y="3068960"/>
            <a:ext cx="2902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스마트케어를 위한 웹사이트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센서 정보를 차트로 시각화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다양한 최신 브라우저 지원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사용자 입력에 대해 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r>
              <a:rPr lang="en-US" altLang="ko-KR" sz="1500" b="1" dirty="0">
                <a:solidFill>
                  <a:schemeClr val="accent2"/>
                </a:solidFill>
              </a:rPr>
              <a:t> </a:t>
            </a:r>
            <a:r>
              <a:rPr lang="en-US" altLang="ko-KR" sz="1500" b="1" dirty="0" smtClean="0">
                <a:solidFill>
                  <a:schemeClr val="accent2"/>
                </a:solidFill>
              </a:rPr>
              <a:t>   </a:t>
            </a:r>
            <a:r>
              <a:rPr lang="ko-KR" altLang="en-US" sz="1500" b="1" dirty="0" smtClean="0">
                <a:solidFill>
                  <a:schemeClr val="accent2"/>
                </a:solidFill>
              </a:rPr>
              <a:t>동적으로 반응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스마트케어 전용 차트 </a:t>
            </a:r>
            <a:r>
              <a:rPr lang="en-US" altLang="ko-KR" sz="1500" b="1" dirty="0" smtClean="0">
                <a:solidFill>
                  <a:schemeClr val="accent2"/>
                </a:solidFill>
              </a:rPr>
              <a:t>library</a:t>
            </a:r>
            <a:r>
              <a:rPr lang="ko-KR" altLang="en-US" sz="1500" b="1" dirty="0" smtClean="0">
                <a:solidFill>
                  <a:schemeClr val="accent2"/>
                </a:solidFill>
              </a:rPr>
              <a:t>를 직접 구현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2845385"/>
            <a:ext cx="3874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사용자의 신체 정보 센서</a:t>
            </a:r>
            <a:endParaRPr lang="en-US" altLang="ko-K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b="1" dirty="0" err="1" smtClean="0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형태로 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전송</a:t>
            </a:r>
            <a:endParaRPr lang="en-US" altLang="ko-K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실제 센서를 사용할 것이 아니라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 shell </a:t>
            </a:r>
          </a:p>
          <a:p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    파일로 가상의 센서값을 입력할 예정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278849"/>
            <a:ext cx="4575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node.js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구현된 서버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아마존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AWS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 사용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전송된 실시간 센서값을 파싱하여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센서값이 위험 범위일 경우 사용자 및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주치의에게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SMS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E-mail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20" y="302971"/>
            <a:ext cx="3152237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Goal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39839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&quot;No&quot; Symbol 5"/>
          <p:cNvSpPr/>
          <p:nvPr/>
        </p:nvSpPr>
        <p:spPr>
          <a:xfrm>
            <a:off x="1187624" y="5709807"/>
            <a:ext cx="637661" cy="671521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293" y="5868686"/>
            <a:ext cx="5952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ChartJS</a:t>
            </a:r>
            <a:r>
              <a:rPr lang="en-US" altLang="ko-KR" sz="1500" b="1" dirty="0" smtClean="0"/>
              <a:t>, Google Chart </a:t>
            </a:r>
            <a:r>
              <a:rPr lang="ko-KR" altLang="en-US" sz="1500" b="1" dirty="0" smtClean="0"/>
              <a:t>등의 외부 라이브러리 사용을 </a:t>
            </a:r>
            <a:r>
              <a:rPr lang="ko-KR" altLang="en-US" sz="1500" b="1" dirty="0" smtClean="0">
                <a:solidFill>
                  <a:srgbClr val="C00000"/>
                </a:solidFill>
              </a:rPr>
              <a:t>금지</a:t>
            </a:r>
            <a:r>
              <a:rPr lang="ko-KR" altLang="en-US" sz="1500" b="1" dirty="0" smtClean="0"/>
              <a:t>합니다</a:t>
            </a:r>
            <a:r>
              <a:rPr lang="en-US" altLang="ko-KR" sz="1500" b="1" dirty="0" smtClean="0"/>
              <a:t>.</a:t>
            </a:r>
          </a:p>
        </p:txBody>
      </p:sp>
      <p:pic>
        <p:nvPicPr>
          <p:cNvPr id="10" name="Picture 8" descr="https://cdn2.iconfinder.com/data/icons/windows-8-metro-style/128/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72" y="3284984"/>
            <a:ext cx="734396" cy="7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icons.iconarchive.com/icons/custom-icon-design/pretty-office-8/256/Line-chart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4610"/>
            <a:ext cx="866318" cy="8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pagestore.com/img/icon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18" y="4567974"/>
            <a:ext cx="949258" cy="94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/>
          <p:cNvSpPr txBox="1">
            <a:spLocks/>
          </p:cNvSpPr>
          <p:nvPr/>
        </p:nvSpPr>
        <p:spPr>
          <a:xfrm>
            <a:off x="1763688" y="302971"/>
            <a:ext cx="7022660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Development Environment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09558398"/>
              </p:ext>
            </p:extLst>
          </p:nvPr>
        </p:nvGraphicFramePr>
        <p:xfrm>
          <a:off x="1139432" y="1268760"/>
          <a:ext cx="6816944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4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619672" y="302971"/>
            <a:ext cx="6230573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Overall Architecture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15616" y="1052736"/>
            <a:ext cx="1224136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모서리가 둥근 직사각형 36"/>
          <p:cNvSpPr/>
          <p:nvPr/>
        </p:nvSpPr>
        <p:spPr>
          <a:xfrm>
            <a:off x="7719480" y="3858368"/>
            <a:ext cx="1245008" cy="65075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E-Mail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37"/>
          <p:cNvSpPr/>
          <p:nvPr/>
        </p:nvSpPr>
        <p:spPr>
          <a:xfrm>
            <a:off x="7719479" y="5502339"/>
            <a:ext cx="1245009" cy="5909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SMS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3608" y="2216286"/>
            <a:ext cx="6192688" cy="43090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42333" y="23488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4673806" y="1132691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716016" y="2348880"/>
            <a:ext cx="2088232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MQTT Broker</a:t>
            </a:r>
          </a:p>
          <a:p>
            <a:pPr algn="ctr"/>
            <a:r>
              <a:rPr lang="en-US" altLang="ko-KR" sz="1500" dirty="0" smtClean="0"/>
              <a:t>-MQTT </a:t>
            </a:r>
            <a:r>
              <a:rPr lang="ko-KR" altLang="en-US" sz="1500" dirty="0" smtClean="0"/>
              <a:t>패킷 처리</a:t>
            </a:r>
            <a:endParaRPr lang="ko-KR" altLang="en-US" sz="1500" dirty="0"/>
          </a:p>
        </p:txBody>
      </p:sp>
      <p:sp>
        <p:nvSpPr>
          <p:cNvPr id="50" name="Rounded Rectangle 49"/>
          <p:cNvSpPr/>
          <p:nvPr/>
        </p:nvSpPr>
        <p:spPr>
          <a:xfrm>
            <a:off x="1503899" y="3212976"/>
            <a:ext cx="5084325" cy="3122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38"/>
          <p:cNvSpPr/>
          <p:nvPr/>
        </p:nvSpPr>
        <p:spPr>
          <a:xfrm>
            <a:off x="2778006" y="2348879"/>
            <a:ext cx="1793994" cy="50405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DB (SQLITE)</a:t>
            </a: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-</a:t>
            </a:r>
            <a:r>
              <a:rPr lang="ko-KR" altLang="en-US" sz="1500" dirty="0" smtClean="0">
                <a:solidFill>
                  <a:schemeClr val="bg1"/>
                </a:solidFill>
              </a:rPr>
              <a:t>센서 </a:t>
            </a:r>
            <a:r>
              <a:rPr lang="en-US" altLang="ko-KR" sz="1500" dirty="0" smtClean="0">
                <a:solidFill>
                  <a:schemeClr val="bg1"/>
                </a:solidFill>
              </a:rPr>
              <a:t>data </a:t>
            </a:r>
            <a:r>
              <a:rPr lang="ko-KR" altLang="en-US" sz="1500" dirty="0" smtClean="0">
                <a:solidFill>
                  <a:schemeClr val="bg1"/>
                </a:solidFill>
              </a:rPr>
              <a:t>관리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2" y="328498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Node.js</a:t>
            </a:r>
            <a:endParaRPr lang="ko-KR" altLang="en-US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4716016" y="3501008"/>
            <a:ext cx="1755504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MQTT Client</a:t>
            </a:r>
          </a:p>
          <a:p>
            <a:pPr algn="ctr"/>
            <a:r>
              <a:rPr lang="en-US" altLang="ko-KR" sz="1500" dirty="0" smtClean="0"/>
              <a:t>-MQTT </a:t>
            </a:r>
            <a:r>
              <a:rPr lang="ko-KR" altLang="en-US" sz="1500" dirty="0" smtClean="0"/>
              <a:t>패킷 수신</a:t>
            </a:r>
            <a:endParaRPr lang="ko-KR" altLang="en-US" sz="1500" dirty="0"/>
          </a:p>
        </p:txBody>
      </p:sp>
      <p:cxnSp>
        <p:nvCxnSpPr>
          <p:cNvPr id="19" name="Straight Arrow Connector 18"/>
          <p:cNvCxnSpPr>
            <a:stCxn id="49" idx="2"/>
            <a:endCxn id="53" idx="0"/>
          </p:cNvCxnSpPr>
          <p:nvPr/>
        </p:nvCxnSpPr>
        <p:spPr>
          <a:xfrm flipH="1">
            <a:off x="5593768" y="2852936"/>
            <a:ext cx="166364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2051720" y="3765672"/>
            <a:ext cx="1798270" cy="6902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Parser</a:t>
            </a:r>
          </a:p>
          <a:p>
            <a:pPr algn="ctr"/>
            <a:r>
              <a:rPr lang="en-US" altLang="ko-KR" sz="1500" dirty="0" smtClean="0"/>
              <a:t>-sensor data </a:t>
            </a:r>
            <a:r>
              <a:rPr lang="ko-KR" altLang="en-US" sz="1500" dirty="0" smtClean="0"/>
              <a:t>파싱 </a:t>
            </a:r>
            <a:endParaRPr lang="ko-KR" altLang="en-US" sz="1500" dirty="0"/>
          </a:p>
        </p:txBody>
      </p:sp>
      <p:cxnSp>
        <p:nvCxnSpPr>
          <p:cNvPr id="27" name="Straight Arrow Connector 26"/>
          <p:cNvCxnSpPr>
            <a:stCxn id="48" idx="2"/>
            <a:endCxn id="49" idx="0"/>
          </p:cNvCxnSpPr>
          <p:nvPr/>
        </p:nvCxnSpPr>
        <p:spPr>
          <a:xfrm>
            <a:off x="5141858" y="1416748"/>
            <a:ext cx="618274" cy="932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763688" y="5085184"/>
            <a:ext cx="2215186" cy="7598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Alert Handler</a:t>
            </a:r>
          </a:p>
          <a:p>
            <a:pPr algn="ctr"/>
            <a:r>
              <a:rPr lang="en-US" altLang="ko-KR" sz="1500" dirty="0" smtClean="0"/>
              <a:t>-</a:t>
            </a:r>
            <a:r>
              <a:rPr lang="ko-KR" altLang="en-US" sz="1500" dirty="0" smtClean="0"/>
              <a:t>위험 감지 알고리즘을 통한 상태분석</a:t>
            </a:r>
            <a:endParaRPr lang="ko-KR" altLang="en-US" sz="1500" dirty="0"/>
          </a:p>
        </p:txBody>
      </p:sp>
      <p:cxnSp>
        <p:nvCxnSpPr>
          <p:cNvPr id="67" name="Straight Arrow Connector 66"/>
          <p:cNvCxnSpPr>
            <a:stCxn id="57" idx="2"/>
            <a:endCxn id="65" idx="0"/>
          </p:cNvCxnSpPr>
          <p:nvPr/>
        </p:nvCxnSpPr>
        <p:spPr>
          <a:xfrm flipH="1">
            <a:off x="2871281" y="4455874"/>
            <a:ext cx="79574" cy="62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57" idx="3"/>
          </p:cNvCxnSpPr>
          <p:nvPr/>
        </p:nvCxnSpPr>
        <p:spPr>
          <a:xfrm flipH="1">
            <a:off x="3849990" y="3753036"/>
            <a:ext cx="866026" cy="357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004048" y="4430386"/>
            <a:ext cx="1224136" cy="5854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Email</a:t>
            </a:r>
          </a:p>
          <a:p>
            <a:pPr algn="ctr"/>
            <a:r>
              <a:rPr lang="en-US" altLang="ko-KR" b="1" dirty="0" smtClean="0"/>
              <a:t>Sender</a:t>
            </a:r>
            <a:endParaRPr lang="ko-KR" altLang="en-US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5076056" y="5507808"/>
            <a:ext cx="1224136" cy="5854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SMS</a:t>
            </a:r>
          </a:p>
          <a:p>
            <a:pPr algn="ctr"/>
            <a:r>
              <a:rPr lang="en-US" altLang="ko-KR" b="1" dirty="0" smtClean="0"/>
              <a:t>Sender</a:t>
            </a:r>
            <a:endParaRPr lang="ko-KR" altLang="en-US" b="1" dirty="0"/>
          </a:p>
        </p:txBody>
      </p:sp>
      <p:cxnSp>
        <p:nvCxnSpPr>
          <p:cNvPr id="83" name="Straight Arrow Connector 82"/>
          <p:cNvCxnSpPr>
            <a:stCxn id="65" idx="3"/>
            <a:endCxn id="78" idx="1"/>
          </p:cNvCxnSpPr>
          <p:nvPr/>
        </p:nvCxnSpPr>
        <p:spPr>
          <a:xfrm flipV="1">
            <a:off x="3978874" y="4723130"/>
            <a:ext cx="1025174" cy="74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3"/>
            <a:endCxn id="79" idx="1"/>
          </p:cNvCxnSpPr>
          <p:nvPr/>
        </p:nvCxnSpPr>
        <p:spPr>
          <a:xfrm>
            <a:off x="3978874" y="5465128"/>
            <a:ext cx="1097182" cy="335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3"/>
            <a:endCxn id="43" idx="1"/>
          </p:cNvCxnSpPr>
          <p:nvPr/>
        </p:nvCxnSpPr>
        <p:spPr>
          <a:xfrm flipV="1">
            <a:off x="6228184" y="4183744"/>
            <a:ext cx="1491296" cy="539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3"/>
            <a:endCxn id="44" idx="1"/>
          </p:cNvCxnSpPr>
          <p:nvPr/>
        </p:nvCxnSpPr>
        <p:spPr>
          <a:xfrm flipV="1">
            <a:off x="6300192" y="5797818"/>
            <a:ext cx="1419287" cy="2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6300192" y="1124744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105" name="Straight Arrow Connector 104"/>
          <p:cNvCxnSpPr>
            <a:stCxn id="103" idx="2"/>
            <a:endCxn id="49" idx="0"/>
          </p:cNvCxnSpPr>
          <p:nvPr/>
        </p:nvCxnSpPr>
        <p:spPr>
          <a:xfrm flipH="1">
            <a:off x="5760132" y="1408801"/>
            <a:ext cx="1008112" cy="940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63539" y="10434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92" name="Straight Arrow Connector 191"/>
          <p:cNvCxnSpPr>
            <a:stCxn id="6" idx="2"/>
          </p:cNvCxnSpPr>
          <p:nvPr/>
        </p:nvCxnSpPr>
        <p:spPr>
          <a:xfrm>
            <a:off x="1727684" y="1556792"/>
            <a:ext cx="1187167" cy="2196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2" idx="2"/>
            <a:endCxn id="57" idx="0"/>
          </p:cNvCxnSpPr>
          <p:nvPr/>
        </p:nvCxnSpPr>
        <p:spPr>
          <a:xfrm flipH="1">
            <a:off x="2950855" y="2852936"/>
            <a:ext cx="724148" cy="912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3563888" y="1128719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196" name="Straight Arrow Connector 195"/>
          <p:cNvCxnSpPr>
            <a:stCxn id="195" idx="2"/>
            <a:endCxn id="49" idx="0"/>
          </p:cNvCxnSpPr>
          <p:nvPr/>
        </p:nvCxnSpPr>
        <p:spPr>
          <a:xfrm>
            <a:off x="4031940" y="1412776"/>
            <a:ext cx="172819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7358735" y="1132691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199" name="Straight Arrow Connector 198"/>
          <p:cNvCxnSpPr>
            <a:stCxn id="198" idx="2"/>
            <a:endCxn id="49" idx="0"/>
          </p:cNvCxnSpPr>
          <p:nvPr/>
        </p:nvCxnSpPr>
        <p:spPr>
          <a:xfrm flipH="1">
            <a:off x="5760132" y="1416748"/>
            <a:ext cx="2066655" cy="932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835696" y="2682960"/>
            <a:ext cx="614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</a:rPr>
              <a:t>HTTP</a:t>
            </a:r>
            <a:endParaRPr lang="ko-KR" altLang="en-US" sz="1300" b="1" dirty="0">
              <a:solidFill>
                <a:schemeClr val="accent4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275856" y="3136612"/>
            <a:ext cx="6695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2"/>
                </a:solidFill>
              </a:rPr>
              <a:t>Query</a:t>
            </a:r>
            <a:endParaRPr lang="ko-KR" altLang="en-US" sz="1300" b="1" dirty="0">
              <a:solidFill>
                <a:schemeClr val="accent2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425623" y="1556792"/>
            <a:ext cx="666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3"/>
                </a:solidFill>
              </a:rPr>
              <a:t>MQTT</a:t>
            </a:r>
            <a:endParaRPr lang="ko-KR" altLang="en-US" sz="1300" b="1" dirty="0">
              <a:solidFill>
                <a:schemeClr val="accent3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33535" y="2992596"/>
            <a:ext cx="666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3"/>
                </a:solidFill>
              </a:rPr>
              <a:t>MQTT</a:t>
            </a:r>
            <a:endParaRPr lang="ko-KR" altLang="en-US" sz="1300" b="1" dirty="0">
              <a:solidFill>
                <a:schemeClr val="accent3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614077" y="1484784"/>
            <a:ext cx="666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3"/>
                </a:solidFill>
              </a:rPr>
              <a:t>MQTT</a:t>
            </a:r>
            <a:endParaRPr lang="ko-KR" altLang="en-US" sz="1300" b="1" dirty="0">
              <a:solidFill>
                <a:schemeClr val="accent3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660232" y="4504764"/>
            <a:ext cx="614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</a:rPr>
              <a:t>HTTP</a:t>
            </a:r>
            <a:endParaRPr lang="ko-KR" altLang="en-US" sz="1300" b="1" dirty="0">
              <a:solidFill>
                <a:schemeClr val="accent4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574885" y="5803643"/>
            <a:ext cx="614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</a:rPr>
              <a:t>HTTP</a:t>
            </a:r>
            <a:endParaRPr lang="ko-KR" altLang="en-US" sz="13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 207"/>
          <p:cNvSpPr/>
          <p:nvPr/>
        </p:nvSpPr>
        <p:spPr>
          <a:xfrm>
            <a:off x="1547664" y="980728"/>
            <a:ext cx="7848872" cy="5877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Rounded Rectangle 147"/>
          <p:cNvSpPr/>
          <p:nvPr/>
        </p:nvSpPr>
        <p:spPr>
          <a:xfrm>
            <a:off x="6285502" y="1288390"/>
            <a:ext cx="2318946" cy="2304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1835696" y="260648"/>
            <a:ext cx="5582501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Library Architecture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1785739"/>
            <a:ext cx="970227" cy="419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39752" y="1484784"/>
            <a:ext cx="165618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78686" y="1449651"/>
            <a:ext cx="1201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Library API</a:t>
            </a:r>
            <a:endParaRPr lang="ko-KR" altLang="en-US" sz="15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555776" y="1844824"/>
            <a:ext cx="1224136" cy="3526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render</a:t>
            </a:r>
            <a:endParaRPr lang="ko-KR" altLang="en-US" sz="1300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2555776" y="2600908"/>
            <a:ext cx="1224136" cy="324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setRenderer</a:t>
            </a:r>
            <a:endParaRPr lang="ko-KR" altLang="en-US" sz="1300" b="1" dirty="0"/>
          </a:p>
        </p:txBody>
      </p:sp>
      <p:cxnSp>
        <p:nvCxnSpPr>
          <p:cNvPr id="24" name="Straight Arrow Connector 23"/>
          <p:cNvCxnSpPr>
            <a:stCxn id="12" idx="3"/>
            <a:endCxn id="20" idx="1"/>
          </p:cNvCxnSpPr>
          <p:nvPr/>
        </p:nvCxnSpPr>
        <p:spPr>
          <a:xfrm>
            <a:off x="1437771" y="1995302"/>
            <a:ext cx="1118005" cy="25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84" idx="1"/>
          </p:cNvCxnSpPr>
          <p:nvPr/>
        </p:nvCxnSpPr>
        <p:spPr>
          <a:xfrm>
            <a:off x="1437771" y="1995302"/>
            <a:ext cx="1118005" cy="767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644008" y="1844824"/>
            <a:ext cx="1071844" cy="3526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init</a:t>
            </a:r>
            <a:endParaRPr lang="ko-KR" altLang="en-US" sz="1300" b="1" dirty="0"/>
          </a:p>
        </p:txBody>
      </p:sp>
      <p:cxnSp>
        <p:nvCxnSpPr>
          <p:cNvPr id="34" name="Straight Arrow Connector 33"/>
          <p:cNvCxnSpPr>
            <a:stCxn id="20" idx="3"/>
            <a:endCxn id="94" idx="1"/>
          </p:cNvCxnSpPr>
          <p:nvPr/>
        </p:nvCxnSpPr>
        <p:spPr>
          <a:xfrm>
            <a:off x="3779912" y="20211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1547664" y="4221088"/>
            <a:ext cx="2304256" cy="2088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1" name="TextBox 120"/>
          <p:cNvSpPr txBox="1"/>
          <p:nvPr/>
        </p:nvSpPr>
        <p:spPr>
          <a:xfrm>
            <a:off x="1916128" y="4233206"/>
            <a:ext cx="15757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Chart Renderer</a:t>
            </a:r>
            <a:endParaRPr lang="ko-KR" altLang="en-US" sz="15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1835697" y="4581128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renderTempChart</a:t>
            </a:r>
            <a:endParaRPr lang="ko-KR" altLang="en-US" sz="13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6681546" y="1708192"/>
            <a:ext cx="1346838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/>
              <a:t>getRange</a:t>
            </a:r>
            <a:endParaRPr lang="ko-KR" altLang="en-US" sz="1300" b="1" dirty="0"/>
          </a:p>
        </p:txBody>
      </p:sp>
      <p:sp>
        <p:nvSpPr>
          <p:cNvPr id="96" name="Rounded Rectangle 95"/>
          <p:cNvSpPr/>
          <p:nvPr/>
        </p:nvSpPr>
        <p:spPr>
          <a:xfrm>
            <a:off x="6681546" y="2132856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/>
              <a:t>parseAttr</a:t>
            </a:r>
            <a:endParaRPr lang="en-US" altLang="ko-KR" sz="13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6681546" y="2611984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parseOpts</a:t>
            </a:r>
            <a:endParaRPr lang="en-US" altLang="ko-KR" sz="13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6681546" y="3076344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drawBg</a:t>
            </a:r>
            <a:endParaRPr lang="en-US" altLang="ko-KR" sz="1300" b="1" dirty="0"/>
          </a:p>
        </p:txBody>
      </p:sp>
      <p:sp>
        <p:nvSpPr>
          <p:cNvPr id="124" name="Rounded Rectangle 123"/>
          <p:cNvSpPr/>
          <p:nvPr/>
        </p:nvSpPr>
        <p:spPr>
          <a:xfrm>
            <a:off x="1835697" y="5013176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renderHeartChart</a:t>
            </a:r>
            <a:endParaRPr lang="ko-KR" altLang="en-US" sz="1300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1835696" y="5445224"/>
            <a:ext cx="1656185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renderSleepChart</a:t>
            </a:r>
            <a:endParaRPr lang="ko-KR" altLang="en-US" sz="1300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835697" y="5877272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renderUserChart</a:t>
            </a:r>
            <a:endParaRPr lang="ko-KR" altLang="en-US" sz="1300" b="1" dirty="0"/>
          </a:p>
        </p:txBody>
      </p:sp>
      <p:cxnSp>
        <p:nvCxnSpPr>
          <p:cNvPr id="136" name="Curved Connector 135"/>
          <p:cNvCxnSpPr>
            <a:endCxn id="126" idx="1"/>
          </p:cNvCxnSpPr>
          <p:nvPr/>
        </p:nvCxnSpPr>
        <p:spPr>
          <a:xfrm rot="5400000">
            <a:off x="993296" y="3918747"/>
            <a:ext cx="2980947" cy="1296143"/>
          </a:xfrm>
          <a:prstGeom prst="curvedConnector4">
            <a:avLst>
              <a:gd name="adj1" fmla="val 20215"/>
              <a:gd name="adj2" fmla="val 1646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94" idx="2"/>
            <a:endCxn id="112" idx="0"/>
          </p:cNvCxnSpPr>
          <p:nvPr/>
        </p:nvCxnSpPr>
        <p:spPr>
          <a:xfrm rot="5400000">
            <a:off x="2928057" y="1969215"/>
            <a:ext cx="2023608" cy="2480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39952" y="4221088"/>
            <a:ext cx="2232248" cy="20882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3" name="TextBox 142"/>
          <p:cNvSpPr txBox="1"/>
          <p:nvPr/>
        </p:nvSpPr>
        <p:spPr>
          <a:xfrm>
            <a:off x="4533870" y="4233206"/>
            <a:ext cx="1406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Chart Drawer</a:t>
            </a:r>
            <a:endParaRPr lang="ko-KR" altLang="en-US" sz="1500" b="1" dirty="0"/>
          </a:p>
        </p:txBody>
      </p:sp>
      <p:sp>
        <p:nvSpPr>
          <p:cNvPr id="144" name="Rounded Rectangle 143"/>
          <p:cNvSpPr/>
          <p:nvPr/>
        </p:nvSpPr>
        <p:spPr>
          <a:xfrm>
            <a:off x="4427984" y="4653136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drawLineChart</a:t>
            </a:r>
            <a:endParaRPr lang="ko-KR" altLang="en-US" sz="1300" b="1" dirty="0"/>
          </a:p>
        </p:txBody>
      </p:sp>
      <p:sp>
        <p:nvSpPr>
          <p:cNvPr id="145" name="Rounded Rectangle 144"/>
          <p:cNvSpPr/>
          <p:nvPr/>
        </p:nvSpPr>
        <p:spPr>
          <a:xfrm>
            <a:off x="4427984" y="5229200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drawPieChart</a:t>
            </a:r>
            <a:endParaRPr lang="ko-KR" altLang="en-US" sz="1300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4427984" y="5805264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drawBarChart</a:t>
            </a:r>
            <a:endParaRPr lang="ko-KR" altLang="en-US" sz="13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6372200" y="1340768"/>
            <a:ext cx="2079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Initializing Functions</a:t>
            </a:r>
            <a:endParaRPr lang="ko-KR" altLang="en-US" sz="1500" b="1" dirty="0"/>
          </a:p>
        </p:txBody>
      </p:sp>
      <p:sp>
        <p:nvSpPr>
          <p:cNvPr id="155" name="Rounded Rectangle 154"/>
          <p:cNvSpPr/>
          <p:nvPr/>
        </p:nvSpPr>
        <p:spPr>
          <a:xfrm>
            <a:off x="6660232" y="3719118"/>
            <a:ext cx="2232248" cy="30942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828820" y="3693579"/>
            <a:ext cx="1895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Drawing Functions</a:t>
            </a:r>
            <a:endParaRPr lang="ko-KR" altLang="en-US" sz="1500" b="1" dirty="0"/>
          </a:p>
        </p:txBody>
      </p:sp>
      <p:sp>
        <p:nvSpPr>
          <p:cNvPr id="157" name="Rounded Rectangle 156"/>
          <p:cNvSpPr/>
          <p:nvPr/>
        </p:nvSpPr>
        <p:spPr>
          <a:xfrm>
            <a:off x="6900828" y="4077072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drawAxis</a:t>
            </a:r>
            <a:endParaRPr lang="ko-KR" altLang="en-US" sz="1300" b="1" dirty="0"/>
          </a:p>
        </p:txBody>
      </p:sp>
      <p:sp>
        <p:nvSpPr>
          <p:cNvPr id="159" name="Rounded Rectangle 158"/>
          <p:cNvSpPr/>
          <p:nvPr/>
        </p:nvSpPr>
        <p:spPr>
          <a:xfrm>
            <a:off x="6900828" y="5805264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drawArc</a:t>
            </a:r>
            <a:endParaRPr lang="ko-KR" altLang="en-US" sz="1300" b="1" dirty="0"/>
          </a:p>
        </p:txBody>
      </p:sp>
      <p:cxnSp>
        <p:nvCxnSpPr>
          <p:cNvPr id="161" name="Straight Arrow Connector 160"/>
          <p:cNvCxnSpPr>
            <a:stCxn id="94" idx="3"/>
          </p:cNvCxnSpPr>
          <p:nvPr/>
        </p:nvCxnSpPr>
        <p:spPr>
          <a:xfrm>
            <a:off x="5715852" y="2021152"/>
            <a:ext cx="569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2" idx="3"/>
            <a:endCxn id="142" idx="1"/>
          </p:cNvCxnSpPr>
          <p:nvPr/>
        </p:nvCxnSpPr>
        <p:spPr>
          <a:xfrm>
            <a:off x="3851920" y="526520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2" idx="3"/>
            <a:endCxn id="155" idx="1"/>
          </p:cNvCxnSpPr>
          <p:nvPr/>
        </p:nvCxnSpPr>
        <p:spPr>
          <a:xfrm>
            <a:off x="6372200" y="5265204"/>
            <a:ext cx="288032" cy="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6900829" y="4509120"/>
            <a:ext cx="1775627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drawLinearGradient</a:t>
            </a:r>
            <a:endParaRPr lang="ko-KR" altLang="en-US" sz="1300" b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6900828" y="6237312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drawRect</a:t>
            </a:r>
            <a:endParaRPr lang="ko-KR" altLang="en-US" sz="13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668344" y="5061268"/>
            <a:ext cx="461665" cy="5812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/>
              <a:t>. . . .</a:t>
            </a:r>
            <a:endParaRPr lang="ko-KR" alt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051720" y="98072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Chart Library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527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 207"/>
          <p:cNvSpPr/>
          <p:nvPr/>
        </p:nvSpPr>
        <p:spPr>
          <a:xfrm>
            <a:off x="1547664" y="980728"/>
            <a:ext cx="7848872" cy="5877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730786"/>
            <a:ext cx="8869574" cy="1828800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6285502" y="1288390"/>
            <a:ext cx="2318946" cy="2304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1835696" y="260648"/>
            <a:ext cx="5582501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Flow of Library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1785739"/>
            <a:ext cx="970227" cy="419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39752" y="1484784"/>
            <a:ext cx="165618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78686" y="1449651"/>
            <a:ext cx="1201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Library API</a:t>
            </a:r>
            <a:endParaRPr lang="ko-KR" altLang="en-US" sz="15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555776" y="1844824"/>
            <a:ext cx="1224136" cy="3526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render</a:t>
            </a:r>
            <a:endParaRPr lang="ko-KR" altLang="en-US" sz="1300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2555776" y="2600908"/>
            <a:ext cx="1224136" cy="324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setRenderer</a:t>
            </a:r>
            <a:endParaRPr lang="ko-KR" altLang="en-US" sz="1300" b="1" dirty="0"/>
          </a:p>
        </p:txBody>
      </p:sp>
      <p:cxnSp>
        <p:nvCxnSpPr>
          <p:cNvPr id="24" name="Straight Arrow Connector 23"/>
          <p:cNvCxnSpPr>
            <a:stCxn id="12" idx="3"/>
            <a:endCxn id="20" idx="1"/>
          </p:cNvCxnSpPr>
          <p:nvPr/>
        </p:nvCxnSpPr>
        <p:spPr>
          <a:xfrm>
            <a:off x="1437771" y="1995302"/>
            <a:ext cx="1118005" cy="25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84" idx="1"/>
          </p:cNvCxnSpPr>
          <p:nvPr/>
        </p:nvCxnSpPr>
        <p:spPr>
          <a:xfrm>
            <a:off x="1437771" y="1995302"/>
            <a:ext cx="1118005" cy="767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644008" y="1844824"/>
            <a:ext cx="1071844" cy="3526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init</a:t>
            </a:r>
            <a:endParaRPr lang="ko-KR" altLang="en-US" sz="1300" b="1" dirty="0"/>
          </a:p>
        </p:txBody>
      </p:sp>
      <p:cxnSp>
        <p:nvCxnSpPr>
          <p:cNvPr id="34" name="Straight Arrow Connector 33"/>
          <p:cNvCxnSpPr>
            <a:stCxn id="20" idx="3"/>
            <a:endCxn id="94" idx="1"/>
          </p:cNvCxnSpPr>
          <p:nvPr/>
        </p:nvCxnSpPr>
        <p:spPr>
          <a:xfrm>
            <a:off x="3779912" y="20211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1547664" y="4221088"/>
            <a:ext cx="2304256" cy="2088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1" name="TextBox 120"/>
          <p:cNvSpPr txBox="1"/>
          <p:nvPr/>
        </p:nvSpPr>
        <p:spPr>
          <a:xfrm>
            <a:off x="1916128" y="4233206"/>
            <a:ext cx="15757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Chart Renderer</a:t>
            </a:r>
            <a:endParaRPr lang="ko-KR" altLang="en-US" sz="15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1835697" y="4581128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renderTempChart</a:t>
            </a:r>
            <a:endParaRPr lang="ko-KR" altLang="en-US" sz="13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6681546" y="1708192"/>
            <a:ext cx="1346838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/>
              <a:t>getRange</a:t>
            </a:r>
            <a:endParaRPr lang="ko-KR" altLang="en-US" sz="1300" b="1" dirty="0"/>
          </a:p>
        </p:txBody>
      </p:sp>
      <p:sp>
        <p:nvSpPr>
          <p:cNvPr id="96" name="Rounded Rectangle 95"/>
          <p:cNvSpPr/>
          <p:nvPr/>
        </p:nvSpPr>
        <p:spPr>
          <a:xfrm>
            <a:off x="6681546" y="2132856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/>
              <a:t>parseAttr</a:t>
            </a:r>
            <a:endParaRPr lang="en-US" altLang="ko-KR" sz="13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6681546" y="2611984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parseOpts</a:t>
            </a:r>
            <a:endParaRPr lang="en-US" altLang="ko-KR" sz="13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6681546" y="3076344"/>
            <a:ext cx="1353252" cy="352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drawBg</a:t>
            </a:r>
            <a:endParaRPr lang="en-US" altLang="ko-KR" sz="1300" b="1" dirty="0"/>
          </a:p>
        </p:txBody>
      </p:sp>
      <p:sp>
        <p:nvSpPr>
          <p:cNvPr id="124" name="Rounded Rectangle 123"/>
          <p:cNvSpPr/>
          <p:nvPr/>
        </p:nvSpPr>
        <p:spPr>
          <a:xfrm>
            <a:off x="1835697" y="5013176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renderHeartChart</a:t>
            </a:r>
            <a:endParaRPr lang="ko-KR" altLang="en-US" sz="1300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1835696" y="5445224"/>
            <a:ext cx="1656185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renderSleepChart</a:t>
            </a:r>
            <a:endParaRPr lang="ko-KR" altLang="en-US" sz="1300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835697" y="5877272"/>
            <a:ext cx="1656184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renderUserChart</a:t>
            </a:r>
            <a:endParaRPr lang="ko-KR" altLang="en-US" sz="1300" b="1" dirty="0"/>
          </a:p>
        </p:txBody>
      </p:sp>
      <p:cxnSp>
        <p:nvCxnSpPr>
          <p:cNvPr id="136" name="Curved Connector 135"/>
          <p:cNvCxnSpPr>
            <a:endCxn id="126" idx="1"/>
          </p:cNvCxnSpPr>
          <p:nvPr/>
        </p:nvCxnSpPr>
        <p:spPr>
          <a:xfrm rot="5400000">
            <a:off x="993296" y="3918747"/>
            <a:ext cx="2980947" cy="1296143"/>
          </a:xfrm>
          <a:prstGeom prst="curvedConnector4">
            <a:avLst>
              <a:gd name="adj1" fmla="val 20215"/>
              <a:gd name="adj2" fmla="val 1646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94" idx="2"/>
            <a:endCxn id="112" idx="0"/>
          </p:cNvCxnSpPr>
          <p:nvPr/>
        </p:nvCxnSpPr>
        <p:spPr>
          <a:xfrm rot="5400000">
            <a:off x="2928057" y="1969215"/>
            <a:ext cx="2023608" cy="2480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39952" y="4221088"/>
            <a:ext cx="2232248" cy="20882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3" name="TextBox 142"/>
          <p:cNvSpPr txBox="1"/>
          <p:nvPr/>
        </p:nvSpPr>
        <p:spPr>
          <a:xfrm>
            <a:off x="4533870" y="4233206"/>
            <a:ext cx="1406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Chart Drawer</a:t>
            </a:r>
            <a:endParaRPr lang="ko-KR" altLang="en-US" sz="1500" b="1" dirty="0"/>
          </a:p>
        </p:txBody>
      </p:sp>
      <p:sp>
        <p:nvSpPr>
          <p:cNvPr id="144" name="Rounded Rectangle 143"/>
          <p:cNvSpPr/>
          <p:nvPr/>
        </p:nvSpPr>
        <p:spPr>
          <a:xfrm>
            <a:off x="4427984" y="4653136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drawLineChart</a:t>
            </a:r>
            <a:endParaRPr lang="ko-KR" altLang="en-US" sz="1300" b="1" dirty="0"/>
          </a:p>
        </p:txBody>
      </p:sp>
      <p:sp>
        <p:nvSpPr>
          <p:cNvPr id="145" name="Rounded Rectangle 144"/>
          <p:cNvSpPr/>
          <p:nvPr/>
        </p:nvSpPr>
        <p:spPr>
          <a:xfrm>
            <a:off x="4427984" y="5229200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drawPieChart</a:t>
            </a:r>
            <a:endParaRPr lang="ko-KR" altLang="en-US" sz="1300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4427984" y="5805264"/>
            <a:ext cx="158417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drawBarChart</a:t>
            </a:r>
            <a:endParaRPr lang="ko-KR" altLang="en-US" sz="13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6372200" y="1340768"/>
            <a:ext cx="2079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Initializing Functions</a:t>
            </a:r>
            <a:endParaRPr lang="ko-KR" altLang="en-US" sz="1500" b="1" dirty="0"/>
          </a:p>
        </p:txBody>
      </p:sp>
      <p:sp>
        <p:nvSpPr>
          <p:cNvPr id="155" name="Rounded Rectangle 154"/>
          <p:cNvSpPr/>
          <p:nvPr/>
        </p:nvSpPr>
        <p:spPr>
          <a:xfrm>
            <a:off x="6660232" y="3719118"/>
            <a:ext cx="2232248" cy="30942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828820" y="3693579"/>
            <a:ext cx="1895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Drawing Functions</a:t>
            </a:r>
            <a:endParaRPr lang="ko-KR" altLang="en-US" sz="1500" b="1" dirty="0"/>
          </a:p>
        </p:txBody>
      </p:sp>
      <p:sp>
        <p:nvSpPr>
          <p:cNvPr id="157" name="Rounded Rectangle 156"/>
          <p:cNvSpPr/>
          <p:nvPr/>
        </p:nvSpPr>
        <p:spPr>
          <a:xfrm>
            <a:off x="6900828" y="4077072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drawAxis</a:t>
            </a:r>
            <a:endParaRPr lang="ko-KR" altLang="en-US" sz="1300" b="1" dirty="0"/>
          </a:p>
        </p:txBody>
      </p:sp>
      <p:sp>
        <p:nvSpPr>
          <p:cNvPr id="159" name="Rounded Rectangle 158"/>
          <p:cNvSpPr/>
          <p:nvPr/>
        </p:nvSpPr>
        <p:spPr>
          <a:xfrm>
            <a:off x="6900828" y="5805264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drawArc</a:t>
            </a:r>
            <a:endParaRPr lang="ko-KR" altLang="en-US" sz="1300" b="1" dirty="0"/>
          </a:p>
        </p:txBody>
      </p:sp>
      <p:cxnSp>
        <p:nvCxnSpPr>
          <p:cNvPr id="161" name="Straight Arrow Connector 160"/>
          <p:cNvCxnSpPr>
            <a:stCxn id="94" idx="3"/>
          </p:cNvCxnSpPr>
          <p:nvPr/>
        </p:nvCxnSpPr>
        <p:spPr>
          <a:xfrm>
            <a:off x="5715852" y="2021152"/>
            <a:ext cx="569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2" idx="3"/>
            <a:endCxn id="142" idx="1"/>
          </p:cNvCxnSpPr>
          <p:nvPr/>
        </p:nvCxnSpPr>
        <p:spPr>
          <a:xfrm>
            <a:off x="3851920" y="526520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2" idx="3"/>
            <a:endCxn id="155" idx="1"/>
          </p:cNvCxnSpPr>
          <p:nvPr/>
        </p:nvCxnSpPr>
        <p:spPr>
          <a:xfrm>
            <a:off x="6372200" y="5265204"/>
            <a:ext cx="288032" cy="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6900829" y="4509120"/>
            <a:ext cx="1775627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drawLinearGradient</a:t>
            </a:r>
            <a:endParaRPr lang="ko-KR" altLang="en-US" sz="1300" b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6900828" y="6237312"/>
            <a:ext cx="17756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drawRect</a:t>
            </a:r>
            <a:endParaRPr lang="ko-KR" altLang="en-US" sz="13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668344" y="5061268"/>
            <a:ext cx="461665" cy="5812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/>
              <a:t>. . . .</a:t>
            </a:r>
            <a:endParaRPr lang="ko-KR" alt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051720" y="98072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Chart Library</a:t>
            </a:r>
            <a:endParaRPr lang="ko-KR" alt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3563888" y="5040341"/>
            <a:ext cx="842608" cy="40488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Curved Connector 13"/>
          <p:cNvCxnSpPr>
            <a:stCxn id="6" idx="7"/>
          </p:cNvCxnSpPr>
          <p:nvPr/>
        </p:nvCxnSpPr>
        <p:spPr>
          <a:xfrm rot="16200000" flipV="1">
            <a:off x="2584121" y="3400656"/>
            <a:ext cx="2894771" cy="503187"/>
          </a:xfrm>
          <a:prstGeom prst="curvedConnector3">
            <a:avLst>
              <a:gd name="adj1" fmla="val 52277"/>
            </a:avLst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68144" y="3880202"/>
            <a:ext cx="3129984" cy="316797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Oval 68"/>
          <p:cNvSpPr/>
          <p:nvPr/>
        </p:nvSpPr>
        <p:spPr>
          <a:xfrm>
            <a:off x="4139951" y="3915520"/>
            <a:ext cx="1688049" cy="234755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69"/>
          <p:cNvSpPr/>
          <p:nvPr/>
        </p:nvSpPr>
        <p:spPr>
          <a:xfrm>
            <a:off x="601399" y="4095817"/>
            <a:ext cx="2281684" cy="274777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70"/>
          <p:cNvSpPr/>
          <p:nvPr/>
        </p:nvSpPr>
        <p:spPr>
          <a:xfrm>
            <a:off x="2883083" y="4099893"/>
            <a:ext cx="2120965" cy="274777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71"/>
          <p:cNvSpPr/>
          <p:nvPr/>
        </p:nvSpPr>
        <p:spPr>
          <a:xfrm>
            <a:off x="5044193" y="4143216"/>
            <a:ext cx="3287906" cy="233932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1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148" grpId="0" animBg="1"/>
      <p:bldP spid="13" grpId="0" animBg="1"/>
      <p:bldP spid="19" grpId="0"/>
      <p:bldP spid="20" grpId="0" animBg="1"/>
      <p:bldP spid="84" grpId="0" animBg="1"/>
      <p:bldP spid="94" grpId="0" animBg="1"/>
      <p:bldP spid="112" grpId="0" animBg="1"/>
      <p:bldP spid="121" grpId="0"/>
      <p:bldP spid="113" grpId="0" animBg="1"/>
      <p:bldP spid="95" grpId="0" animBg="1"/>
      <p:bldP spid="96" grpId="0" animBg="1"/>
      <p:bldP spid="97" grpId="0" animBg="1"/>
      <p:bldP spid="98" grpId="0" animBg="1"/>
      <p:bldP spid="124" grpId="0" animBg="1"/>
      <p:bldP spid="125" grpId="0" animBg="1"/>
      <p:bldP spid="126" grpId="0" animBg="1"/>
      <p:bldP spid="142" grpId="0" animBg="1"/>
      <p:bldP spid="143" grpId="0"/>
      <p:bldP spid="144" grpId="0" animBg="1"/>
      <p:bldP spid="145" grpId="0" animBg="1"/>
      <p:bldP spid="146" grpId="0" animBg="1"/>
      <p:bldP spid="154" grpId="0"/>
      <p:bldP spid="155" grpId="0" animBg="1"/>
      <p:bldP spid="156" grpId="0"/>
      <p:bldP spid="157" grpId="0" animBg="1"/>
      <p:bldP spid="159" grpId="0" animBg="1"/>
      <p:bldP spid="168" grpId="0" animBg="1"/>
      <p:bldP spid="170" grpId="0" animBg="1"/>
      <p:bldP spid="172" grpId="0"/>
      <p:bldP spid="209" grpId="0"/>
      <p:bldP spid="6" grpId="0" animBg="1"/>
      <p:bldP spid="6" grpId="1" animBg="1"/>
      <p:bldP spid="18" grpId="0" animBg="1"/>
      <p:bldP spid="1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36880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Current State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7213" y="3637473"/>
            <a:ext cx="4898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MQTT </a:t>
            </a:r>
            <a:r>
              <a:rPr lang="ko-KR" altLang="en-US" sz="2000" b="1" dirty="0" smtClean="0"/>
              <a:t>구축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</p:txBody>
      </p:sp>
      <p:sp>
        <p:nvSpPr>
          <p:cNvPr id="4" name="타원 3"/>
          <p:cNvSpPr/>
          <p:nvPr/>
        </p:nvSpPr>
        <p:spPr>
          <a:xfrm>
            <a:off x="1475653" y="5076609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75653" y="3276409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7213" y="5445224"/>
            <a:ext cx="4898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WEB SITE </a:t>
            </a:r>
            <a:r>
              <a:rPr lang="ko-KR" altLang="en-US" sz="2000" b="1" dirty="0" smtClean="0"/>
              <a:t>구상 및 제작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Bootstrap</a:t>
            </a:r>
          </a:p>
        </p:txBody>
      </p:sp>
      <p:sp>
        <p:nvSpPr>
          <p:cNvPr id="7" name="타원 6"/>
          <p:cNvSpPr/>
          <p:nvPr/>
        </p:nvSpPr>
        <p:spPr>
          <a:xfrm>
            <a:off x="1475653" y="1268760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Study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1640" y="3068960"/>
            <a:ext cx="756084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7213" y="1403415"/>
            <a:ext cx="4898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HTML,CSS,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354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451</Words>
  <Application>Microsoft Office PowerPoint</Application>
  <PresentationFormat>On-screen Show (4:3)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KoPub돋움체 Medium</vt:lpstr>
      <vt:lpstr>굴림체</vt:lpstr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이현재</cp:lastModifiedBy>
  <cp:revision>78</cp:revision>
  <dcterms:created xsi:type="dcterms:W3CDTF">2015-09-29T12:35:51Z</dcterms:created>
  <dcterms:modified xsi:type="dcterms:W3CDTF">2015-11-01T05:00:59Z</dcterms:modified>
</cp:coreProperties>
</file>