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41C-4855-4301-BE7C-C7773A963750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7EA-771D-4548-B8F9-A430D97F7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641C-4855-4301-BE7C-C7773A963750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07EA-771D-4548-B8F9-A430D97F7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2023-03-16T06:32:41Z</dcterms:created>
  <dcterms:modified xsi:type="dcterms:W3CDTF">2023-03-16T06:32:41Z</dcterms:modified>
</cp:coreProperties>
</file>