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9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1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0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4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9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1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7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0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9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7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8E14-068C-4151-8C7E-267E2A1D558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33CE-C953-4ED8-97F7-6F9D1B08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6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2098576" cy="4900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80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052737"/>
            <a:ext cx="8229600" cy="53036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직업</a:t>
            </a:r>
            <a:r>
              <a:rPr lang="en-US" altLang="ko-KR" sz="2000" dirty="0"/>
              <a:t>(job)</a:t>
            </a:r>
            <a:r>
              <a:rPr lang="ko-KR" altLang="en-US" sz="2000" dirty="0"/>
              <a:t>의 종류를 중복되지 않게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</a:t>
            </a:r>
            <a:r>
              <a:rPr lang="en-US" altLang="ko-KR" sz="2000" dirty="0"/>
              <a:t>30</a:t>
            </a:r>
            <a:r>
              <a:rPr lang="ko-KR" altLang="en-US" sz="2000" dirty="0"/>
              <a:t>번 부서인 직원들의 이름과 </a:t>
            </a:r>
            <a:r>
              <a:rPr lang="en-US" altLang="ko-KR" sz="2000" dirty="0"/>
              <a:t>job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</a:t>
            </a:r>
            <a:r>
              <a:rPr lang="en-US" altLang="ko-KR" sz="2000" dirty="0"/>
              <a:t>81</a:t>
            </a:r>
            <a:r>
              <a:rPr lang="ko-KR" altLang="en-US" sz="2000" dirty="0"/>
              <a:t>년 </a:t>
            </a:r>
            <a:r>
              <a:rPr lang="en-US" altLang="ko-KR" sz="2000" dirty="0"/>
              <a:t>5</a:t>
            </a:r>
            <a:r>
              <a:rPr lang="ko-KR" altLang="en-US" sz="2000" dirty="0"/>
              <a:t>월 </a:t>
            </a:r>
            <a:r>
              <a:rPr lang="en-US" altLang="ko-KR" sz="2000" dirty="0"/>
              <a:t>1</a:t>
            </a:r>
            <a:r>
              <a:rPr lang="ko-KR" altLang="en-US" sz="2000" dirty="0"/>
              <a:t>일 </a:t>
            </a:r>
            <a:r>
              <a:rPr lang="ko-KR" altLang="en-US" sz="2000" dirty="0" err="1"/>
              <a:t>입사자의</a:t>
            </a:r>
            <a:r>
              <a:rPr lang="ko-KR" altLang="en-US" sz="2000" dirty="0"/>
              <a:t> 이름을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월급을 </a:t>
            </a:r>
            <a:r>
              <a:rPr lang="en-US" altLang="ko-KR" sz="2000" dirty="0"/>
              <a:t>800</a:t>
            </a:r>
            <a:r>
              <a:rPr lang="ko-KR" altLang="en-US" sz="2000" dirty="0"/>
              <a:t>이상 받는 사원의 이름과 </a:t>
            </a:r>
            <a:r>
              <a:rPr lang="en-US" altLang="ko-KR" sz="2000" dirty="0"/>
              <a:t>job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</a:t>
            </a:r>
            <a:r>
              <a:rPr lang="ko-KR" altLang="en-US" sz="2000" dirty="0" err="1"/>
              <a:t>사원번호가</a:t>
            </a:r>
            <a:r>
              <a:rPr lang="ko-KR" altLang="en-US" sz="2000" dirty="0"/>
              <a:t> </a:t>
            </a:r>
            <a:r>
              <a:rPr lang="en-US" altLang="ko-KR" sz="2000" dirty="0"/>
              <a:t>7500~7700 </a:t>
            </a:r>
            <a:r>
              <a:rPr lang="ko-KR" altLang="en-US" sz="2000" dirty="0"/>
              <a:t>사이인 사원의 이름을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</a:t>
            </a:r>
            <a:r>
              <a:rPr lang="ko-KR" altLang="en-US" sz="2000" dirty="0" err="1"/>
              <a:t>사원번호가</a:t>
            </a:r>
            <a:r>
              <a:rPr lang="ko-KR" altLang="en-US" sz="2000" dirty="0"/>
              <a:t> </a:t>
            </a:r>
            <a:r>
              <a:rPr lang="en-US" altLang="ko-KR" sz="2000" dirty="0"/>
              <a:t>7900</a:t>
            </a:r>
            <a:r>
              <a:rPr lang="ko-KR" altLang="en-US" sz="2000" dirty="0"/>
              <a:t>과 </a:t>
            </a:r>
            <a:r>
              <a:rPr lang="en-US" altLang="ko-KR" sz="2000" dirty="0"/>
              <a:t>7920</a:t>
            </a:r>
            <a:r>
              <a:rPr lang="ko-KR" altLang="en-US" sz="2000" dirty="0"/>
              <a:t>인 사원의 이름을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000" dirty="0" err="1" smtClean="0"/>
              <a:t>emp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테이블에서 월급을 </a:t>
            </a:r>
            <a:r>
              <a:rPr lang="en-US" altLang="ko-KR" sz="2000" dirty="0" smtClean="0"/>
              <a:t>1000</a:t>
            </a:r>
            <a:r>
              <a:rPr lang="ko-KR" altLang="en-US" sz="2000" dirty="0" smtClean="0"/>
              <a:t>이상 받는 사람과 </a:t>
            </a:r>
            <a:r>
              <a:rPr lang="ko-KR" altLang="en-US" sz="2000" dirty="0" err="1" smtClean="0"/>
              <a:t>부서번호가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인 사람의 합집합을 출력하되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부서번호를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출력하시오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0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10214"/>
            <a:ext cx="10515600" cy="5466749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buNone/>
            </a:pPr>
            <a:r>
              <a:rPr lang="en-US" altLang="ko-KR" dirty="0" smtClean="0"/>
              <a:t>1. SQL</a:t>
            </a:r>
            <a:r>
              <a:rPr lang="en-US" altLang="ko-KR" dirty="0"/>
              <a:t>&gt; select distinct job from </a:t>
            </a:r>
            <a:r>
              <a:rPr lang="en-US" altLang="ko-KR" dirty="0" err="1"/>
              <a:t>emp</a:t>
            </a:r>
            <a:r>
              <a:rPr lang="en-US" altLang="ko-KR" dirty="0"/>
              <a:t>;</a:t>
            </a:r>
          </a:p>
          <a:p>
            <a:pPr marL="0" lvl="0" indent="0" fontAlgn="base">
              <a:buNone/>
            </a:pPr>
            <a:r>
              <a:rPr lang="en-US" altLang="ko-KR" dirty="0" smtClean="0"/>
              <a:t>2. SQL</a:t>
            </a:r>
            <a:r>
              <a:rPr lang="en-US" altLang="ko-KR" dirty="0"/>
              <a:t>&gt; select </a:t>
            </a:r>
            <a:r>
              <a:rPr lang="en-US" altLang="ko-KR" dirty="0" err="1"/>
              <a:t>ename,job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deptno</a:t>
            </a:r>
            <a:r>
              <a:rPr lang="en-US" altLang="ko-KR" dirty="0"/>
              <a:t>=30;</a:t>
            </a:r>
          </a:p>
          <a:p>
            <a:pPr marL="0" lvl="0" indent="0" fontAlgn="base">
              <a:buNone/>
            </a:pPr>
            <a:r>
              <a:rPr lang="en-US" altLang="ko-KR" dirty="0" smtClean="0"/>
              <a:t>3. SQL</a:t>
            </a:r>
            <a:r>
              <a:rPr lang="en-US" altLang="ko-KR" dirty="0"/>
              <a:t>&gt; select </a:t>
            </a:r>
            <a:r>
              <a:rPr lang="en-US" altLang="ko-KR" dirty="0" err="1"/>
              <a:t>ename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hiredate</a:t>
            </a:r>
            <a:r>
              <a:rPr lang="en-US" altLang="ko-KR" dirty="0"/>
              <a:t>='81/05/01';</a:t>
            </a:r>
          </a:p>
          <a:p>
            <a:pPr marL="0" lvl="0" indent="0" fontAlgn="base">
              <a:buNone/>
            </a:pPr>
            <a:r>
              <a:rPr lang="en-US" altLang="ko-KR" dirty="0" smtClean="0"/>
              <a:t>4. SQL</a:t>
            </a:r>
            <a:r>
              <a:rPr lang="en-US" altLang="ko-KR" dirty="0"/>
              <a:t>&gt; select </a:t>
            </a:r>
            <a:r>
              <a:rPr lang="en-US" altLang="ko-KR" dirty="0" err="1"/>
              <a:t>ename</a:t>
            </a:r>
            <a:r>
              <a:rPr lang="en-US" altLang="ko-KR" dirty="0"/>
              <a:t>, job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&gt;=</a:t>
            </a:r>
            <a:r>
              <a:rPr lang="en-US" altLang="ko-KR" dirty="0" smtClean="0"/>
              <a:t>800;</a:t>
            </a:r>
          </a:p>
          <a:p>
            <a:pPr marL="0" lvl="0" indent="0" fontAlgn="base"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. SQL&gt; select </a:t>
            </a:r>
            <a:r>
              <a:rPr lang="en-US" altLang="ko-KR" dirty="0" err="1"/>
              <a:t>ename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empno</a:t>
            </a:r>
            <a:r>
              <a:rPr lang="en-US" altLang="ko-KR" dirty="0"/>
              <a:t> between 7500 and 7700;</a:t>
            </a:r>
          </a:p>
          <a:p>
            <a:pPr marL="0" indent="0" fontAlgn="base">
              <a:buNone/>
            </a:pPr>
            <a:r>
              <a:rPr lang="en-US" altLang="ko-KR" dirty="0"/>
              <a:t>6. SQL&gt; select </a:t>
            </a:r>
            <a:r>
              <a:rPr lang="en-US" altLang="ko-KR" dirty="0" err="1"/>
              <a:t>ename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empno</a:t>
            </a:r>
            <a:r>
              <a:rPr lang="en-US" altLang="ko-KR" dirty="0"/>
              <a:t> in(7900,7920);</a:t>
            </a:r>
          </a:p>
          <a:p>
            <a:pPr marL="0" indent="0" fontAlgn="base">
              <a:buNone/>
            </a:pPr>
            <a:r>
              <a:rPr lang="en-US" altLang="ko-KR" dirty="0"/>
              <a:t>ENAME</a:t>
            </a:r>
          </a:p>
          <a:p>
            <a:pPr marL="0" indent="0" fontAlgn="base">
              <a:buNone/>
            </a:pPr>
            <a:r>
              <a:rPr lang="en-US" altLang="ko-KR" dirty="0"/>
              <a:t>--------------------</a:t>
            </a:r>
          </a:p>
          <a:p>
            <a:pPr marL="0" indent="0" fontAlgn="base">
              <a:buNone/>
            </a:pPr>
            <a:r>
              <a:rPr lang="en-US" altLang="ko-KR" dirty="0"/>
              <a:t>JAMES</a:t>
            </a:r>
          </a:p>
          <a:p>
            <a:pPr marL="0" indent="0" fontAlgn="base">
              <a:buNone/>
            </a:pPr>
            <a:r>
              <a:rPr lang="en-US" altLang="ko-KR" dirty="0"/>
              <a:t>7. SQL&gt; select </a:t>
            </a:r>
            <a:r>
              <a:rPr lang="en-US" altLang="ko-KR" dirty="0" err="1"/>
              <a:t>ename,sal,deptno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&gt;=1000</a:t>
            </a:r>
          </a:p>
          <a:p>
            <a:pPr marL="0" indent="0" fontAlgn="base">
              <a:buNone/>
            </a:pPr>
            <a:r>
              <a:rPr lang="en-US" altLang="ko-KR" dirty="0" smtClean="0"/>
              <a:t>   2 </a:t>
            </a:r>
            <a:r>
              <a:rPr lang="en-US" altLang="ko-KR" dirty="0"/>
              <a:t>union</a:t>
            </a:r>
          </a:p>
          <a:p>
            <a:pPr marL="0" indent="0" fontAlgn="base">
              <a:buNone/>
            </a:pPr>
            <a:r>
              <a:rPr lang="en-US" altLang="ko-KR" dirty="0" smtClean="0"/>
              <a:t>   3 </a:t>
            </a:r>
            <a:r>
              <a:rPr lang="en-US" altLang="ko-KR" dirty="0"/>
              <a:t>select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sal</a:t>
            </a:r>
            <a:r>
              <a:rPr lang="en-US" altLang="ko-KR" dirty="0"/>
              <a:t>, </a:t>
            </a:r>
            <a:r>
              <a:rPr lang="en-US" altLang="ko-KR" dirty="0" err="1"/>
              <a:t>deptno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empno</a:t>
            </a:r>
            <a:r>
              <a:rPr lang="en-US" altLang="ko-KR" dirty="0"/>
              <a:t>=10;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0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195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문제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</dc:title>
  <dc:creator>user</dc:creator>
  <cp:lastModifiedBy>이현정</cp:lastModifiedBy>
  <cp:revision>4</cp:revision>
  <dcterms:created xsi:type="dcterms:W3CDTF">2023-03-23T05:45:29Z</dcterms:created>
  <dcterms:modified xsi:type="dcterms:W3CDTF">2023-03-23T06:42:08Z</dcterms:modified>
</cp:coreProperties>
</file>