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62" r:id="rId4"/>
    <p:sldId id="282" r:id="rId5"/>
    <p:sldId id="263" r:id="rId6"/>
    <p:sldId id="283" r:id="rId7"/>
    <p:sldId id="264" r:id="rId8"/>
    <p:sldId id="284" r:id="rId9"/>
    <p:sldId id="265" r:id="rId10"/>
    <p:sldId id="285" r:id="rId11"/>
    <p:sldId id="266" r:id="rId12"/>
    <p:sldId id="286" r:id="rId13"/>
    <p:sldId id="267" r:id="rId14"/>
    <p:sldId id="287" r:id="rId15"/>
    <p:sldId id="268" r:id="rId16"/>
    <p:sldId id="288" r:id="rId17"/>
    <p:sldId id="269" r:id="rId18"/>
    <p:sldId id="289" r:id="rId19"/>
    <p:sldId id="270" r:id="rId20"/>
    <p:sldId id="290" r:id="rId21"/>
    <p:sldId id="271" r:id="rId22"/>
    <p:sldId id="291" r:id="rId23"/>
    <p:sldId id="272" r:id="rId24"/>
    <p:sldId id="292" r:id="rId25"/>
    <p:sldId id="273" r:id="rId26"/>
    <p:sldId id="293" r:id="rId27"/>
    <p:sldId id="274" r:id="rId28"/>
    <p:sldId id="294" r:id="rId29"/>
    <p:sldId id="275" r:id="rId30"/>
    <p:sldId id="29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5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0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9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6A08-3AA5-42DA-A01A-89D713ECAF37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44341-BA9D-4F7C-BA9E-A1B9D45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31504" y="1124744"/>
            <a:ext cx="878497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그룹 함수 연습 문제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사원 중에서 급여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와 보너스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를 합친 금액이 가장 많은 경우와 가장 적은 경우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평균 금액을 구하세요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보너스가 없을 경우는 </a:t>
            </a:r>
            <a:r>
              <a:rPr lang="ko-KR" altLang="ko-KR" b="1" u="sng" dirty="0">
                <a:solidFill>
                  <a:schemeClr val="tx1"/>
                </a:solidFill>
              </a:rPr>
              <a:t>보너스를</a:t>
            </a:r>
            <a:r>
              <a:rPr lang="en-US" altLang="ko-KR" b="1" u="sng" dirty="0">
                <a:solidFill>
                  <a:schemeClr val="tx1"/>
                </a:solidFill>
              </a:rPr>
              <a:t> 0 </a:t>
            </a:r>
            <a:r>
              <a:rPr lang="ko-KR" altLang="ko-KR" b="1" u="sng" dirty="0">
                <a:solidFill>
                  <a:schemeClr val="tx1"/>
                </a:solidFill>
              </a:rPr>
              <a:t>으로 계산</a:t>
            </a:r>
            <a:r>
              <a:rPr lang="ko-KR" altLang="ko-KR" b="1" dirty="0">
                <a:solidFill>
                  <a:schemeClr val="tx1"/>
                </a:solidFill>
              </a:rPr>
              <a:t>하고 출력 금액은 모두 소수점 첫째 자리까지만 나오게 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4_연습문제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5720" y="2924945"/>
            <a:ext cx="4502582" cy="18599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0-그룹함수 연습문제 5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273" y="707604"/>
            <a:ext cx="6845843" cy="55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96752"/>
            <a:ext cx="56166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6) fruit </a:t>
            </a:r>
            <a:r>
              <a:rPr lang="ko-KR" altLang="ko-KR" b="1" dirty="0">
                <a:solidFill>
                  <a:schemeClr val="tx1"/>
                </a:solidFill>
              </a:rPr>
              <a:t>테이블을 아래와 같은 형태로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6_연습문제그림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729" y="2204864"/>
            <a:ext cx="3902237" cy="16119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9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1-그룹함수 연습문제 6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53" y="738628"/>
            <a:ext cx="8210663" cy="36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268760"/>
            <a:ext cx="856895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7) student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Tel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사용하여 아래와 같이 지역별 인원수와 전체대비 차지하는 비율을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</a:rPr>
              <a:t>, 02-SEOUL, 031-GYEONGGI, 051-BUSAN, 052-ULSAN, 053-DAEGU,055-GYEONGNAM</a:t>
            </a:r>
            <a:r>
              <a:rPr lang="ko-KR" altLang="en-US" sz="1600" dirty="0">
                <a:solidFill>
                  <a:schemeClr val="tx1"/>
                </a:solidFill>
              </a:rPr>
              <a:t>으로 출력하세요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6_연습문제그림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7568" y="3093194"/>
            <a:ext cx="7715430" cy="14879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-그룹함수 연습문제 7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2" y="706283"/>
            <a:ext cx="9571355" cy="48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7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24744"/>
            <a:ext cx="878497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8)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아래와 같이 </a:t>
            </a:r>
            <a:r>
              <a:rPr lang="ko-KR" altLang="ko-KR" b="1" u="sng" dirty="0">
                <a:solidFill>
                  <a:schemeClr val="tx1"/>
                </a:solidFill>
              </a:rPr>
              <a:t>부서별로 급여 누적 합계가</a:t>
            </a:r>
            <a:r>
              <a:rPr lang="ko-KR" altLang="ko-KR" b="1" dirty="0">
                <a:solidFill>
                  <a:schemeClr val="tx1"/>
                </a:solidFill>
              </a:rPr>
              <a:t> 나오도록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> ( </a:t>
            </a:r>
            <a:r>
              <a:rPr lang="ko-KR" altLang="ko-KR" dirty="0">
                <a:solidFill>
                  <a:schemeClr val="tx1"/>
                </a:solidFill>
              </a:rPr>
              <a:t>단 부서번호로 오름차순 출력하세요</a:t>
            </a:r>
            <a:r>
              <a:rPr lang="en-US" altLang="ko-KR" dirty="0">
                <a:solidFill>
                  <a:schemeClr val="tx1"/>
                </a:solidFill>
              </a:rPr>
              <a:t>.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6_연습문제그림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0554" y="1988841"/>
            <a:ext cx="4331671" cy="40559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3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-그룹함수 연습문제 8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6" y="547831"/>
            <a:ext cx="8983683" cy="56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8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96752"/>
            <a:ext cx="878497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9)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아래와 같이 각 사원의 급여액이 </a:t>
            </a:r>
            <a:r>
              <a:rPr lang="ko-KR" altLang="ko-KR" b="1" u="sng" dirty="0">
                <a:solidFill>
                  <a:schemeClr val="tx1"/>
                </a:solidFill>
              </a:rPr>
              <a:t>전체 직원 급여총액에서</a:t>
            </a:r>
            <a:r>
              <a:rPr lang="ko-KR" altLang="ko-KR" b="1" dirty="0">
                <a:solidFill>
                  <a:schemeClr val="tx1"/>
                </a:solidFill>
              </a:rPr>
              <a:t> 몇</a:t>
            </a:r>
            <a:r>
              <a:rPr lang="en-US" altLang="ko-KR" b="1" dirty="0">
                <a:solidFill>
                  <a:schemeClr val="tx1"/>
                </a:solidFill>
              </a:rPr>
              <a:t> %</a:t>
            </a:r>
            <a:r>
              <a:rPr lang="ko-KR" altLang="ko-KR" b="1" dirty="0">
                <a:solidFill>
                  <a:schemeClr val="tx1"/>
                </a:solidFill>
              </a:rPr>
              <a:t>의 비율을 차지하는지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급여 비중이 높은 사람이 먼저 출력되도록 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7_연습문제그림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5681" y="2132857"/>
            <a:ext cx="5612789" cy="40559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0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4-그룹함수 연습문제 9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952" y="574296"/>
            <a:ext cx="9007629" cy="56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96752"/>
            <a:ext cx="871296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10)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아래와 같이 각 직원들의 급여가 </a:t>
            </a:r>
            <a:r>
              <a:rPr lang="ko-KR" altLang="ko-KR" b="1" u="sng" dirty="0">
                <a:solidFill>
                  <a:schemeClr val="tx1"/>
                </a:solidFill>
              </a:rPr>
              <a:t>해당 부서 합계금액에서</a:t>
            </a:r>
            <a:r>
              <a:rPr lang="ko-KR" altLang="ko-KR" b="1" dirty="0">
                <a:solidFill>
                  <a:schemeClr val="tx1"/>
                </a:solidFill>
              </a:rPr>
              <a:t> 몇</a:t>
            </a:r>
            <a:r>
              <a:rPr lang="en-US" altLang="ko-KR" b="1" dirty="0">
                <a:solidFill>
                  <a:schemeClr val="tx1"/>
                </a:solidFill>
              </a:rPr>
              <a:t> %</a:t>
            </a:r>
            <a:r>
              <a:rPr lang="ko-KR" altLang="ko-KR" b="1" dirty="0">
                <a:solidFill>
                  <a:schemeClr val="tx1"/>
                </a:solidFill>
              </a:rPr>
              <a:t>의 비중을 차지하는지를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부서번호를 기준으로 오름차순으로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7_연습문제그림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5680" y="2132857"/>
            <a:ext cx="5704708" cy="40559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9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16-그룹함수 연습문제 1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408" y="1059436"/>
            <a:ext cx="7825740" cy="38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5-그룹함수 연습문제 10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722" y="643122"/>
            <a:ext cx="9183975" cy="55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2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96752"/>
            <a:ext cx="871296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11) loan </a:t>
            </a:r>
            <a:r>
              <a:rPr lang="ko-KR" altLang="en-US" b="1" dirty="0">
                <a:solidFill>
                  <a:schemeClr val="tx1"/>
                </a:solidFill>
              </a:rPr>
              <a:t>테이블을 사용하여 </a:t>
            </a:r>
            <a:r>
              <a:rPr lang="en-US" altLang="ko-KR" b="1" dirty="0">
                <a:solidFill>
                  <a:schemeClr val="tx1"/>
                </a:solidFill>
              </a:rPr>
              <a:t>1000</a:t>
            </a:r>
            <a:r>
              <a:rPr lang="ko-KR" altLang="en-US" b="1" dirty="0">
                <a:solidFill>
                  <a:schemeClr val="tx1"/>
                </a:solidFill>
              </a:rPr>
              <a:t>번 지점의 대출 내역을 출력하되 대출일자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대출종목코드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대출건수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대출총액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누적대출금액을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8_연습문제그림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2348881"/>
            <a:ext cx="5704708" cy="18268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98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6-그룹함수 연습문제 11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328" y="692221"/>
            <a:ext cx="9345213" cy="35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0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844824"/>
            <a:ext cx="2880320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12)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loan </a:t>
            </a:r>
            <a:r>
              <a:rPr lang="ko-KR" altLang="en-US" dirty="0">
                <a:solidFill>
                  <a:schemeClr val="tx1"/>
                </a:solidFill>
              </a:rPr>
              <a:t>테이블을 사용하여 전체 지점의 대출종목코드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대출지점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대출일자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대출건수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대출액을</a:t>
            </a:r>
            <a:r>
              <a:rPr lang="ko-KR" altLang="en-US" dirty="0">
                <a:solidFill>
                  <a:schemeClr val="tx1"/>
                </a:solidFill>
              </a:rPr>
              <a:t> 대출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코드와 대출지점별로 누적 합계를 구하세요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8_연습문제그림1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5841" y="1844825"/>
            <a:ext cx="5515125" cy="438050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5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7-그룹함수 연습문제 12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154" y="587057"/>
            <a:ext cx="9197729" cy="59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1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520" y="1124744"/>
            <a:ext cx="864096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13) loan </a:t>
            </a:r>
            <a:r>
              <a:rPr lang="ko-KR" altLang="en-US" b="1" dirty="0">
                <a:solidFill>
                  <a:schemeClr val="tx1"/>
                </a:solidFill>
              </a:rPr>
              <a:t>테이블을 조회하여 </a:t>
            </a:r>
            <a:r>
              <a:rPr lang="en-US" altLang="ko-KR" b="1" dirty="0">
                <a:solidFill>
                  <a:schemeClr val="tx1"/>
                </a:solidFill>
              </a:rPr>
              <a:t>1000</a:t>
            </a:r>
            <a:r>
              <a:rPr lang="ko-KR" altLang="en-US" b="1" dirty="0">
                <a:solidFill>
                  <a:schemeClr val="tx1"/>
                </a:solidFill>
              </a:rPr>
              <a:t>번 지점의 대출 내역을 대출 </a:t>
            </a:r>
            <a:r>
              <a:rPr lang="ko-KR" altLang="en-US" b="1" dirty="0" err="1">
                <a:solidFill>
                  <a:schemeClr val="tx1"/>
                </a:solidFill>
              </a:rPr>
              <a:t>코드별로</a:t>
            </a:r>
            <a:r>
              <a:rPr lang="ko-KR" altLang="en-US" b="1" dirty="0">
                <a:solidFill>
                  <a:schemeClr val="tx1"/>
                </a:solidFill>
              </a:rPr>
              <a:t> 합쳐서 대출일자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대출구분코드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대출건수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대출총액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</a:rPr>
              <a:t>코드별</a:t>
            </a:r>
            <a:r>
              <a:rPr lang="ko-KR" altLang="en-US" b="1" dirty="0">
                <a:solidFill>
                  <a:schemeClr val="tx1"/>
                </a:solidFill>
              </a:rPr>
              <a:t> 누적대출금액을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9_연습문제그림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9657" y="2420889"/>
            <a:ext cx="6279677" cy="21658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7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8-그룹함수 연습문제 13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25" y="645036"/>
            <a:ext cx="9512362" cy="42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3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980728"/>
            <a:ext cx="871296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14) 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각 교수들의 급여를 구하고 각 교수의 급여액이 전체 교수의 급여 합계에서 차지하는 비율을 출력하세요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9_연습문제그림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665" y="2060849"/>
            <a:ext cx="5982379" cy="40338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3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9-그룹함수 연습문제 14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80" y="385055"/>
            <a:ext cx="8214504" cy="60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2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31504" y="1124744"/>
            <a:ext cx="892899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15) professor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학과번호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교수명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급여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학과별 급여 합계를 구하고 각 교수의 급여가 해당 학과별 급여 합계에서 차지하는 비율을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40_연습문제그림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7" y="2060849"/>
            <a:ext cx="6066638" cy="40338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0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96752"/>
            <a:ext cx="885698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student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birthday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참조해서 아래와 같이 월별로 생일자수를 출력하세요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4_연습문제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1624" y="2492897"/>
            <a:ext cx="6901088" cy="18599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7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0-그룹함수 연습문제 15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168" y="452263"/>
            <a:ext cx="9315716" cy="58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7-그룹함수 연습문제 2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800" y="572278"/>
            <a:ext cx="7713058" cy="58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268760"/>
            <a:ext cx="864096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Student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tel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참고하여 아래와 같이 지역별 인원수를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</a:rPr>
              <a:t>, 02-SEOUL, 031-GYEONGGI, 051-BUSAN, 052-ULSAN, 053-DAEGU, 055-GYEONGNAM</a:t>
            </a:r>
          </a:p>
          <a:p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출력하세요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4_연습문제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537" y="2708919"/>
            <a:ext cx="8159225" cy="16119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9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8-그룹함수 연습문제 3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31" y="760751"/>
            <a:ext cx="9030581" cy="43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24744"/>
            <a:ext cx="871296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</a:t>
            </a:r>
            <a:r>
              <a:rPr lang="ko-KR" altLang="ko-KR" b="1" dirty="0">
                <a:solidFill>
                  <a:schemeClr val="tx1"/>
                </a:solidFill>
              </a:rPr>
              <a:t>먼저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 아래의 두 건의 데이터를 입력 하신 후 작업하세요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아래의 화면과 같이 부서별로 직급별로 급여 합계 결과를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SQL&gt;insert into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r>
              <a:rPr lang="en-US" altLang="ko-KR" sz="1500" dirty="0">
                <a:solidFill>
                  <a:schemeClr val="tx1"/>
                </a:solidFill>
              </a:rPr>
              <a:t> (</a:t>
            </a:r>
            <a:r>
              <a:rPr lang="en-US" altLang="ko-KR" sz="1500" dirty="0" err="1">
                <a:solidFill>
                  <a:schemeClr val="tx1"/>
                </a:solidFill>
              </a:rPr>
              <a:t>empno,deptno,ename,sal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 values (1000,10,'Tiger',3600)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SQL&gt; insert into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r>
              <a:rPr lang="en-US" altLang="ko-KR" sz="1500" dirty="0">
                <a:solidFill>
                  <a:schemeClr val="tx1"/>
                </a:solidFill>
              </a:rPr>
              <a:t> (</a:t>
            </a:r>
            <a:r>
              <a:rPr lang="en-US" altLang="ko-KR" sz="1500" dirty="0" err="1">
                <a:solidFill>
                  <a:schemeClr val="tx1"/>
                </a:solidFill>
              </a:rPr>
              <a:t>empno,deptno,ename,sal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  values (2000,30,'Cat',3000);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SQL&gt; commit;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4_연습문제그림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4986" y="4149080"/>
            <a:ext cx="7715430" cy="199923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02" y="1668360"/>
            <a:ext cx="2821111" cy="248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6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-그룹함수 연습문제 4 답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341" y="661844"/>
            <a:ext cx="9826993" cy="47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3512" y="1124744"/>
            <a:ext cx="896448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직원들의 급여와 전체 급여의 누적 급여금액이 아래와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ko-KR" altLang="ko-KR" b="1" dirty="0">
                <a:solidFill>
                  <a:schemeClr val="tx1"/>
                </a:solidFill>
              </a:rPr>
              <a:t>같도록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급여를 오름차순으로 정렬해서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3장_p35_연습문제그림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8992" y="2132857"/>
            <a:ext cx="4791264" cy="40559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en-US" sz="2000" b="1" err="1">
                <a:solidFill>
                  <a:schemeClr val="tx1"/>
                </a:solidFill>
              </a:rPr>
              <a:t>복수행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6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479</Words>
  <Application>Microsoft Office PowerPoint</Application>
  <PresentationFormat>와이드스크린</PresentationFormat>
  <Paragraphs>65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양귀비</dc:creator>
  <cp:lastModifiedBy>양귀비</cp:lastModifiedBy>
  <cp:revision>5</cp:revision>
  <dcterms:created xsi:type="dcterms:W3CDTF">2023-04-15T12:11:52Z</dcterms:created>
  <dcterms:modified xsi:type="dcterms:W3CDTF">2023-05-01T13:04:13Z</dcterms:modified>
</cp:coreProperties>
</file>