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fif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26EB7-DE94-4BAB-BFE8-5A85D6207F6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69052-7072-4D30-9BB4-384E336B1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  <a:endParaRPr lang="en-US" altLang="ko-KR" dirty="0"/>
          </a:p>
          <a:p>
            <a:r>
              <a:rPr lang="en-US" altLang="ko-KR" dirty="0"/>
              <a:t>-8</a:t>
            </a:r>
            <a:r>
              <a:rPr lang="ko-KR" altLang="en-US" dirty="0"/>
              <a:t>방향 이동 가능</a:t>
            </a:r>
            <a:r>
              <a:rPr lang="en-US" altLang="ko-KR" dirty="0"/>
              <a:t>(</a:t>
            </a:r>
            <a:r>
              <a:rPr lang="ko-KR" altLang="en-US" dirty="0"/>
              <a:t>상하좌우 대각선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두 가지 일반 공격과 한 가지 특수 공격 사용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가지 공격 </a:t>
            </a:r>
            <a:r>
              <a:rPr lang="en-US" altLang="ko-KR" dirty="0"/>
              <a:t>: </a:t>
            </a:r>
            <a:r>
              <a:rPr lang="ko-KR" altLang="en-US" dirty="0"/>
              <a:t>공격력이 높지만 좁은 범위 공격과 공격력이 낮지만 넓은 범위 공격을 하는 것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특수 공격 </a:t>
            </a:r>
            <a:r>
              <a:rPr lang="en-US" altLang="ko-KR" dirty="0"/>
              <a:t>: </a:t>
            </a:r>
            <a:r>
              <a:rPr lang="ko-KR" altLang="en-US" dirty="0"/>
              <a:t>맵 전체를 공격하며 사용 횟수 제한 존재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아이템 및 라이프</a:t>
            </a:r>
            <a:endParaRPr lang="en-US" altLang="ko-KR" dirty="0"/>
          </a:p>
          <a:p>
            <a:r>
              <a:rPr lang="ko-KR" altLang="en-US" dirty="0"/>
              <a:t> 존재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시작 화면</a:t>
            </a:r>
            <a:r>
              <a:rPr lang="en-US" altLang="ko-KR" dirty="0"/>
              <a:t>, </a:t>
            </a:r>
            <a:r>
              <a:rPr lang="ko-KR" altLang="en-US" dirty="0"/>
              <a:t>게임 화면 두 개</a:t>
            </a:r>
            <a:r>
              <a:rPr lang="en-US" altLang="ko-KR" dirty="0"/>
              <a:t>, </a:t>
            </a:r>
            <a:r>
              <a:rPr lang="ko-KR" altLang="en-US" dirty="0" err="1"/>
              <a:t>맵은</a:t>
            </a:r>
            <a:r>
              <a:rPr lang="ko-KR" altLang="en-US" dirty="0"/>
              <a:t> 하나</a:t>
            </a:r>
            <a:r>
              <a:rPr lang="en-US" altLang="ko-KR" dirty="0"/>
              <a:t>, </a:t>
            </a:r>
            <a:r>
              <a:rPr lang="ko-KR" altLang="en-US" dirty="0"/>
              <a:t>비행기가 바라보는 방향과 반대 방향으로 지속적으로 이동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스테이지 개수는 하나</a:t>
            </a:r>
            <a:r>
              <a:rPr lang="en-US" altLang="ko-KR" dirty="0"/>
              <a:t>, </a:t>
            </a:r>
            <a:r>
              <a:rPr lang="ko-KR" altLang="en-US" dirty="0"/>
              <a:t>각기 다른 두 종류의 적과 하나의 보스 존재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가지 적 </a:t>
            </a:r>
            <a:r>
              <a:rPr lang="en-US" altLang="ko-KR" dirty="0"/>
              <a:t>: </a:t>
            </a:r>
            <a:r>
              <a:rPr lang="ko-KR" altLang="en-US" dirty="0"/>
              <a:t>등장하여 </a:t>
            </a:r>
            <a:r>
              <a:rPr lang="ko-KR" altLang="en-US" dirty="0" err="1"/>
              <a:t>맵을</a:t>
            </a:r>
            <a:r>
              <a:rPr lang="ko-KR" altLang="en-US" dirty="0"/>
              <a:t> 가로막고 다시 사라지는 적</a:t>
            </a:r>
            <a:r>
              <a:rPr lang="en-US" altLang="ko-KR" dirty="0"/>
              <a:t>, </a:t>
            </a:r>
            <a:r>
              <a:rPr lang="ko-KR" altLang="en-US" dirty="0"/>
              <a:t>나타나서 탄막 공격하는 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보스 </a:t>
            </a:r>
            <a:r>
              <a:rPr lang="en-US" altLang="ko-KR" dirty="0"/>
              <a:t>: </a:t>
            </a:r>
            <a:r>
              <a:rPr lang="ko-KR" altLang="en-US" dirty="0"/>
              <a:t>여러 공격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9052-7072-4D30-9BB4-384E336B1A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7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603A1-6324-D0B7-60BF-47F47FFE3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5646E-2F81-A81A-94DE-99335B4A9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555F1-8E01-4B6E-0CF7-5196F92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BBAE2-D7D2-8D8D-9CAD-26E2547E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B4874-F9AC-A7B7-F414-753706C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CF1D9-A1EB-9767-8BBA-D9952C36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17727-7DA1-3933-CB45-DAE189809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48508-4E22-96A6-F69B-1D692F2F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1D20-147F-1CBB-7679-DDEF5608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41687-0586-3ED4-2179-6D7C66E2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4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0ABCB8-789D-0B14-3548-310011C6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39BC6-F9DD-B5A7-9D80-DB1627AFA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2DB16-026A-A10D-7E1A-2D059354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31A74-EF92-9DB9-B440-0CF79D70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6D390-F496-16A2-85C5-B8440ABD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6F90-5F9A-AB75-91A0-FC87F494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7EC09-08BC-9796-13DC-B0F3C032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FFDC6-8BD5-A49D-FB26-95C70DB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C73FA-C592-51E6-903E-12B5414D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8BE1F-FD06-9796-E8B1-11CDC21E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2A253-B902-616C-843C-27EE3024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CDB80-DB5E-707D-9555-38EF3DAB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A7B01-9D7B-A3DB-CFE8-9A191055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00194-D1F7-5C05-52D4-791BB782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D2AAD-6A6B-0843-2DBE-B9276F15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5B478-3F46-851E-BCF0-4BF8160A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75DD7-C6B6-8245-1452-6A7E868B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FC357-DBEC-C95A-25B8-B1643F05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D164F-CACA-14E5-E968-4E77B4E0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AFA80-B687-2916-A0B3-86F70856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14CC5-FE2F-5E96-8D26-479971C0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52FC9-AD59-2190-ECDC-8B785A34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1EF42-4B01-2FB2-45ED-07E8FE78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C5356-4235-F54D-C06F-596D4D616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EB5082-C0C8-AA57-2EB7-717B6423F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FDBDB-BAD3-10CD-521E-DE6B6BE5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B531E3-E5C5-8456-E435-A34B49EB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FC4CEC-9271-6A85-E3EF-21B0E904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07116-C28F-C2B0-4F4B-6C81399D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07CA-9713-E9AB-4E53-A6984A88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846ED7-B0AF-8CA3-9718-0D5D4805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1DCA0E-B028-109C-F452-AF140D1E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4A0896-79AC-E8D1-AC51-482DEA81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8A0BE8-90EC-56A9-03FE-A3587B79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7A1613-C0ED-FE1C-6F06-504E8108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654C0-0E07-C5D2-7D27-D6BA8625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D456-0750-3C70-440B-FE239EAA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19936-BB3F-62A0-55FE-5B0CB05E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9F0246-A11E-495F-FC5E-464DFCDE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865C5-9B59-BCC1-0BF8-A10A36A7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12136-E531-7F3B-DF0D-C3A9BB48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D01F1-0B96-5363-D227-1E5CEE79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EFD3-73ED-F995-C57E-CFD748C9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1EB2D-2ACE-D84C-74BA-107E39458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437DA-5C10-0B53-FF14-C7FBD0B5A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27189-3FFF-9B0F-3FFD-DE9F698B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35678-9AB4-BEFC-0594-A8CC1A1A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9B38E-E7C0-0315-73BC-1E40F292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73840-0F33-63E5-DA14-EDD62BE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4627A-8C2B-3EFB-5013-C176AF12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AA6FF-885C-BDBE-BEBD-F66DF4619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5AA04-42CC-42CE-C7BF-CACC4E194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4E4F3-6821-B860-CACA-33B758B94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F0E2A11-85CB-55C1-2CB1-51F9DD24ACA8}"/>
              </a:ext>
            </a:extLst>
          </p:cNvPr>
          <p:cNvGrpSpPr/>
          <p:nvPr/>
        </p:nvGrpSpPr>
        <p:grpSpPr>
          <a:xfrm>
            <a:off x="3243296" y="2544244"/>
            <a:ext cx="5705408" cy="1769511"/>
            <a:chOff x="3243296" y="3105834"/>
            <a:chExt cx="5705408" cy="17695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126340-DB7D-EDD3-DC31-65DA039F6A97}"/>
                </a:ext>
              </a:extLst>
            </p:cNvPr>
            <p:cNvSpPr txBox="1"/>
            <p:nvPr/>
          </p:nvSpPr>
          <p:spPr>
            <a:xfrm>
              <a:off x="3243296" y="3105834"/>
              <a:ext cx="5705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2D</a:t>
              </a:r>
              <a:r>
                <a:rPr lang="ko-KR" altLang="en-US" sz="3600" b="1" dirty="0" err="1"/>
                <a:t>겜플</a:t>
              </a:r>
              <a:r>
                <a:rPr lang="ko-KR" altLang="en-US" sz="3600" b="1" dirty="0"/>
                <a:t> 프로젝트 </a:t>
              </a:r>
              <a:r>
                <a:rPr lang="en-US" altLang="ko-KR" sz="3600" b="1" dirty="0"/>
                <a:t>1</a:t>
              </a:r>
              <a:r>
                <a:rPr lang="ko-KR" altLang="en-US" sz="3600" b="1" dirty="0"/>
                <a:t>차 발표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4F8428D-4BC0-9DBF-1FB3-655B92D4977C}"/>
                </a:ext>
              </a:extLst>
            </p:cNvPr>
            <p:cNvSpPr txBox="1"/>
            <p:nvPr/>
          </p:nvSpPr>
          <p:spPr>
            <a:xfrm>
              <a:off x="4424709" y="4506013"/>
              <a:ext cx="3342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2D </a:t>
              </a:r>
              <a:r>
                <a:rPr lang="ko-KR" altLang="en-US" dirty="0" err="1"/>
                <a:t>횡스크롤</a:t>
              </a:r>
              <a:r>
                <a:rPr lang="ko-KR" altLang="en-US" dirty="0"/>
                <a:t> 비행기 슈팅 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72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C4B69D-E224-7481-9395-F5512AE8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36" y="1783682"/>
            <a:ext cx="5856549" cy="3290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77E8E-39F1-30FD-EDC1-79F72CC75AE5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게임 컨셉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54AE82-4F35-FF68-0E1B-16222215AB6E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3044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A23005-5EDA-7137-FB7D-E6AE5EB4DDE1}"/>
              </a:ext>
            </a:extLst>
          </p:cNvPr>
          <p:cNvGrpSpPr/>
          <p:nvPr/>
        </p:nvGrpSpPr>
        <p:grpSpPr>
          <a:xfrm>
            <a:off x="305188" y="1780056"/>
            <a:ext cx="5069922" cy="3294168"/>
            <a:chOff x="305188" y="1780056"/>
            <a:chExt cx="5069922" cy="329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626A78-1532-DEAA-B895-FF5AB6CD0946}"/>
                </a:ext>
              </a:extLst>
            </p:cNvPr>
            <p:cNvSpPr txBox="1"/>
            <p:nvPr/>
          </p:nvSpPr>
          <p:spPr>
            <a:xfrm>
              <a:off x="305188" y="1780056"/>
              <a:ext cx="50699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-1945</a:t>
              </a:r>
              <a:r>
                <a:rPr lang="ko-KR" altLang="en-US" dirty="0"/>
                <a:t>와 같은 </a:t>
              </a:r>
              <a:r>
                <a:rPr lang="en-US" altLang="ko-KR" dirty="0"/>
                <a:t>2D </a:t>
              </a:r>
              <a:r>
                <a:rPr lang="ko-KR" altLang="en-US" dirty="0"/>
                <a:t>비행기 슈팅 게임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-8</a:t>
              </a:r>
              <a:r>
                <a:rPr lang="ko-KR" altLang="en-US" dirty="0"/>
                <a:t>방향</a:t>
              </a:r>
              <a:r>
                <a:rPr lang="en-US" altLang="ko-KR" dirty="0"/>
                <a:t>(</a:t>
              </a:r>
              <a:r>
                <a:rPr lang="ko-KR" altLang="en-US" dirty="0"/>
                <a:t>상하좌우</a:t>
              </a:r>
              <a:r>
                <a:rPr lang="en-US" altLang="ko-KR" dirty="0"/>
                <a:t>, </a:t>
              </a:r>
              <a:r>
                <a:rPr lang="ko-KR" altLang="en-US" dirty="0"/>
                <a:t>대각선</a:t>
              </a:r>
              <a:r>
                <a:rPr lang="en-US" altLang="ko-KR" dirty="0"/>
                <a:t>) </a:t>
              </a:r>
              <a:r>
                <a:rPr lang="ko-KR" altLang="en-US" dirty="0"/>
                <a:t>이동 가능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-2</a:t>
              </a:r>
              <a:r>
                <a:rPr lang="ko-KR" altLang="en-US" dirty="0"/>
                <a:t>가지 일반 공격과 </a:t>
              </a:r>
              <a:r>
                <a:rPr lang="en-US" altLang="ko-KR" dirty="0"/>
                <a:t>1</a:t>
              </a:r>
              <a:r>
                <a:rPr lang="ko-KR" altLang="en-US" dirty="0"/>
                <a:t>가지 특수 공격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</a:t>
              </a:r>
              <a:r>
                <a:rPr lang="ko-KR" altLang="en-US" dirty="0"/>
                <a:t>일반 적과 특수 적을 쓰러뜨리고 최종적으로 보스를 쓰러뜨려 게임을 클리어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D81B7E-9C8F-135D-E5B6-754EB93BB5E1}"/>
                </a:ext>
              </a:extLst>
            </p:cNvPr>
            <p:cNvSpPr/>
            <p:nvPr/>
          </p:nvSpPr>
          <p:spPr>
            <a:xfrm>
              <a:off x="305188" y="1783681"/>
              <a:ext cx="5069922" cy="329054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978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EE9F8-D659-6264-4723-5E2091A2B787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범위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0104DD-6D5A-B9DD-5DCD-335808C2836D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3044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1419F6B-AF88-F06B-157A-4B023C9A5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69380"/>
              </p:ext>
            </p:extLst>
          </p:nvPr>
        </p:nvGraphicFramePr>
        <p:xfrm>
          <a:off x="508799" y="998220"/>
          <a:ext cx="11174401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097">
                  <a:extLst>
                    <a:ext uri="{9D8B030D-6E8A-4147-A177-3AD203B41FA5}">
                      <a16:colId xmlns:a16="http://schemas.microsoft.com/office/drawing/2014/main" val="516974530"/>
                    </a:ext>
                  </a:extLst>
                </a:gridCol>
                <a:gridCol w="6561221">
                  <a:extLst>
                    <a:ext uri="{9D8B030D-6E8A-4147-A177-3AD203B41FA5}">
                      <a16:colId xmlns:a16="http://schemas.microsoft.com/office/drawing/2014/main" val="2536809256"/>
                    </a:ext>
                  </a:extLst>
                </a:gridCol>
                <a:gridCol w="3080083">
                  <a:extLst>
                    <a:ext uri="{9D8B030D-6E8A-4147-A177-3AD203B41FA5}">
                      <a16:colId xmlns:a16="http://schemas.microsoft.com/office/drawing/2014/main" val="20355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일반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추가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3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캐릭터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키보드 입력을 통한 상하좌우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대각선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좌우로 이동할 때 모션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캐릭터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범위가 좁지만 강한 공격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범위가 넓지만 약한 공격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넓은 범위와 강력한 공격이나 횟수 제한이 있는 특수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사용 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 공격과 다른 효과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9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증가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회복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횟수 회복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5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시작화면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클리어 화면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오버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캐릭터가 이동하는 방향과 반대로 스테이지가 천천히 움직임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 시간 등장 후 사라지는 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가하는 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가지 공격 패턴을 가진 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적의 공격 패턴 다양화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보스의 공격 패턴 다양화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체력에 따른 보스 공격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패턴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5785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게임기능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시 체력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키보드 입력을 통해 공격 방식 변경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화면에 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특수공격 횟수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오버 시 재도전 가능 여부 기능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0548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 공격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쓰러뜨림 등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4687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공격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공격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쓰러짐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등 모션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6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5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081B0E-2060-9A74-DDD1-3B738C3F7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759" y="819388"/>
            <a:ext cx="3408944" cy="4869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62DD1A-FC21-E722-9B99-896E0F1188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"/>
          <a:stretch/>
        </p:blipFill>
        <p:spPr>
          <a:xfrm>
            <a:off x="8038032" y="819388"/>
            <a:ext cx="3652128" cy="486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A0862D-A58B-FE43-7DE2-0989AB17FF17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게임 흐름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AE069E-2463-38B2-9268-A251A4E7A243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3044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00AC8C-A46D-941C-6EB9-8472AD80C708}"/>
              </a:ext>
            </a:extLst>
          </p:cNvPr>
          <p:cNvGrpSpPr/>
          <p:nvPr/>
        </p:nvGrpSpPr>
        <p:grpSpPr>
          <a:xfrm>
            <a:off x="290633" y="2413337"/>
            <a:ext cx="3408944" cy="2031325"/>
            <a:chOff x="305188" y="1780056"/>
            <a:chExt cx="5069922" cy="17671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DCF95D-B51B-B1D4-8E56-E8E4DA9BBC53}"/>
                </a:ext>
              </a:extLst>
            </p:cNvPr>
            <p:cNvSpPr txBox="1"/>
            <p:nvPr/>
          </p:nvSpPr>
          <p:spPr>
            <a:xfrm>
              <a:off x="305188" y="1780056"/>
              <a:ext cx="5069922" cy="176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-</a:t>
              </a:r>
              <a:r>
                <a:rPr lang="ko-KR" altLang="en-US" dirty="0"/>
                <a:t>게임 시작 후 일정 시간 동안 일반 적과 전투를 벌인 후</a:t>
              </a:r>
              <a:r>
                <a:rPr lang="en-US" altLang="ko-KR" dirty="0"/>
                <a:t> </a:t>
              </a:r>
              <a:r>
                <a:rPr lang="ko-KR" altLang="en-US" dirty="0"/>
                <a:t>등장하는 보스를 쓰러뜨리면 게임 클리어</a:t>
              </a:r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D9DCF6-B929-0A46-72D4-F21A5647FFF2}"/>
                </a:ext>
              </a:extLst>
            </p:cNvPr>
            <p:cNvSpPr/>
            <p:nvPr/>
          </p:nvSpPr>
          <p:spPr>
            <a:xfrm>
              <a:off x="305188" y="1783681"/>
              <a:ext cx="5069922" cy="176356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2AC5EE5-7D34-414C-7A33-54BF7F536E72}"/>
              </a:ext>
            </a:extLst>
          </p:cNvPr>
          <p:cNvSpPr txBox="1"/>
          <p:nvPr/>
        </p:nvSpPr>
        <p:spPr>
          <a:xfrm>
            <a:off x="5269731" y="584997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일반 적과 전투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08B34-63B2-97E1-244F-2709167EA622}"/>
              </a:ext>
            </a:extLst>
          </p:cNvPr>
          <p:cNvSpPr txBox="1"/>
          <p:nvPr/>
        </p:nvSpPr>
        <p:spPr>
          <a:xfrm>
            <a:off x="9436735" y="584997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보스 전투</a:t>
            </a:r>
          </a:p>
        </p:txBody>
      </p:sp>
    </p:spTree>
    <p:extLst>
      <p:ext uri="{BB962C8B-B14F-4D97-AF65-F5344CB8AC3E}">
        <p14:creationId xmlns:p14="http://schemas.microsoft.com/office/powerpoint/2010/main" val="258610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DEBEF-713E-13A9-DD8E-48E9D2D5896E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일정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5EFCAC1-D046-FA54-FD5A-FBCCC4A5921A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3044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AF638CD-7E89-1E5A-C145-C570F248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52656"/>
              </p:ext>
            </p:extLst>
          </p:nvPr>
        </p:nvGraphicFramePr>
        <p:xfrm>
          <a:off x="508798" y="1026215"/>
          <a:ext cx="11174404" cy="480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74">
                  <a:extLst>
                    <a:ext uri="{9D8B030D-6E8A-4147-A177-3AD203B41FA5}">
                      <a16:colId xmlns:a16="http://schemas.microsoft.com/office/drawing/2014/main" val="516974530"/>
                    </a:ext>
                  </a:extLst>
                </a:gridCol>
                <a:gridCol w="3007151">
                  <a:extLst>
                    <a:ext uri="{9D8B030D-6E8A-4147-A177-3AD203B41FA5}">
                      <a16:colId xmlns:a16="http://schemas.microsoft.com/office/drawing/2014/main" val="2807964096"/>
                    </a:ext>
                  </a:extLst>
                </a:gridCol>
                <a:gridCol w="6856679">
                  <a:extLst>
                    <a:ext uri="{9D8B030D-6E8A-4147-A177-3AD203B41FA5}">
                      <a16:colId xmlns:a16="http://schemas.microsoft.com/office/drawing/2014/main" val="3994861390"/>
                    </a:ext>
                  </a:extLst>
                </a:gridCol>
              </a:tblGrid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02979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이미지 등 자료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사운드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5249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동작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방향 움직임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734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동작 구현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 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5735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동작 구현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보스 동작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70646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증가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회복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횟수 회복 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33379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맵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시작화면 동작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스테이지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클리어 및 게임 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6819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시 체력 감소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습득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쓰러뜨림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7083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추가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293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수치 등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30286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최종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5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3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476</Words>
  <Application>Microsoft Office PowerPoint</Application>
  <PresentationFormat>와이드스크린</PresentationFormat>
  <Paragraphs>100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현우</dc:creator>
  <cp:lastModifiedBy>이 현우</cp:lastModifiedBy>
  <cp:revision>3</cp:revision>
  <dcterms:created xsi:type="dcterms:W3CDTF">2022-09-24T04:05:13Z</dcterms:created>
  <dcterms:modified xsi:type="dcterms:W3CDTF">2022-09-25T14:22:51Z</dcterms:modified>
</cp:coreProperties>
</file>