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19A6-0D78-4193-9539-22B6A1C0F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FB739C-F47B-4283-ADCF-6A7C46003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DDE56-8AA1-4637-A519-2066237F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4E9-810E-4E59-A35F-B96D49B0044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6108C-D796-4658-9511-2FA8EA8D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15EC6-F65D-4064-A0C6-66A63F92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D818-77D9-48D3-92A5-AAA54F645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4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E1015-BF5B-4951-9B13-DEE462C9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479BA-8E14-4CD1-B784-F6CBEF9FF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3C95A-C53B-4E34-B2CB-401D16FE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4E9-810E-4E59-A35F-B96D49B0044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55993-D993-403A-AA86-DABA8F38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497AC-A301-4A49-B9A1-31F6700C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D818-77D9-48D3-92A5-AAA54F645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4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FB2715-B820-4A2B-977E-80F5CFF5F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6BD825-C4AD-4AF7-8057-8B10F4517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EEF0C-B5EA-4A75-A526-1D8C0726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4E9-810E-4E59-A35F-B96D49B0044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00570-47C4-4083-8926-2E672836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D2FA8-4D75-45F2-91EE-5D8A715F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D818-77D9-48D3-92A5-AAA54F645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1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5A58A-6504-464D-9BC3-BFFBA593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9F8DD-517D-4978-8FA0-1CD2A5AC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08B24-7F0A-498F-AF2A-A7BF7D07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4E9-810E-4E59-A35F-B96D49B0044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DD006-3BA6-4A3E-BBFC-60E2936E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37E3-BBD6-4E37-B11A-D74DB482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D818-77D9-48D3-92A5-AAA54F645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7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B4E21-4E2B-4733-AC21-C7FF99E7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47F2A-F3BC-4286-A71F-A4F5C737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5A9BB-1D2D-48D6-A60A-9CEECDB9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4E9-810E-4E59-A35F-B96D49B0044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8A4A7-5A13-4611-8DC5-6B04B3F1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AB1FE-828D-4862-8E05-459021C5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D818-77D9-48D3-92A5-AAA54F645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1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ACAB1-F997-4EBD-BE09-E2F82D8B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98B66-5A79-499A-8C81-1F7600BBD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08DD3-9429-4E7E-9938-B18C2541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8756C-5C37-436B-8A3C-3BDB997A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4E9-810E-4E59-A35F-B96D49B0044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9CD57-DB9F-4147-B5B6-E106FBBC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18DACA-E2FC-41FD-9E08-1032DE2C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D818-77D9-48D3-92A5-AAA54F645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1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7F980-1A05-4111-8890-E09978D7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104CE-F521-4B42-AE6C-81441717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5ADCCC-3214-4224-A49F-BBA8CB940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EE9624-6A19-411C-89D0-B99EDDE7B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F0A371-5121-4BC1-ABC0-744B3EE89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2DA422-908A-4B95-B6E1-F87A27F1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4E9-810E-4E59-A35F-B96D49B0044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E2C93-D2E3-43D6-88C8-6E7A671B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90DB70-C37B-4EB5-BA9B-23796CB3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D818-77D9-48D3-92A5-AAA54F645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6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7435D-EE74-468F-B883-E41A7002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31F707-1FE2-4DAD-BC9F-7790479D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4E9-810E-4E59-A35F-B96D49B0044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CEB528-3E2D-4CB0-82BF-B43C8658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C66B01-8C19-4B1F-B1AD-413D09FC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D818-77D9-48D3-92A5-AAA54F645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9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473056-C5DE-4C12-A56B-29E5EDAD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4E9-810E-4E59-A35F-B96D49B0044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1828B8-AB7E-4274-A92E-148F9B24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2D7FD6-E0FD-4608-AAD6-E462BF73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D818-77D9-48D3-92A5-AAA54F645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5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08F14-BE95-4CDE-A08E-498735A0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961E2-6419-4EFB-99A1-EE5D2B62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7BD21C-F599-4B19-BC63-BA34E8100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CCCFEC-F638-43E7-8C2B-22598328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4E9-810E-4E59-A35F-B96D49B0044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60ED0E-8E58-45FB-9B2E-050BD71D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86343-238C-40B7-988B-026F1767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D818-77D9-48D3-92A5-AAA54F645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1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8D07A-93A4-4E97-AC5E-3A0DE71B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FB470C-315D-4659-9290-FBF55FCA0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262ED-DE2C-45C7-89F0-231C0835F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B8978-8ACB-4AE6-88FB-DB41208D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4E9-810E-4E59-A35F-B96D49B0044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15399B-66F9-414B-8DCE-AB8F9E72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24933-40BC-4FCB-B2F8-7DBD0FF8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D818-77D9-48D3-92A5-AAA54F645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E4B9F8-D2C3-45EE-87C1-554711D6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DF715-0AB7-43C2-86D1-91E3CD3AF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20F9D-E505-4446-ABA0-995261D51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C54E9-810E-4E59-A35F-B96D49B0044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87BA3-567B-448F-BBE5-893093FA8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FDEE-4C84-41C8-BA57-9AF356DFE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2D818-77D9-48D3-92A5-AAA54F645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4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A9A9E-79BE-4FEB-8955-D48FB35A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500" dirty="0"/>
              <a:t>201901766_</a:t>
            </a:r>
            <a:r>
              <a:rPr lang="ko-KR" altLang="en-US" sz="5500" dirty="0"/>
              <a:t>이형섭</a:t>
            </a:r>
            <a:r>
              <a:rPr lang="en-US" altLang="ko-KR" sz="5500" dirty="0"/>
              <a:t>_</a:t>
            </a:r>
            <a:r>
              <a:rPr lang="ko-KR" altLang="en-US" sz="5500" dirty="0"/>
              <a:t>과제</a:t>
            </a:r>
            <a:r>
              <a:rPr lang="en-US" altLang="ko-KR" sz="5500" dirty="0"/>
              <a:t>06</a:t>
            </a:r>
            <a:endParaRPr lang="ko-KR" altLang="en-US" sz="5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95F03-AEF5-48ED-9C65-E0F40F62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347" y="3429000"/>
            <a:ext cx="9583387" cy="2241468"/>
          </a:xfrm>
        </p:spPr>
        <p:txBody>
          <a:bodyPr>
            <a:normAutofit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p87 &amp; p89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 나오는 문제를 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1.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손으로 직접 </a:t>
            </a:r>
            <a:r>
              <a:rPr lang="ko-KR" altLang="en-US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고 사진 찍어서 과제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ppt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 첨부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2.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Matlab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을 사용하여 계산하고 출력한 것을 캡처하여 과제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ppt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 첨부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2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F5ED1-A941-4364-B725-CC9E7010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p.87 </a:t>
            </a:r>
            <a:r>
              <a:rPr lang="ko-KR" altLang="en-US" dirty="0"/>
              <a:t>손으로 직접 푼 사진 </a:t>
            </a:r>
            <a:r>
              <a:rPr lang="en-US" altLang="ko-KR" dirty="0"/>
              <a:t>::</a:t>
            </a:r>
            <a:endParaRPr lang="ko-KR" altLang="en-US" dirty="0"/>
          </a:p>
        </p:txBody>
      </p:sp>
      <p:pic>
        <p:nvPicPr>
          <p:cNvPr id="6" name="내용 개체 틀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754D868-79C8-438E-A89E-A42730AEE8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149" y="1070531"/>
            <a:ext cx="4513701" cy="5738808"/>
          </a:xfrm>
        </p:spPr>
      </p:pic>
    </p:spTree>
    <p:extLst>
      <p:ext uri="{BB962C8B-B14F-4D97-AF65-F5344CB8AC3E}">
        <p14:creationId xmlns:p14="http://schemas.microsoft.com/office/powerpoint/2010/main" val="418549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F5ED1-A941-4364-B725-CC9E7010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altLang="ko-KR"/>
              <a:t>:: p.87 MATLAB</a:t>
            </a:r>
            <a:r>
              <a:rPr lang="ko-KR" altLang="en-US"/>
              <a:t>사용한 사진 </a:t>
            </a:r>
            <a:r>
              <a:rPr lang="en-US" altLang="ko-KR"/>
              <a:t>::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237096F-8301-4362-954F-0232698564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0683" y="1080242"/>
            <a:ext cx="6010630" cy="5777758"/>
          </a:xfrm>
        </p:spPr>
      </p:pic>
    </p:spTree>
    <p:extLst>
      <p:ext uri="{BB962C8B-B14F-4D97-AF65-F5344CB8AC3E}">
        <p14:creationId xmlns:p14="http://schemas.microsoft.com/office/powerpoint/2010/main" val="324966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F5ED1-A941-4364-B725-CC9E7010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p.89 </a:t>
            </a:r>
            <a:r>
              <a:rPr lang="ko-KR" altLang="en-US" dirty="0"/>
              <a:t>손으로 직접 푼 사진 </a:t>
            </a:r>
            <a:r>
              <a:rPr lang="en-US" altLang="ko-KR" dirty="0"/>
              <a:t>::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E5EDC8C9-BFD1-44CD-9CFC-11B20EAA5B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800" y="1036198"/>
            <a:ext cx="4148399" cy="5821802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B8B222-3201-43FA-994E-697DDDEA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922" y="2431292"/>
            <a:ext cx="2897301" cy="203382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2-norm</a:t>
            </a:r>
            <a:r>
              <a:rPr lang="ko-KR" altLang="en-US" dirty="0"/>
              <a:t>의 경우는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나중에 </a:t>
            </a:r>
            <a:r>
              <a:rPr lang="en-US" altLang="ko-KR" dirty="0"/>
              <a:t>Eigenvalue</a:t>
            </a:r>
            <a:r>
              <a:rPr lang="ko-KR" altLang="en-US" dirty="0"/>
              <a:t>에 대해서 배우고 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 err="1"/>
              <a:t>가르쳐주신다고</a:t>
            </a:r>
            <a:r>
              <a:rPr lang="ko-KR" altLang="en-US" dirty="0"/>
              <a:t> 하셔서 생략하였습니다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따라서 행렬 </a:t>
            </a:r>
            <a:r>
              <a:rPr lang="en-US" altLang="ko-KR" dirty="0"/>
              <a:t>A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err="1"/>
              <a:t>조건수</a:t>
            </a:r>
            <a:r>
              <a:rPr lang="ko-KR" altLang="en-US" dirty="0"/>
              <a:t> 구하는 것도 생략하였습니다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48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F5ED1-A941-4364-B725-CC9E7010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p.89 MATLAB</a:t>
            </a:r>
            <a:r>
              <a:rPr lang="ko-KR" altLang="en-US" dirty="0"/>
              <a:t>사용한 사진 </a:t>
            </a:r>
            <a:r>
              <a:rPr lang="en-US" altLang="ko-KR" dirty="0"/>
              <a:t>::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EA31BD-D0B7-43F2-855C-2C5FC137E1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84" y="1122626"/>
            <a:ext cx="5800232" cy="5587714"/>
          </a:xfrm>
        </p:spPr>
      </p:pic>
    </p:spTree>
    <p:extLst>
      <p:ext uri="{BB962C8B-B14F-4D97-AF65-F5344CB8AC3E}">
        <p14:creationId xmlns:p14="http://schemas.microsoft.com/office/powerpoint/2010/main" val="393560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91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NanumGothic</vt:lpstr>
      <vt:lpstr>맑은 고딕</vt:lpstr>
      <vt:lpstr>Arial</vt:lpstr>
      <vt:lpstr>Office 테마</vt:lpstr>
      <vt:lpstr>201901766_이형섭_과제06</vt:lpstr>
      <vt:lpstr>:: p.87 손으로 직접 푼 사진 ::</vt:lpstr>
      <vt:lpstr>:: p.87 MATLAB사용한 사진 ::</vt:lpstr>
      <vt:lpstr>:: p.89 손으로 직접 푼 사진 ::</vt:lpstr>
      <vt:lpstr>:: p.89 MATLAB사용한 사진 ::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201901766_이형섭_과제06</dc:title>
  <dc:creator>이형섭</dc:creator>
  <cp:lastModifiedBy>이형섭</cp:lastModifiedBy>
  <cp:revision>2</cp:revision>
  <dcterms:created xsi:type="dcterms:W3CDTF">2022-03-19T14:42:29Z</dcterms:created>
  <dcterms:modified xsi:type="dcterms:W3CDTF">2022-03-22T13:24:13Z</dcterms:modified>
</cp:coreProperties>
</file>