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9518-6F09-4E87-BDF3-C1C8C682D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5C61B-C589-4D90-82BF-EB00501D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2EDD5-8996-46BE-ADE8-CDCA9706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86A4A-E557-4FDF-B884-313AE14B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258DF-5E9F-4C26-9574-59D8CD34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7A7E-3FAE-4E4A-9004-A4A0EF4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CF631-3B83-4EF2-A340-AE7EF7C8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83E16-3845-4E7B-913A-5B2A2B7F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34524-3560-422F-A54C-EB4D2671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48D44-258C-47C2-BCAA-9E0400D8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6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B02F8-A151-4A99-8AB1-4D25AE514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3F146-ECFF-456D-9927-08112B81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E773A-805C-4D22-8A2B-603C5A5C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C66BC-6D30-4A21-B4A3-D5E42AA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CCF65-BD87-4D25-92AF-8A5F437C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4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E851-4043-472C-8DF1-5777D9DE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32A39-1B40-423A-961F-C6E4BA17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E23BF-0D41-4487-A80E-1636E91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725B5-DB52-439F-871F-F1BC20B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7A16F-786D-4AAD-8654-538013D3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F2B0-DA5D-4D82-8832-BE98BA58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31619-FAF5-4A41-A2AA-A60EFABF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1E118-F0BD-41CB-BA30-8BDAE351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54C64-7630-4902-813F-065944F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54326-FB7C-48E4-87EA-D7958D08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15052-5DDE-467D-9386-2031BF3A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7D5B2-4A35-459B-A1B5-FD660C70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CE400-FF41-425F-A217-6017FAA56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50C92-9CEB-4EDF-B9AA-2F8F87E4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D4FAE-AAC8-4464-9EEE-088543FD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0F1B3-1816-42F2-82FF-70F6DBAC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C2D6-B0A8-444B-A387-FC3B4AB8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115C8-FB45-42AA-8D1C-C2D3C844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E82F0-00FC-40C3-9C9F-DB05A767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0CA079-6529-4A37-8718-04BE1824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82C522-5DD8-4124-880D-87FD03FE2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EDB20-B967-4C2A-823A-F49DB428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CD9472-7C7D-472E-B02E-6AB0C2AF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1D9C26-AB85-4AA9-BB6E-245912BB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E4BAE-778E-4C2D-9C6C-42230E68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F1631-7C16-4ABC-99D8-E2921726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AD2B8-5FDA-4048-A00B-9CFD4388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C5471-FD62-42E3-96F6-D220931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BDFF0-D797-4852-AFE4-834F953E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76A42-0721-4184-ACF8-A61E7D3C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41D77-A6E0-40C2-B271-94CF854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4DA3-707B-4267-B074-E484FC42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CB242-2A59-459E-A51E-E92BFE62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E8C12-7E6A-40A9-BD50-8A4C3E4D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73B8E-2AF5-4C06-8C5E-7839733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9C1FB-6785-458C-8A35-3E95F2A1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32BC1-814D-469F-BA2C-75A54C1A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AE06D-0526-4FAF-B0B9-CF417053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5EE05-2930-4E28-B32E-0A3E4CF9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D0B31-6987-4D68-A882-A32E2DF9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1E512-0570-4F65-8BA6-BE205E6C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72B00-B82B-40F9-96AA-82FBDBA4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0E9AD-0AEF-413F-8CF5-A483304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99598-4984-4D59-81A6-D8D5352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082F3-E6A4-42B3-B74A-14C4DF4F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CF4D7-40AE-4F64-9F69-EED3669F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2217-F73D-4CE7-9DB1-528B7090C818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5F6D4-4799-4D38-A06B-17CEF678D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3A47C-27A1-49C6-AF38-22DA2BB1D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931-079A-4182-BA32-906AD8F0C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DAC75-74C6-4BF9-87EA-A8420F57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223"/>
            <a:ext cx="9641681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583F4F-A23B-41DB-A155-79231FDE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▶ 강의노트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p11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에서 수업시간에 언급한 직사각형을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theta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CCW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회전시킨 경우에 대한 기하학적인 풀이를 손으로 정리하고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첨부하여 제출 할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0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2827-38D2-4AFB-96AD-B1A4C5A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_10_1 ::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기하학적 풀이과정 두 사진 첨부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E0BF82-A618-4E37-818F-3A4E2FF13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0" y="1172365"/>
            <a:ext cx="4168190" cy="5542657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00F990D-B684-4EA3-94C1-DA4D7EF9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44" y="1504679"/>
            <a:ext cx="5784056" cy="4878027"/>
          </a:xfrm>
        </p:spPr>
      </p:pic>
    </p:spTree>
    <p:extLst>
      <p:ext uri="{BB962C8B-B14F-4D97-AF65-F5344CB8AC3E}">
        <p14:creationId xmlns:p14="http://schemas.microsoft.com/office/powerpoint/2010/main" val="302733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2827-38D2-4AFB-96AD-B1A4C5A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_10_2 ::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기하학적 풀이과정 요약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00F990D-B684-4EA3-94C1-DA4D7EF9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3099" y="1130062"/>
            <a:ext cx="4425802" cy="5658085"/>
          </a:xfrm>
        </p:spPr>
      </p:pic>
    </p:spTree>
    <p:extLst>
      <p:ext uri="{BB962C8B-B14F-4D97-AF65-F5344CB8AC3E}">
        <p14:creationId xmlns:p14="http://schemas.microsoft.com/office/powerpoint/2010/main" val="39569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2827-38D2-4AFB-96AD-B1A4C5A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_10_2 ::</a:t>
            </a:r>
            <a:br>
              <a:rPr lang="en-US" altLang="ko-KR" dirty="0"/>
            </a:br>
            <a:r>
              <a:rPr lang="en-US" altLang="ko-KR" sz="2000" dirty="0"/>
              <a:t>-</a:t>
            </a:r>
            <a:r>
              <a:rPr lang="ko-KR" altLang="en-US" sz="2000" dirty="0"/>
              <a:t>똑같은 방법으로 </a:t>
            </a:r>
            <a:r>
              <a:rPr lang="en-US" altLang="ko-KR" sz="2000" dirty="0"/>
              <a:t>CW</a:t>
            </a:r>
            <a:r>
              <a:rPr lang="ko-KR" altLang="en-US" sz="2000" dirty="0"/>
              <a:t>일 때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00F990D-B684-4EA3-94C1-DA4D7EF9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880" y="1343818"/>
            <a:ext cx="6818239" cy="5243021"/>
          </a:xfrm>
        </p:spPr>
      </p:pic>
    </p:spTree>
    <p:extLst>
      <p:ext uri="{BB962C8B-B14F-4D97-AF65-F5344CB8AC3E}">
        <p14:creationId xmlns:p14="http://schemas.microsoft.com/office/powerpoint/2010/main" val="25246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NanumGothic</vt:lpstr>
      <vt:lpstr>맑은 고딕</vt:lpstr>
      <vt:lpstr>Arial</vt:lpstr>
      <vt:lpstr>Office 테마</vt:lpstr>
      <vt:lpstr>201901766_이형섭_과제10</vt:lpstr>
      <vt:lpstr>:: 과제_10_1 :: -기하학적 풀이과정 두 사진 첨부-</vt:lpstr>
      <vt:lpstr>:: 과제_10_2 :: -기하학적 풀이과정 요약-</vt:lpstr>
      <vt:lpstr>:: 과제_10_2 :: -똑같은 방법으로 CW일 때-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201901766_이형섭_과제10</dc:title>
  <dc:creator>이형섭</dc:creator>
  <cp:lastModifiedBy>이형섭</cp:lastModifiedBy>
  <cp:revision>2</cp:revision>
  <dcterms:created xsi:type="dcterms:W3CDTF">2022-04-02T10:07:05Z</dcterms:created>
  <dcterms:modified xsi:type="dcterms:W3CDTF">2022-04-02T11:26:01Z</dcterms:modified>
</cp:coreProperties>
</file>