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0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80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E150D7-BED4-4763-9C42-FCB72C4557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69A52C4-4983-44DD-9B5C-401E95893A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6256A1-1EBD-41A6-A0F3-5C0E8D864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FC7A5-B01C-44C1-A571-3DB2E9D598DD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4B2F41-B27A-4292-B34F-ED74016D4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D2D1C9-0993-4D63-A022-9411F7F17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7B1D0-48F0-4688-BF52-495140382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889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632A99-5877-4216-813C-354D1D59D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D1C371F-81AA-4CCE-BF6E-F331D66F40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D2E730-0342-488E-ABD7-EAF2C0F83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FC7A5-B01C-44C1-A571-3DB2E9D598DD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179A17-1136-4C40-B6F5-BD0888FAD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41CDD9-FE2B-4C7A-A1CE-C349050DC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7B1D0-48F0-4688-BF52-495140382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5617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696022F-9324-4F48-9AC9-F05C5A5BD4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9497544-9402-42C7-A3A7-67982F9FBD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FEC898-D583-4C53-9C96-8D73440E8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FC7A5-B01C-44C1-A571-3DB2E9D598DD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FF7781-0F1C-4DF0-97D7-C3AF44716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6F7E06-D204-427F-9467-77BD4E85E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7B1D0-48F0-4688-BF52-495140382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682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5C515C-CC31-4DB8-B7BD-B832B1CF4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4C3DF1-9B19-41E3-B536-879B6AFBD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95ADCC-2897-4ED0-A327-541940D2D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FC7A5-B01C-44C1-A571-3DB2E9D598DD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0C12FB-32BC-4998-9051-0EF55DDC6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66E1A1-CE42-43F4-9826-9F787BC2C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7B1D0-48F0-4688-BF52-495140382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688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626336-AF76-4778-BE8E-1FEEE8BCA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3EE0FF-08EC-4AE5-9D2C-6BD83C71ED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DC6D44-6548-40FD-8BE0-20614C1C2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FC7A5-B01C-44C1-A571-3DB2E9D598DD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7D2C86-B8FB-45B6-B232-98DDEF282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354505-F70D-48CD-9621-CEC0BF580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7B1D0-48F0-4688-BF52-495140382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460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55E04B-B8F5-494B-9EDF-05D2940D7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101086-5CBA-4216-9892-AEB625FB0C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44D013-C239-47D2-88F2-1D390BE84F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553D2E-6637-42C9-ACE0-29FCE9764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FC7A5-B01C-44C1-A571-3DB2E9D598DD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0B7A52-935E-43B0-A93E-D59FFF0AF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C3E746-323E-49E2-AE5D-8E4CF7314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7B1D0-48F0-4688-BF52-495140382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246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1E0F9B-834B-48D0-8801-9477CB67E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8F89E4-CC35-4602-AED7-1FFA6CF09D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688D91F-3FCC-4A68-9259-F1A3306839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E88D338-FC5B-42E4-BC9B-50BA43F5B3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A780CDB-FF6C-4477-9D3C-42C3239129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0D633AF-D53C-4DD8-A4FE-AD25908F9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FC7A5-B01C-44C1-A571-3DB2E9D598DD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E68632D-1119-46D5-931A-2AD998DD8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29DD72E-0369-4AF0-A88E-C67C831F8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7B1D0-48F0-4688-BF52-495140382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495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897E8B-C929-4315-9B7C-E5213345D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3A01007-684C-46CC-AE52-EB50EBAA9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FC7A5-B01C-44C1-A571-3DB2E9D598DD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8731420-E410-4FC0-A6CE-FBC39FE68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BE6036F-59B3-4418-9163-002853385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7B1D0-48F0-4688-BF52-495140382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459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7BFAA7E-51EA-4F26-8744-2BBF1E09E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FC7A5-B01C-44C1-A571-3DB2E9D598DD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DE13377-A1C7-4F02-BB24-449F0D8D9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B67ED35-8C9D-41B8-B2EE-2C9001204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7B1D0-48F0-4688-BF52-495140382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915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0D7C69-C0C1-46E1-BB66-10E0515B5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7F4307-40F4-4839-B76A-B2B279426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CAD6B7-67DA-45CA-BE50-90C46067E5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31F30C-CDF6-4989-87CE-652F1AED6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FC7A5-B01C-44C1-A571-3DB2E9D598DD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9BB559-1AEF-4BE1-A66A-175633DF0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0254F8-754A-451B-BA0F-69C288D13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7B1D0-48F0-4688-BF52-495140382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132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69F119-1B31-481E-A0DF-D84ADDCFF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CC497AC-706C-4844-9C0D-5D2453BC5D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CC6002-D5CD-4088-A8D9-BCBC7897BD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4AED9C-F79E-423E-8B50-AA8967260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FC7A5-B01C-44C1-A571-3DB2E9D598DD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2D7AB2-E70C-44FA-A1B9-04BD29E0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6D89EE-5250-4969-9305-03F8616A2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7B1D0-48F0-4688-BF52-495140382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108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70E0E3F-CC56-4C0A-AB2E-AAE120CF3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F22DB1-0673-4B24-B942-325F4CB6F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5C6AD6-7196-4875-8002-764C1E58F7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FC7A5-B01C-44C1-A571-3DB2E9D598DD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421860-65B5-4CB8-ADC8-24425FD3C1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A9F3D8-BFA3-4D72-8392-5FCB3EC07A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7B1D0-48F0-4688-BF52-495140382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428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2B3BB5-CCBE-4C74-AB6A-298EB91D90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563100" cy="2387600"/>
          </a:xfrm>
        </p:spPr>
        <p:txBody>
          <a:bodyPr/>
          <a:lstStyle/>
          <a:p>
            <a:r>
              <a:rPr lang="en-US" altLang="ko-KR" dirty="0"/>
              <a:t>201901766_</a:t>
            </a:r>
            <a:r>
              <a:rPr lang="ko-KR" altLang="en-US" dirty="0"/>
              <a:t>이형섭</a:t>
            </a:r>
            <a:r>
              <a:rPr lang="en-US" altLang="ko-KR" dirty="0"/>
              <a:t>_</a:t>
            </a:r>
            <a:r>
              <a:rPr lang="ko-KR" altLang="en-US" dirty="0"/>
              <a:t>과제</a:t>
            </a:r>
            <a:r>
              <a:rPr lang="en-US" altLang="ko-KR" dirty="0"/>
              <a:t>11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13E7A9D-61F4-4320-B2B9-FDB93325ED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38760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2000" b="0" i="0" dirty="0">
                <a:solidFill>
                  <a:srgbClr val="333333"/>
                </a:solidFill>
                <a:effectLst/>
                <a:latin typeface="NanumGothic" pitchFamily="2" charset="-127"/>
                <a:ea typeface="NanumGothic" pitchFamily="2" charset="-127"/>
              </a:rPr>
              <a:t>▶ </a:t>
            </a:r>
            <a:r>
              <a:rPr lang="en-US" altLang="ko-KR" sz="2000" b="0" i="0" dirty="0" err="1">
                <a:solidFill>
                  <a:srgbClr val="333333"/>
                </a:solidFill>
                <a:effectLst/>
                <a:latin typeface="NanumGothic" pitchFamily="2" charset="-127"/>
                <a:ea typeface="NanumGothic" pitchFamily="2" charset="-127"/>
              </a:rPr>
              <a:t>Matlab</a:t>
            </a:r>
            <a:r>
              <a:rPr lang="ko-KR" altLang="en-US" sz="2000" b="0" i="0" dirty="0">
                <a:solidFill>
                  <a:srgbClr val="333333"/>
                </a:solidFill>
                <a:effectLst/>
                <a:latin typeface="NanumGothic" pitchFamily="2" charset="-127"/>
                <a:ea typeface="NanumGothic" pitchFamily="2" charset="-127"/>
              </a:rPr>
              <a:t>을 사용하여 </a:t>
            </a:r>
            <a:r>
              <a:rPr lang="en-US" altLang="ko-KR" sz="2000" b="0" i="0" dirty="0">
                <a:solidFill>
                  <a:srgbClr val="333333"/>
                </a:solidFill>
                <a:effectLst/>
                <a:latin typeface="NanumGothic" pitchFamily="2" charset="-127"/>
                <a:ea typeface="NanumGothic" pitchFamily="2" charset="-127"/>
              </a:rPr>
              <a:t>p33 (</a:t>
            </a:r>
            <a:r>
              <a:rPr lang="ko-KR" altLang="en-US" sz="2000" b="0" i="0" dirty="0">
                <a:solidFill>
                  <a:srgbClr val="333333"/>
                </a:solidFill>
                <a:effectLst/>
                <a:latin typeface="NanumGothic" pitchFamily="2" charset="-127"/>
                <a:ea typeface="NanumGothic" pitchFamily="2" charset="-127"/>
              </a:rPr>
              <a:t>그림 </a:t>
            </a:r>
            <a:r>
              <a:rPr lang="en-US" altLang="ko-KR" sz="2000" b="0" i="0" dirty="0">
                <a:solidFill>
                  <a:srgbClr val="333333"/>
                </a:solidFill>
                <a:effectLst/>
                <a:latin typeface="NanumGothic" pitchFamily="2" charset="-127"/>
                <a:ea typeface="NanumGothic" pitchFamily="2" charset="-127"/>
              </a:rPr>
              <a:t>4</a:t>
            </a:r>
            <a:r>
              <a:rPr lang="ko-KR" altLang="en-US" sz="2000" b="0" i="0" dirty="0">
                <a:solidFill>
                  <a:srgbClr val="333333"/>
                </a:solidFill>
                <a:effectLst/>
                <a:latin typeface="NanumGothic" pitchFamily="2" charset="-127"/>
                <a:ea typeface="NanumGothic" pitchFamily="2" charset="-127"/>
              </a:rPr>
              <a:t>개</a:t>
            </a:r>
            <a:r>
              <a:rPr lang="en-US" altLang="ko-KR" sz="2000" b="0" i="0" dirty="0">
                <a:solidFill>
                  <a:srgbClr val="333333"/>
                </a:solidFill>
                <a:effectLst/>
                <a:latin typeface="NanumGothic" pitchFamily="2" charset="-127"/>
                <a:ea typeface="NanumGothic" pitchFamily="2" charset="-127"/>
              </a:rPr>
              <a:t>), p35 (</a:t>
            </a:r>
            <a:r>
              <a:rPr lang="ko-KR" altLang="en-US" sz="2000" b="0" i="0" dirty="0">
                <a:solidFill>
                  <a:srgbClr val="333333"/>
                </a:solidFill>
                <a:effectLst/>
                <a:latin typeface="NanumGothic" pitchFamily="2" charset="-127"/>
                <a:ea typeface="NanumGothic" pitchFamily="2" charset="-127"/>
              </a:rPr>
              <a:t>그림 </a:t>
            </a:r>
            <a:r>
              <a:rPr lang="en-US" altLang="ko-KR" sz="2000" b="0" i="0" dirty="0">
                <a:solidFill>
                  <a:srgbClr val="333333"/>
                </a:solidFill>
                <a:effectLst/>
                <a:latin typeface="NanumGothic" pitchFamily="2" charset="-127"/>
                <a:ea typeface="NanumGothic" pitchFamily="2" charset="-127"/>
              </a:rPr>
              <a:t>5</a:t>
            </a:r>
            <a:r>
              <a:rPr lang="ko-KR" altLang="en-US" sz="2000" b="0" i="0" dirty="0">
                <a:solidFill>
                  <a:srgbClr val="333333"/>
                </a:solidFill>
                <a:effectLst/>
                <a:latin typeface="NanumGothic" pitchFamily="2" charset="-127"/>
                <a:ea typeface="NanumGothic" pitchFamily="2" charset="-127"/>
              </a:rPr>
              <a:t>개</a:t>
            </a:r>
            <a:r>
              <a:rPr lang="en-US" altLang="ko-KR" sz="2000" b="0" i="0" dirty="0">
                <a:solidFill>
                  <a:srgbClr val="333333"/>
                </a:solidFill>
                <a:effectLst/>
                <a:latin typeface="NanumGothic" pitchFamily="2" charset="-127"/>
                <a:ea typeface="NanumGothic" pitchFamily="2" charset="-127"/>
              </a:rPr>
              <a:t>) &amp; p36 (</a:t>
            </a:r>
            <a:r>
              <a:rPr lang="ko-KR" altLang="en-US" sz="2000" b="0" i="0" dirty="0">
                <a:solidFill>
                  <a:srgbClr val="333333"/>
                </a:solidFill>
                <a:effectLst/>
                <a:latin typeface="NanumGothic" pitchFamily="2" charset="-127"/>
                <a:ea typeface="NanumGothic" pitchFamily="2" charset="-127"/>
              </a:rPr>
              <a:t>그림 </a:t>
            </a:r>
            <a:r>
              <a:rPr lang="en-US" altLang="ko-KR" sz="2000" b="0" i="0" dirty="0">
                <a:solidFill>
                  <a:srgbClr val="333333"/>
                </a:solidFill>
                <a:effectLst/>
                <a:latin typeface="NanumGothic" pitchFamily="2" charset="-127"/>
                <a:ea typeface="NanumGothic" pitchFamily="2" charset="-127"/>
              </a:rPr>
              <a:t>4</a:t>
            </a:r>
            <a:r>
              <a:rPr lang="ko-KR" altLang="en-US" sz="2000" b="0" i="0" dirty="0">
                <a:solidFill>
                  <a:srgbClr val="333333"/>
                </a:solidFill>
                <a:effectLst/>
                <a:latin typeface="NanumGothic" pitchFamily="2" charset="-127"/>
                <a:ea typeface="NanumGothic" pitchFamily="2" charset="-127"/>
              </a:rPr>
              <a:t>개</a:t>
            </a:r>
            <a:r>
              <a:rPr lang="en-US" altLang="ko-KR" sz="2000" b="0" i="0" dirty="0">
                <a:solidFill>
                  <a:srgbClr val="333333"/>
                </a:solidFill>
                <a:effectLst/>
                <a:latin typeface="NanumGothic" pitchFamily="2" charset="-127"/>
                <a:ea typeface="NanumGothic" pitchFamily="2" charset="-127"/>
              </a:rPr>
              <a:t>) </a:t>
            </a:r>
            <a:r>
              <a:rPr lang="ko-KR" altLang="en-US" sz="2000" b="0" i="0" dirty="0">
                <a:solidFill>
                  <a:srgbClr val="333333"/>
                </a:solidFill>
                <a:effectLst/>
                <a:latin typeface="NanumGothic" pitchFamily="2" charset="-127"/>
                <a:ea typeface="NanumGothic" pitchFamily="2" charset="-127"/>
              </a:rPr>
              <a:t>에 나오는 그림들</a:t>
            </a:r>
            <a:r>
              <a:rPr lang="en-US" altLang="ko-KR" sz="2000" b="0" i="0" dirty="0">
                <a:solidFill>
                  <a:srgbClr val="333333"/>
                </a:solidFill>
                <a:effectLst/>
                <a:latin typeface="NanumGothic" pitchFamily="2" charset="-127"/>
                <a:ea typeface="NanumGothic" pitchFamily="2" charset="-127"/>
              </a:rPr>
              <a:t>(</a:t>
            </a:r>
            <a:r>
              <a:rPr lang="ko-KR" altLang="en-US" sz="2000" b="0" i="0" dirty="0">
                <a:solidFill>
                  <a:srgbClr val="333333"/>
                </a:solidFill>
                <a:effectLst/>
                <a:latin typeface="NanumGothic" pitchFamily="2" charset="-127"/>
                <a:ea typeface="NanumGothic" pitchFamily="2" charset="-127"/>
              </a:rPr>
              <a:t>총 </a:t>
            </a:r>
            <a:r>
              <a:rPr lang="en-US" altLang="ko-KR" sz="2000" b="0" i="0" dirty="0">
                <a:solidFill>
                  <a:srgbClr val="333333"/>
                </a:solidFill>
                <a:effectLst/>
                <a:latin typeface="NanumGothic" pitchFamily="2" charset="-127"/>
                <a:ea typeface="NanumGothic" pitchFamily="2" charset="-127"/>
              </a:rPr>
              <a:t>13</a:t>
            </a:r>
            <a:r>
              <a:rPr lang="ko-KR" altLang="en-US" sz="2000" b="0" i="0" dirty="0">
                <a:solidFill>
                  <a:srgbClr val="333333"/>
                </a:solidFill>
                <a:effectLst/>
                <a:latin typeface="NanumGothic" pitchFamily="2" charset="-127"/>
                <a:ea typeface="NanumGothic" pitchFamily="2" charset="-127"/>
              </a:rPr>
              <a:t>개</a:t>
            </a:r>
            <a:r>
              <a:rPr lang="en-US" altLang="ko-KR" sz="2000" b="0" i="0" dirty="0">
                <a:solidFill>
                  <a:srgbClr val="333333"/>
                </a:solidFill>
                <a:effectLst/>
                <a:latin typeface="NanumGothic" pitchFamily="2" charset="-127"/>
                <a:ea typeface="NanumGothic" pitchFamily="2" charset="-127"/>
              </a:rPr>
              <a:t>)</a:t>
            </a:r>
            <a:r>
              <a:rPr lang="ko-KR" altLang="en-US" sz="2000" b="0" i="0" dirty="0">
                <a:solidFill>
                  <a:srgbClr val="333333"/>
                </a:solidFill>
                <a:effectLst/>
                <a:latin typeface="NanumGothic" pitchFamily="2" charset="-127"/>
                <a:ea typeface="NanumGothic" pitchFamily="2" charset="-127"/>
              </a:rPr>
              <a:t>을 그리고 </a:t>
            </a:r>
            <a:r>
              <a:rPr lang="en-US" altLang="ko-KR" sz="2000" b="0" i="0" dirty="0">
                <a:solidFill>
                  <a:srgbClr val="333333"/>
                </a:solidFill>
                <a:effectLst/>
                <a:latin typeface="NanumGothic" pitchFamily="2" charset="-127"/>
                <a:ea typeface="NanumGothic" pitchFamily="2" charset="-127"/>
              </a:rPr>
              <a:t>ppt </a:t>
            </a:r>
            <a:r>
              <a:rPr lang="ko-KR" altLang="en-US" sz="2000" b="0" i="0" dirty="0">
                <a:solidFill>
                  <a:srgbClr val="333333"/>
                </a:solidFill>
                <a:effectLst/>
                <a:latin typeface="NanumGothic" pitchFamily="2" charset="-127"/>
                <a:ea typeface="NanumGothic" pitchFamily="2" charset="-127"/>
              </a:rPr>
              <a:t>에 첨부할 것</a:t>
            </a:r>
            <a:r>
              <a:rPr lang="en-US" altLang="ko-KR" sz="2000" b="0" i="0" dirty="0">
                <a:solidFill>
                  <a:srgbClr val="333333"/>
                </a:solidFill>
                <a:effectLst/>
                <a:latin typeface="NanumGothic" pitchFamily="2" charset="-127"/>
                <a:ea typeface="NanumGothic" pitchFamily="2" charset="-127"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ko-KR" altLang="en-US" sz="2000" b="0" i="0" dirty="0">
                <a:solidFill>
                  <a:srgbClr val="333333"/>
                </a:solidFill>
                <a:effectLst/>
                <a:latin typeface="NanumGothic" pitchFamily="2" charset="-127"/>
                <a:ea typeface="NanumGothic" pitchFamily="2" charset="-127"/>
              </a:rPr>
              <a:t>모든 그림에는 학번과 이름이 나와야 하며</a:t>
            </a:r>
            <a:r>
              <a:rPr lang="en-US" altLang="ko-KR" sz="2000" b="0" i="0" dirty="0">
                <a:solidFill>
                  <a:srgbClr val="333333"/>
                </a:solidFill>
                <a:effectLst/>
                <a:latin typeface="NanumGothic" pitchFamily="2" charset="-127"/>
                <a:ea typeface="NanumGothic" pitchFamily="2" charset="-127"/>
              </a:rPr>
              <a:t>, ppt </a:t>
            </a:r>
            <a:r>
              <a:rPr lang="ko-KR" altLang="en-US" sz="2000" b="0" i="0" dirty="0">
                <a:solidFill>
                  <a:srgbClr val="333333"/>
                </a:solidFill>
                <a:effectLst/>
                <a:latin typeface="NanumGothic" pitchFamily="2" charset="-127"/>
                <a:ea typeface="NanumGothic" pitchFamily="2" charset="-127"/>
              </a:rPr>
              <a:t>에는 그림에 대한 설명과 사용된 </a:t>
            </a:r>
            <a:r>
              <a:rPr lang="en-US" altLang="ko-KR" sz="2000" b="0" i="0" dirty="0">
                <a:solidFill>
                  <a:srgbClr val="333333"/>
                </a:solidFill>
                <a:effectLst/>
                <a:latin typeface="NanumGothic" pitchFamily="2" charset="-127"/>
                <a:ea typeface="NanumGothic" pitchFamily="2" charset="-127"/>
              </a:rPr>
              <a:t>view</a:t>
            </a:r>
            <a:r>
              <a:rPr lang="ko-KR" altLang="en-US" sz="2000" b="0" i="0" dirty="0">
                <a:solidFill>
                  <a:srgbClr val="333333"/>
                </a:solidFill>
                <a:effectLst/>
                <a:latin typeface="NanumGothic" pitchFamily="2" charset="-127"/>
                <a:ea typeface="NanumGothic" pitchFamily="2" charset="-127"/>
              </a:rPr>
              <a:t>함수에 사용된 값을 명시 할 것</a:t>
            </a:r>
            <a:r>
              <a:rPr lang="en-US" altLang="ko-KR" sz="2000" b="0" i="0" dirty="0">
                <a:solidFill>
                  <a:srgbClr val="333333"/>
                </a:solidFill>
                <a:effectLst/>
                <a:latin typeface="NanumGothic" pitchFamily="2" charset="-127"/>
                <a:ea typeface="NanumGothic" pitchFamily="2" charset="-127"/>
              </a:rPr>
              <a:t>. </a:t>
            </a:r>
          </a:p>
          <a:p>
            <a:pPr>
              <a:lnSpc>
                <a:spcPct val="150000"/>
              </a:lnSpc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63734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C010AD-E08D-4DBA-BD16-C01BE3C10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:: </a:t>
            </a:r>
            <a:r>
              <a:rPr lang="ko-KR" altLang="en-US" dirty="0"/>
              <a:t>과제</a:t>
            </a:r>
            <a:r>
              <a:rPr lang="en-US" altLang="ko-KR" dirty="0"/>
              <a:t>11_9 ::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F1D1F37-F91E-401B-99FD-4D65E14B18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0480" y="1386576"/>
            <a:ext cx="8244455" cy="5223487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17C4F02-DB72-45E3-B027-C8BBFC2102A9}"/>
              </a:ext>
            </a:extLst>
          </p:cNvPr>
          <p:cNvSpPr txBox="1"/>
          <p:nvPr/>
        </p:nvSpPr>
        <p:spPr>
          <a:xfrm>
            <a:off x="8704383" y="1693681"/>
            <a:ext cx="3237137" cy="4609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이 그래프는 원점에서 점 </a:t>
            </a:r>
            <a:r>
              <a:rPr lang="en-US" altLang="ko-KR" dirty="0"/>
              <a:t>x(</a:t>
            </a:r>
            <a:r>
              <a:rPr lang="en-US" altLang="ko-KR" dirty="0">
                <a:solidFill>
                  <a:schemeClr val="accent1"/>
                </a:solidFill>
              </a:rPr>
              <a:t>o</a:t>
            </a:r>
            <a:r>
              <a:rPr lang="en-US" altLang="ko-KR" dirty="0"/>
              <a:t>)</a:t>
            </a:r>
            <a:r>
              <a:rPr lang="ko-KR" altLang="en-US" dirty="0"/>
              <a:t>까지 </a:t>
            </a:r>
            <a:r>
              <a:rPr lang="ko-KR" altLang="en-US" dirty="0">
                <a:solidFill>
                  <a:srgbClr val="0070C0"/>
                </a:solidFill>
              </a:rPr>
              <a:t>파란선</a:t>
            </a:r>
            <a:r>
              <a:rPr lang="ko-KR" altLang="en-US" dirty="0"/>
              <a:t>을 그렸고</a:t>
            </a:r>
            <a:r>
              <a:rPr lang="en-US" altLang="ko-KR" dirty="0"/>
              <a:t>, </a:t>
            </a:r>
            <a:r>
              <a:rPr lang="ko-KR" altLang="en-US" dirty="0"/>
              <a:t>원점에서 점 </a:t>
            </a:r>
            <a:r>
              <a:rPr lang="en-US" altLang="ko-KR" dirty="0"/>
              <a:t>y(</a:t>
            </a:r>
            <a:r>
              <a:rPr lang="en-US" altLang="ko-KR" dirty="0">
                <a:solidFill>
                  <a:srgbClr val="FF0000"/>
                </a:solidFill>
              </a:rPr>
              <a:t>*</a:t>
            </a:r>
            <a:r>
              <a:rPr lang="en-US" altLang="ko-KR" dirty="0"/>
              <a:t>)</a:t>
            </a:r>
            <a:r>
              <a:rPr lang="ko-KR" altLang="en-US" dirty="0"/>
              <a:t>까지 </a:t>
            </a:r>
            <a:r>
              <a:rPr lang="ko-KR" altLang="en-US" dirty="0" err="1">
                <a:solidFill>
                  <a:srgbClr val="FF0000"/>
                </a:solidFill>
              </a:rPr>
              <a:t>빨간선</a:t>
            </a:r>
            <a:r>
              <a:rPr lang="ko-KR" altLang="en-US" dirty="0" err="1"/>
              <a:t>을</a:t>
            </a:r>
            <a:r>
              <a:rPr lang="ko-KR" altLang="en-US" dirty="0"/>
              <a:t> 그린 그래프이다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그 그래프를</a:t>
            </a:r>
            <a:r>
              <a:rPr lang="en-US" altLang="ko-KR" dirty="0"/>
              <a:t> view(30,90) </a:t>
            </a:r>
            <a:r>
              <a:rPr lang="ko-KR" altLang="en-US" dirty="0"/>
              <a:t>함수를 이용하여 </a:t>
            </a:r>
            <a:r>
              <a:rPr lang="en-US" altLang="ko-KR" dirty="0"/>
              <a:t>–y</a:t>
            </a:r>
            <a:r>
              <a:rPr lang="ko-KR" altLang="en-US" dirty="0"/>
              <a:t>축으로부터 </a:t>
            </a:r>
            <a:r>
              <a:rPr lang="en-US" altLang="ko-KR" dirty="0"/>
              <a:t>z</a:t>
            </a:r>
            <a:r>
              <a:rPr lang="ko-KR" altLang="en-US" dirty="0"/>
              <a:t>축을 기준으로 </a:t>
            </a:r>
            <a:r>
              <a:rPr lang="en-US" altLang="ko-KR" dirty="0"/>
              <a:t>30</a:t>
            </a:r>
            <a:r>
              <a:rPr lang="ko-KR" altLang="en-US" dirty="0"/>
              <a:t>도 회전</a:t>
            </a:r>
            <a:r>
              <a:rPr lang="en-US" altLang="ko-KR" dirty="0"/>
              <a:t>(</a:t>
            </a:r>
            <a:r>
              <a:rPr lang="ko-KR" altLang="en-US" dirty="0"/>
              <a:t>방위각</a:t>
            </a:r>
            <a:r>
              <a:rPr lang="en-US" altLang="ko-KR" dirty="0"/>
              <a:t>)</a:t>
            </a:r>
            <a:r>
              <a:rPr lang="ko-KR" altLang="en-US" dirty="0"/>
              <a:t>하고</a:t>
            </a:r>
            <a:r>
              <a:rPr lang="en-US" altLang="ko-KR" dirty="0"/>
              <a:t>, </a:t>
            </a:r>
            <a:r>
              <a:rPr lang="en-US" altLang="ko-KR" dirty="0" err="1"/>
              <a:t>xy</a:t>
            </a:r>
            <a:r>
              <a:rPr lang="ko-KR" altLang="en-US" dirty="0"/>
              <a:t>평면에서 </a:t>
            </a:r>
            <a:r>
              <a:rPr lang="en-US" altLang="ko-KR" dirty="0"/>
              <a:t>z</a:t>
            </a:r>
            <a:r>
              <a:rPr lang="ko-KR" altLang="en-US" dirty="0"/>
              <a:t>방향으로 </a:t>
            </a:r>
            <a:r>
              <a:rPr lang="en-US" altLang="ko-KR" dirty="0"/>
              <a:t>+90</a:t>
            </a:r>
            <a:r>
              <a:rPr lang="ko-KR" altLang="en-US" dirty="0"/>
              <a:t>도</a:t>
            </a:r>
            <a:r>
              <a:rPr lang="en-US" altLang="ko-KR" dirty="0"/>
              <a:t>(</a:t>
            </a:r>
            <a:r>
              <a:rPr lang="ko-KR" altLang="en-US" dirty="0"/>
              <a:t>고도</a:t>
            </a:r>
            <a:r>
              <a:rPr lang="en-US" altLang="ko-KR" dirty="0"/>
              <a:t>)</a:t>
            </a:r>
            <a:r>
              <a:rPr lang="ko-KR" altLang="en-US" dirty="0"/>
              <a:t> 방향에서 본 그래프가 나온 것이다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61122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C010AD-E08D-4DBA-BD16-C01BE3C10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:: </a:t>
            </a:r>
            <a:r>
              <a:rPr lang="ko-KR" altLang="en-US" dirty="0"/>
              <a:t>과제</a:t>
            </a:r>
            <a:r>
              <a:rPr lang="en-US" altLang="ko-KR" dirty="0"/>
              <a:t>11_10 ::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F1D1F37-F91E-401B-99FD-4D65E14B18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3926" y="1143171"/>
            <a:ext cx="8244455" cy="5534451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B70E098-1C5D-4130-AAFE-FFE0D2B24080}"/>
              </a:ext>
            </a:extLst>
          </p:cNvPr>
          <p:cNvSpPr txBox="1"/>
          <p:nvPr/>
        </p:nvSpPr>
        <p:spPr>
          <a:xfrm>
            <a:off x="8727829" y="1605758"/>
            <a:ext cx="3237137" cy="4609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이 그래프는 원점에서 점 </a:t>
            </a:r>
            <a:r>
              <a:rPr lang="en-US" altLang="ko-KR" dirty="0"/>
              <a:t>x(</a:t>
            </a:r>
            <a:r>
              <a:rPr lang="en-US" altLang="ko-KR" dirty="0">
                <a:solidFill>
                  <a:schemeClr val="accent1"/>
                </a:solidFill>
              </a:rPr>
              <a:t>o</a:t>
            </a:r>
            <a:r>
              <a:rPr lang="en-US" altLang="ko-KR" dirty="0"/>
              <a:t>)</a:t>
            </a:r>
            <a:r>
              <a:rPr lang="ko-KR" altLang="en-US" dirty="0"/>
              <a:t>까지 </a:t>
            </a:r>
            <a:r>
              <a:rPr lang="ko-KR" altLang="en-US" dirty="0">
                <a:solidFill>
                  <a:srgbClr val="0070C0"/>
                </a:solidFill>
              </a:rPr>
              <a:t>파란선</a:t>
            </a:r>
            <a:r>
              <a:rPr lang="ko-KR" altLang="en-US" dirty="0"/>
              <a:t>을 그렸고</a:t>
            </a:r>
            <a:r>
              <a:rPr lang="en-US" altLang="ko-KR" dirty="0"/>
              <a:t>, </a:t>
            </a:r>
            <a:r>
              <a:rPr lang="ko-KR" altLang="en-US" dirty="0"/>
              <a:t>원점에서 점 </a:t>
            </a:r>
            <a:r>
              <a:rPr lang="en-US" altLang="ko-KR" dirty="0"/>
              <a:t>y(</a:t>
            </a:r>
            <a:r>
              <a:rPr lang="en-US" altLang="ko-KR" dirty="0">
                <a:solidFill>
                  <a:srgbClr val="FF0000"/>
                </a:solidFill>
              </a:rPr>
              <a:t>*</a:t>
            </a:r>
            <a:r>
              <a:rPr lang="en-US" altLang="ko-KR" dirty="0"/>
              <a:t>)</a:t>
            </a:r>
            <a:r>
              <a:rPr lang="ko-KR" altLang="en-US" dirty="0"/>
              <a:t>까지 </a:t>
            </a:r>
            <a:r>
              <a:rPr lang="ko-KR" altLang="en-US" dirty="0" err="1">
                <a:solidFill>
                  <a:srgbClr val="FF0000"/>
                </a:solidFill>
              </a:rPr>
              <a:t>빨간선</a:t>
            </a:r>
            <a:r>
              <a:rPr lang="ko-KR" altLang="en-US" dirty="0" err="1"/>
              <a:t>을</a:t>
            </a:r>
            <a:r>
              <a:rPr lang="ko-KR" altLang="en-US" dirty="0"/>
              <a:t> 그린 그래프이다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그 그래프를</a:t>
            </a:r>
            <a:r>
              <a:rPr lang="en-US" altLang="ko-KR" dirty="0"/>
              <a:t> view([1 1 1]) </a:t>
            </a:r>
            <a:r>
              <a:rPr lang="ko-KR" altLang="en-US" dirty="0"/>
              <a:t>함수를 이용하여 </a:t>
            </a:r>
            <a:r>
              <a:rPr lang="en-US" altLang="ko-KR" dirty="0"/>
              <a:t>–y</a:t>
            </a:r>
            <a:r>
              <a:rPr lang="ko-KR" altLang="en-US" dirty="0"/>
              <a:t>축으로부터 </a:t>
            </a:r>
            <a:r>
              <a:rPr lang="en-US" altLang="ko-KR" dirty="0"/>
              <a:t>z</a:t>
            </a:r>
            <a:r>
              <a:rPr lang="ko-KR" altLang="en-US" dirty="0"/>
              <a:t>축을 기준으로 </a:t>
            </a:r>
            <a:r>
              <a:rPr lang="en-US" altLang="ko-KR" dirty="0"/>
              <a:t>45</a:t>
            </a:r>
            <a:r>
              <a:rPr lang="ko-KR" altLang="en-US" dirty="0"/>
              <a:t>도 회전</a:t>
            </a:r>
            <a:r>
              <a:rPr lang="en-US" altLang="ko-KR" dirty="0"/>
              <a:t>(</a:t>
            </a:r>
            <a:r>
              <a:rPr lang="ko-KR" altLang="en-US" dirty="0"/>
              <a:t>방위각</a:t>
            </a:r>
            <a:r>
              <a:rPr lang="en-US" altLang="ko-KR" dirty="0"/>
              <a:t>)</a:t>
            </a:r>
            <a:r>
              <a:rPr lang="ko-KR" altLang="en-US" dirty="0"/>
              <a:t>하고</a:t>
            </a:r>
            <a:r>
              <a:rPr lang="en-US" altLang="ko-KR" dirty="0"/>
              <a:t>, </a:t>
            </a:r>
            <a:r>
              <a:rPr lang="en-US" altLang="ko-KR" dirty="0" err="1"/>
              <a:t>xy</a:t>
            </a:r>
            <a:r>
              <a:rPr lang="ko-KR" altLang="en-US" dirty="0"/>
              <a:t>평면에서 </a:t>
            </a:r>
            <a:r>
              <a:rPr lang="en-US" altLang="ko-KR" dirty="0"/>
              <a:t>z</a:t>
            </a:r>
            <a:r>
              <a:rPr lang="ko-KR" altLang="en-US" dirty="0"/>
              <a:t>방향으로 </a:t>
            </a:r>
            <a:r>
              <a:rPr lang="en-US" altLang="ko-KR" dirty="0"/>
              <a:t>+45</a:t>
            </a:r>
            <a:r>
              <a:rPr lang="ko-KR" altLang="en-US" dirty="0"/>
              <a:t>도</a:t>
            </a:r>
            <a:r>
              <a:rPr lang="en-US" altLang="ko-KR" dirty="0"/>
              <a:t>(</a:t>
            </a:r>
            <a:r>
              <a:rPr lang="ko-KR" altLang="en-US" dirty="0"/>
              <a:t>고도</a:t>
            </a:r>
            <a:r>
              <a:rPr lang="en-US" altLang="ko-KR" dirty="0"/>
              <a:t>)</a:t>
            </a:r>
            <a:r>
              <a:rPr lang="ko-KR" altLang="en-US" dirty="0"/>
              <a:t> 방향에서 본 그래프가 나온 것이다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88401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C010AD-E08D-4DBA-BD16-C01BE3C10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:: </a:t>
            </a:r>
            <a:r>
              <a:rPr lang="ko-KR" altLang="en-US" dirty="0"/>
              <a:t>과제</a:t>
            </a:r>
            <a:r>
              <a:rPr lang="en-US" altLang="ko-KR" dirty="0"/>
              <a:t>11_11 ::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F1D1F37-F91E-401B-99FD-4D65E14B18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4956" y="1343818"/>
            <a:ext cx="8244455" cy="5321772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261D191-117D-43B2-AF0E-48B044960B1D}"/>
              </a:ext>
            </a:extLst>
          </p:cNvPr>
          <p:cNvSpPr txBox="1"/>
          <p:nvPr/>
        </p:nvSpPr>
        <p:spPr>
          <a:xfrm>
            <a:off x="8757136" y="2115565"/>
            <a:ext cx="3237137" cy="37782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이 그래프는 원점에서 점 </a:t>
            </a:r>
            <a:r>
              <a:rPr lang="en-US" altLang="ko-KR" dirty="0"/>
              <a:t>x(</a:t>
            </a:r>
            <a:r>
              <a:rPr lang="en-US" altLang="ko-KR" dirty="0">
                <a:solidFill>
                  <a:schemeClr val="accent1"/>
                </a:solidFill>
              </a:rPr>
              <a:t>o</a:t>
            </a:r>
            <a:r>
              <a:rPr lang="en-US" altLang="ko-KR" dirty="0"/>
              <a:t>)</a:t>
            </a:r>
            <a:r>
              <a:rPr lang="ko-KR" altLang="en-US" dirty="0"/>
              <a:t>까지 </a:t>
            </a:r>
            <a:r>
              <a:rPr lang="ko-KR" altLang="en-US" dirty="0">
                <a:solidFill>
                  <a:srgbClr val="0070C0"/>
                </a:solidFill>
              </a:rPr>
              <a:t>파란선</a:t>
            </a:r>
            <a:r>
              <a:rPr lang="ko-KR" altLang="en-US" dirty="0"/>
              <a:t>을 그렸고</a:t>
            </a:r>
            <a:r>
              <a:rPr lang="en-US" altLang="ko-KR" dirty="0"/>
              <a:t>, </a:t>
            </a:r>
            <a:r>
              <a:rPr lang="ko-KR" altLang="en-US" dirty="0"/>
              <a:t>원점에서 점 </a:t>
            </a:r>
            <a:r>
              <a:rPr lang="en-US" altLang="ko-KR" dirty="0"/>
              <a:t>y(</a:t>
            </a:r>
            <a:r>
              <a:rPr lang="en-US" altLang="ko-KR" dirty="0">
                <a:solidFill>
                  <a:srgbClr val="FF0000"/>
                </a:solidFill>
              </a:rPr>
              <a:t>*</a:t>
            </a:r>
            <a:r>
              <a:rPr lang="en-US" altLang="ko-KR" dirty="0"/>
              <a:t>)</a:t>
            </a:r>
            <a:r>
              <a:rPr lang="ko-KR" altLang="en-US" dirty="0"/>
              <a:t>까지 </a:t>
            </a:r>
            <a:r>
              <a:rPr lang="ko-KR" altLang="en-US" dirty="0" err="1">
                <a:solidFill>
                  <a:srgbClr val="FF0000"/>
                </a:solidFill>
              </a:rPr>
              <a:t>빨간선</a:t>
            </a:r>
            <a:r>
              <a:rPr lang="ko-KR" altLang="en-US" dirty="0" err="1"/>
              <a:t>을</a:t>
            </a:r>
            <a:r>
              <a:rPr lang="ko-KR" altLang="en-US" dirty="0"/>
              <a:t> 그린 그래프이다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그 그래프를</a:t>
            </a:r>
            <a:r>
              <a:rPr lang="en-US" altLang="ko-KR" dirty="0"/>
              <a:t> view([1 0 0]) </a:t>
            </a:r>
            <a:r>
              <a:rPr lang="ko-KR" altLang="en-US" dirty="0"/>
              <a:t>함수를 이용하여 </a:t>
            </a:r>
            <a:r>
              <a:rPr lang="en-US" altLang="ko-KR" dirty="0"/>
              <a:t>x1+</a:t>
            </a:r>
            <a:r>
              <a:rPr lang="ko-KR" altLang="en-US" dirty="0"/>
              <a:t>방향에서 </a:t>
            </a:r>
            <a:r>
              <a:rPr lang="en-US" altLang="ko-KR" dirty="0"/>
              <a:t>x2x3</a:t>
            </a:r>
            <a:r>
              <a:rPr lang="ko-KR" altLang="en-US" dirty="0"/>
              <a:t>평면을 바라보는 그래프가 나온 것이다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231133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C010AD-E08D-4DBA-BD16-C01BE3C10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:: </a:t>
            </a:r>
            <a:r>
              <a:rPr lang="ko-KR" altLang="en-US" dirty="0"/>
              <a:t>과제</a:t>
            </a:r>
            <a:r>
              <a:rPr lang="en-US" altLang="ko-KR" dirty="0"/>
              <a:t>11_12 ::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F1D1F37-F91E-401B-99FD-4D65E14B18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2541" y="1343818"/>
            <a:ext cx="8244455" cy="5252723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5B30903-198E-4C3E-B763-E61FD33022CD}"/>
              </a:ext>
            </a:extLst>
          </p:cNvPr>
          <p:cNvSpPr txBox="1"/>
          <p:nvPr/>
        </p:nvSpPr>
        <p:spPr>
          <a:xfrm>
            <a:off x="8739552" y="2081040"/>
            <a:ext cx="3237137" cy="37782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이 그래프는 원점에서 점 </a:t>
            </a:r>
            <a:r>
              <a:rPr lang="en-US" altLang="ko-KR" dirty="0"/>
              <a:t>x(</a:t>
            </a:r>
            <a:r>
              <a:rPr lang="en-US" altLang="ko-KR" dirty="0">
                <a:solidFill>
                  <a:schemeClr val="accent1"/>
                </a:solidFill>
              </a:rPr>
              <a:t>o</a:t>
            </a:r>
            <a:r>
              <a:rPr lang="en-US" altLang="ko-KR" dirty="0"/>
              <a:t>)</a:t>
            </a:r>
            <a:r>
              <a:rPr lang="ko-KR" altLang="en-US" dirty="0"/>
              <a:t>까지 </a:t>
            </a:r>
            <a:r>
              <a:rPr lang="ko-KR" altLang="en-US" dirty="0">
                <a:solidFill>
                  <a:srgbClr val="0070C0"/>
                </a:solidFill>
              </a:rPr>
              <a:t>파란선</a:t>
            </a:r>
            <a:r>
              <a:rPr lang="ko-KR" altLang="en-US" dirty="0"/>
              <a:t>을 그렸고</a:t>
            </a:r>
            <a:r>
              <a:rPr lang="en-US" altLang="ko-KR" dirty="0"/>
              <a:t>, </a:t>
            </a:r>
            <a:r>
              <a:rPr lang="ko-KR" altLang="en-US" dirty="0"/>
              <a:t>원점에서 점 </a:t>
            </a:r>
            <a:r>
              <a:rPr lang="en-US" altLang="ko-KR" dirty="0"/>
              <a:t>y(</a:t>
            </a:r>
            <a:r>
              <a:rPr lang="en-US" altLang="ko-KR" dirty="0">
                <a:solidFill>
                  <a:srgbClr val="FF0000"/>
                </a:solidFill>
              </a:rPr>
              <a:t>*</a:t>
            </a:r>
            <a:r>
              <a:rPr lang="en-US" altLang="ko-KR" dirty="0"/>
              <a:t>)</a:t>
            </a:r>
            <a:r>
              <a:rPr lang="ko-KR" altLang="en-US" dirty="0"/>
              <a:t>까지 </a:t>
            </a:r>
            <a:r>
              <a:rPr lang="ko-KR" altLang="en-US" dirty="0" err="1">
                <a:solidFill>
                  <a:srgbClr val="FF0000"/>
                </a:solidFill>
              </a:rPr>
              <a:t>빨간선</a:t>
            </a:r>
            <a:r>
              <a:rPr lang="ko-KR" altLang="en-US" dirty="0" err="1"/>
              <a:t>을</a:t>
            </a:r>
            <a:r>
              <a:rPr lang="ko-KR" altLang="en-US" dirty="0"/>
              <a:t> 그린 그래프이다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그 그래프를</a:t>
            </a:r>
            <a:r>
              <a:rPr lang="en-US" altLang="ko-KR" dirty="0"/>
              <a:t> view([0 1 0]) </a:t>
            </a:r>
            <a:r>
              <a:rPr lang="ko-KR" altLang="en-US" dirty="0"/>
              <a:t>함수를 이용하여 </a:t>
            </a:r>
            <a:r>
              <a:rPr lang="en-US" altLang="ko-KR" dirty="0"/>
              <a:t>x2+</a:t>
            </a:r>
            <a:r>
              <a:rPr lang="ko-KR" altLang="en-US" dirty="0"/>
              <a:t>방향에서 </a:t>
            </a:r>
            <a:r>
              <a:rPr lang="en-US" altLang="ko-KR" dirty="0"/>
              <a:t>x1x3</a:t>
            </a:r>
            <a:r>
              <a:rPr lang="ko-KR" altLang="en-US" dirty="0"/>
              <a:t>평면을 바라보는 그래프가 나온 것이다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012063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C010AD-E08D-4DBA-BD16-C01BE3C10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:: </a:t>
            </a:r>
            <a:r>
              <a:rPr lang="ko-KR" altLang="en-US" dirty="0"/>
              <a:t>과제</a:t>
            </a:r>
            <a:r>
              <a:rPr lang="en-US" altLang="ko-KR" dirty="0"/>
              <a:t>11_13 ::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F1D1F37-F91E-401B-99FD-4D65E14B18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4618" y="1214003"/>
            <a:ext cx="8524107" cy="5369655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C88F0EB-1D66-4F11-8998-A0E4AA930FC6}"/>
              </a:ext>
            </a:extLst>
          </p:cNvPr>
          <p:cNvSpPr txBox="1"/>
          <p:nvPr/>
        </p:nvSpPr>
        <p:spPr>
          <a:xfrm>
            <a:off x="8890386" y="2009691"/>
            <a:ext cx="3237137" cy="37782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이 그래프는 원점에서 점 </a:t>
            </a:r>
            <a:r>
              <a:rPr lang="en-US" altLang="ko-KR" dirty="0"/>
              <a:t>x(</a:t>
            </a:r>
            <a:r>
              <a:rPr lang="en-US" altLang="ko-KR" dirty="0">
                <a:solidFill>
                  <a:schemeClr val="accent1"/>
                </a:solidFill>
              </a:rPr>
              <a:t>o</a:t>
            </a:r>
            <a:r>
              <a:rPr lang="en-US" altLang="ko-KR" dirty="0"/>
              <a:t>)</a:t>
            </a:r>
            <a:r>
              <a:rPr lang="ko-KR" altLang="en-US" dirty="0"/>
              <a:t>까지 </a:t>
            </a:r>
            <a:r>
              <a:rPr lang="ko-KR" altLang="en-US" dirty="0">
                <a:solidFill>
                  <a:srgbClr val="0070C0"/>
                </a:solidFill>
              </a:rPr>
              <a:t>파란선</a:t>
            </a:r>
            <a:r>
              <a:rPr lang="ko-KR" altLang="en-US" dirty="0"/>
              <a:t>을 그렸고</a:t>
            </a:r>
            <a:r>
              <a:rPr lang="en-US" altLang="ko-KR" dirty="0"/>
              <a:t>, </a:t>
            </a:r>
            <a:r>
              <a:rPr lang="ko-KR" altLang="en-US" dirty="0"/>
              <a:t>원점에서 점 </a:t>
            </a:r>
            <a:r>
              <a:rPr lang="en-US" altLang="ko-KR" dirty="0"/>
              <a:t>y(</a:t>
            </a:r>
            <a:r>
              <a:rPr lang="en-US" altLang="ko-KR" dirty="0">
                <a:solidFill>
                  <a:srgbClr val="FF0000"/>
                </a:solidFill>
              </a:rPr>
              <a:t>*</a:t>
            </a:r>
            <a:r>
              <a:rPr lang="en-US" altLang="ko-KR" dirty="0"/>
              <a:t>)</a:t>
            </a:r>
            <a:r>
              <a:rPr lang="ko-KR" altLang="en-US" dirty="0"/>
              <a:t>까지 </a:t>
            </a:r>
            <a:r>
              <a:rPr lang="ko-KR" altLang="en-US" dirty="0" err="1">
                <a:solidFill>
                  <a:srgbClr val="FF0000"/>
                </a:solidFill>
              </a:rPr>
              <a:t>빨간선</a:t>
            </a:r>
            <a:r>
              <a:rPr lang="ko-KR" altLang="en-US" dirty="0" err="1"/>
              <a:t>을</a:t>
            </a:r>
            <a:r>
              <a:rPr lang="ko-KR" altLang="en-US" dirty="0"/>
              <a:t> 그린 그래프이다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그 그래프를</a:t>
            </a:r>
            <a:r>
              <a:rPr lang="en-US" altLang="ko-KR" dirty="0"/>
              <a:t> view([0 0 1]) </a:t>
            </a:r>
            <a:r>
              <a:rPr lang="ko-KR" altLang="en-US" dirty="0"/>
              <a:t>함수를 이용하여 </a:t>
            </a:r>
            <a:r>
              <a:rPr lang="en-US" altLang="ko-KR" dirty="0"/>
              <a:t>x3+</a:t>
            </a:r>
            <a:r>
              <a:rPr lang="ko-KR" altLang="en-US" dirty="0"/>
              <a:t>방향에서 </a:t>
            </a:r>
            <a:r>
              <a:rPr lang="en-US" altLang="ko-KR" dirty="0"/>
              <a:t>x1x2</a:t>
            </a:r>
            <a:r>
              <a:rPr lang="ko-KR" altLang="en-US" dirty="0"/>
              <a:t>평면을 바라보는 그래프가 나온 것이다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39489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C010AD-E08D-4DBA-BD16-C01BE3C10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:: </a:t>
            </a:r>
            <a:r>
              <a:rPr lang="ko-KR" altLang="en-US" dirty="0"/>
              <a:t>과제</a:t>
            </a:r>
            <a:r>
              <a:rPr lang="en-US" altLang="ko-KR" dirty="0"/>
              <a:t>11_1 ::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F1D1F37-F91E-401B-99FD-4D65E14B18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10" y="1104654"/>
            <a:ext cx="8244455" cy="5634931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20B093D-8F5D-4DAB-BD72-17379B658AE7}"/>
              </a:ext>
            </a:extLst>
          </p:cNvPr>
          <p:cNvSpPr txBox="1"/>
          <p:nvPr/>
        </p:nvSpPr>
        <p:spPr>
          <a:xfrm>
            <a:off x="8739553" y="1201983"/>
            <a:ext cx="3237137" cy="54402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view()</a:t>
            </a:r>
            <a:r>
              <a:rPr lang="ko-KR" altLang="en-US" dirty="0"/>
              <a:t>함수는 사용되지 않았다</a:t>
            </a:r>
            <a:r>
              <a:rPr lang="en-US" altLang="ko-KR" dirty="0"/>
              <a:t>. 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3</a:t>
            </a:r>
            <a:r>
              <a:rPr lang="ko-KR" altLang="en-US" dirty="0"/>
              <a:t>차원 공간상의 점</a:t>
            </a:r>
            <a:r>
              <a:rPr lang="en-US" altLang="ko-KR" dirty="0"/>
              <a:t>x(x1,x2,x3)=(3,2,7)</a:t>
            </a:r>
            <a:r>
              <a:rPr lang="ko-KR" altLang="en-US" dirty="0"/>
              <a:t>이 순서대로 </a:t>
            </a:r>
            <a:r>
              <a:rPr lang="en-US" altLang="ko-KR" dirty="0"/>
              <a:t>x1</a:t>
            </a:r>
            <a:r>
              <a:rPr lang="ko-KR" altLang="en-US" dirty="0"/>
              <a:t>축</a:t>
            </a:r>
            <a:r>
              <a:rPr lang="en-US" altLang="ko-KR" dirty="0"/>
              <a:t>, x2</a:t>
            </a:r>
            <a:r>
              <a:rPr lang="ko-KR" altLang="en-US" dirty="0"/>
              <a:t>축</a:t>
            </a:r>
            <a:r>
              <a:rPr lang="en-US" altLang="ko-KR" dirty="0"/>
              <a:t>, x3</a:t>
            </a:r>
            <a:r>
              <a:rPr lang="ko-KR" altLang="en-US" dirty="0"/>
              <a:t>축을 기준으로 각각 </a:t>
            </a:r>
            <a:r>
              <a:rPr lang="en-US" altLang="ko-KR" dirty="0"/>
              <a:t>CCW</a:t>
            </a:r>
            <a:r>
              <a:rPr lang="ko-KR" altLang="en-US" dirty="0"/>
              <a:t>로 </a:t>
            </a:r>
            <a:r>
              <a:rPr lang="en-US" altLang="ko-KR" dirty="0"/>
              <a:t>60</a:t>
            </a:r>
            <a:r>
              <a:rPr lang="ko-KR" altLang="en-US" dirty="0"/>
              <a:t>도</a:t>
            </a:r>
            <a:r>
              <a:rPr lang="en-US" altLang="ko-KR" dirty="0"/>
              <a:t>, 45</a:t>
            </a:r>
            <a:r>
              <a:rPr lang="ko-KR" altLang="en-US" dirty="0"/>
              <a:t>도</a:t>
            </a:r>
            <a:r>
              <a:rPr lang="en-US" altLang="ko-KR" dirty="0"/>
              <a:t>, 30</a:t>
            </a:r>
            <a:r>
              <a:rPr lang="ko-KR" altLang="en-US" dirty="0"/>
              <a:t>도 회전한 이후 점의 좌표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y(y1, y2, y3)</a:t>
            </a:r>
            <a:r>
              <a:rPr lang="ko-KR" altLang="en-US" dirty="0"/>
              <a:t>를 구했다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그래서 이 그래프는 원점에서 점 </a:t>
            </a:r>
            <a:r>
              <a:rPr lang="en-US" altLang="ko-KR" dirty="0"/>
              <a:t>x(</a:t>
            </a:r>
            <a:r>
              <a:rPr lang="en-US" altLang="ko-KR" dirty="0">
                <a:solidFill>
                  <a:schemeClr val="accent1"/>
                </a:solidFill>
              </a:rPr>
              <a:t>o</a:t>
            </a:r>
            <a:r>
              <a:rPr lang="en-US" altLang="ko-KR" dirty="0"/>
              <a:t>)</a:t>
            </a:r>
            <a:r>
              <a:rPr lang="ko-KR" altLang="en-US" dirty="0"/>
              <a:t>까지 선을 그렸고</a:t>
            </a:r>
            <a:r>
              <a:rPr lang="en-US" altLang="ko-KR" dirty="0"/>
              <a:t>, </a:t>
            </a:r>
            <a:r>
              <a:rPr lang="ko-KR" altLang="en-US" dirty="0"/>
              <a:t>원점에서 점 </a:t>
            </a:r>
            <a:r>
              <a:rPr lang="en-US" altLang="ko-KR" dirty="0"/>
              <a:t>y(</a:t>
            </a:r>
            <a:r>
              <a:rPr lang="en-US" altLang="ko-KR" dirty="0">
                <a:solidFill>
                  <a:srgbClr val="FF0000"/>
                </a:solidFill>
              </a:rPr>
              <a:t>*</a:t>
            </a:r>
            <a:r>
              <a:rPr lang="en-US" altLang="ko-KR" dirty="0"/>
              <a:t>)</a:t>
            </a:r>
            <a:r>
              <a:rPr lang="ko-KR" altLang="en-US" dirty="0"/>
              <a:t>까지 선을 그린 그래프이다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3924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C010AD-E08D-4DBA-BD16-C01BE3C10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:: </a:t>
            </a:r>
            <a:r>
              <a:rPr lang="ko-KR" altLang="en-US" dirty="0"/>
              <a:t>과제</a:t>
            </a:r>
            <a:r>
              <a:rPr lang="en-US" altLang="ko-KR" dirty="0"/>
              <a:t>11_2 ::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F1D1F37-F91E-401B-99FD-4D65E14B18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405" y="1482527"/>
            <a:ext cx="8550291" cy="4824490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F79D67F-D556-4EE9-931A-A33633480287}"/>
              </a:ext>
            </a:extLst>
          </p:cNvPr>
          <p:cNvSpPr txBox="1"/>
          <p:nvPr/>
        </p:nvSpPr>
        <p:spPr>
          <a:xfrm>
            <a:off x="8821615" y="1590134"/>
            <a:ext cx="3237137" cy="4609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앞서 말씀드렸듯이</a:t>
            </a:r>
            <a:r>
              <a:rPr lang="en-US" altLang="ko-KR" dirty="0"/>
              <a:t>, </a:t>
            </a:r>
            <a:r>
              <a:rPr lang="ko-KR" altLang="en-US" dirty="0"/>
              <a:t>원점에서 점 </a:t>
            </a:r>
            <a:r>
              <a:rPr lang="en-US" altLang="ko-KR" dirty="0"/>
              <a:t>x(</a:t>
            </a:r>
            <a:r>
              <a:rPr lang="en-US" altLang="ko-KR" dirty="0">
                <a:solidFill>
                  <a:schemeClr val="accent1"/>
                </a:solidFill>
              </a:rPr>
              <a:t>o</a:t>
            </a:r>
            <a:r>
              <a:rPr lang="en-US" altLang="ko-KR" dirty="0"/>
              <a:t>)</a:t>
            </a:r>
            <a:r>
              <a:rPr lang="ko-KR" altLang="en-US" dirty="0"/>
              <a:t>까지 선을 그렸고</a:t>
            </a:r>
            <a:r>
              <a:rPr lang="en-US" altLang="ko-KR" dirty="0"/>
              <a:t>, </a:t>
            </a:r>
            <a:r>
              <a:rPr lang="ko-KR" altLang="en-US" dirty="0"/>
              <a:t>원점에서 점 </a:t>
            </a:r>
            <a:r>
              <a:rPr lang="en-US" altLang="ko-KR" dirty="0"/>
              <a:t>y(</a:t>
            </a:r>
            <a:r>
              <a:rPr lang="en-US" altLang="ko-KR" dirty="0">
                <a:solidFill>
                  <a:srgbClr val="FF0000"/>
                </a:solidFill>
              </a:rPr>
              <a:t>*</a:t>
            </a:r>
            <a:r>
              <a:rPr lang="en-US" altLang="ko-KR" dirty="0"/>
              <a:t>)</a:t>
            </a:r>
            <a:r>
              <a:rPr lang="ko-KR" altLang="en-US" dirty="0"/>
              <a:t>까지 선을 그린 그래프이다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그 그래프를</a:t>
            </a:r>
            <a:r>
              <a:rPr lang="en-US" altLang="ko-KR" dirty="0"/>
              <a:t> view([0,0,90]) </a:t>
            </a:r>
            <a:r>
              <a:rPr lang="ko-KR" altLang="en-US" dirty="0"/>
              <a:t>함수를 이용하여 </a:t>
            </a:r>
            <a:r>
              <a:rPr lang="en-US" altLang="ko-KR" dirty="0"/>
              <a:t>x1</a:t>
            </a:r>
            <a:r>
              <a:rPr lang="ko-KR" altLang="en-US" dirty="0"/>
              <a:t>축 기준 </a:t>
            </a:r>
            <a:r>
              <a:rPr lang="en-US" altLang="ko-KR" dirty="0"/>
              <a:t>0</a:t>
            </a:r>
            <a:r>
              <a:rPr lang="ko-KR" altLang="en-US" dirty="0"/>
              <a:t>도</a:t>
            </a:r>
            <a:r>
              <a:rPr lang="en-US" altLang="ko-KR" dirty="0"/>
              <a:t>, x2</a:t>
            </a:r>
            <a:r>
              <a:rPr lang="ko-KR" altLang="en-US" dirty="0"/>
              <a:t>축 기준 </a:t>
            </a:r>
            <a:r>
              <a:rPr lang="en-US" altLang="ko-KR" dirty="0"/>
              <a:t>0</a:t>
            </a:r>
            <a:r>
              <a:rPr lang="ko-KR" altLang="en-US" dirty="0"/>
              <a:t>도</a:t>
            </a:r>
            <a:r>
              <a:rPr lang="en-US" altLang="ko-KR" dirty="0"/>
              <a:t>, x3</a:t>
            </a:r>
            <a:r>
              <a:rPr lang="ko-KR" altLang="en-US" dirty="0"/>
              <a:t>축 기준 </a:t>
            </a:r>
            <a:r>
              <a:rPr lang="en-US" altLang="ko-KR" dirty="0"/>
              <a:t>90</a:t>
            </a:r>
            <a:r>
              <a:rPr lang="ko-KR" altLang="en-US" dirty="0"/>
              <a:t>도에서 본 관점이다</a:t>
            </a:r>
            <a:r>
              <a:rPr lang="en-US" altLang="ko-KR" dirty="0"/>
              <a:t>. </a:t>
            </a:r>
            <a:r>
              <a:rPr lang="ko-KR" altLang="en-US" dirty="0"/>
              <a:t>따라서 </a:t>
            </a:r>
            <a:r>
              <a:rPr lang="en-US" altLang="ko-KR" dirty="0"/>
              <a:t>x3</a:t>
            </a:r>
            <a:r>
              <a:rPr lang="ko-KR" altLang="en-US" dirty="0"/>
              <a:t>관점에서 </a:t>
            </a:r>
            <a:r>
              <a:rPr lang="en-US" altLang="ko-KR" dirty="0"/>
              <a:t>x1x2</a:t>
            </a:r>
            <a:r>
              <a:rPr lang="ko-KR" altLang="en-US" dirty="0"/>
              <a:t>평면을 본 그래프가 나온 것이다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5473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C010AD-E08D-4DBA-BD16-C01BE3C10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:: </a:t>
            </a:r>
            <a:r>
              <a:rPr lang="ko-KR" altLang="en-US" dirty="0"/>
              <a:t>과제</a:t>
            </a:r>
            <a:r>
              <a:rPr lang="en-US" altLang="ko-KR" dirty="0"/>
              <a:t>11_3 ::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F1D1F37-F91E-401B-99FD-4D65E14B18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0140" y="1016731"/>
            <a:ext cx="7794152" cy="5634931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D0654B4-2A37-4BCF-9A3F-66B6B7F2A571}"/>
              </a:ext>
            </a:extLst>
          </p:cNvPr>
          <p:cNvSpPr txBox="1"/>
          <p:nvPr/>
        </p:nvSpPr>
        <p:spPr>
          <a:xfrm>
            <a:off x="8428891" y="1529558"/>
            <a:ext cx="3237137" cy="4609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앞서 말씀드렸듯이</a:t>
            </a:r>
            <a:r>
              <a:rPr lang="en-US" altLang="ko-KR" dirty="0"/>
              <a:t>, </a:t>
            </a:r>
            <a:r>
              <a:rPr lang="ko-KR" altLang="en-US" dirty="0"/>
              <a:t>원점에서 점 </a:t>
            </a:r>
            <a:r>
              <a:rPr lang="en-US" altLang="ko-KR" dirty="0"/>
              <a:t>x(</a:t>
            </a:r>
            <a:r>
              <a:rPr lang="en-US" altLang="ko-KR" dirty="0">
                <a:solidFill>
                  <a:schemeClr val="accent1"/>
                </a:solidFill>
              </a:rPr>
              <a:t>o</a:t>
            </a:r>
            <a:r>
              <a:rPr lang="en-US" altLang="ko-KR" dirty="0"/>
              <a:t>)</a:t>
            </a:r>
            <a:r>
              <a:rPr lang="ko-KR" altLang="en-US" dirty="0"/>
              <a:t>까지 선을 그렸고</a:t>
            </a:r>
            <a:r>
              <a:rPr lang="en-US" altLang="ko-KR" dirty="0"/>
              <a:t>, </a:t>
            </a:r>
            <a:r>
              <a:rPr lang="ko-KR" altLang="en-US" dirty="0"/>
              <a:t>원점에서 점 </a:t>
            </a:r>
            <a:r>
              <a:rPr lang="en-US" altLang="ko-KR" dirty="0"/>
              <a:t>y(</a:t>
            </a:r>
            <a:r>
              <a:rPr lang="en-US" altLang="ko-KR" dirty="0">
                <a:solidFill>
                  <a:srgbClr val="FF0000"/>
                </a:solidFill>
              </a:rPr>
              <a:t>*</a:t>
            </a:r>
            <a:r>
              <a:rPr lang="en-US" altLang="ko-KR" dirty="0"/>
              <a:t>)</a:t>
            </a:r>
            <a:r>
              <a:rPr lang="ko-KR" altLang="en-US" dirty="0"/>
              <a:t>까지 선을 그린 그래프이다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그 그래프를</a:t>
            </a:r>
            <a:r>
              <a:rPr lang="en-US" altLang="ko-KR" dirty="0"/>
              <a:t> view([90,0,0]) </a:t>
            </a:r>
            <a:r>
              <a:rPr lang="ko-KR" altLang="en-US" dirty="0"/>
              <a:t>함수를 이용하여 </a:t>
            </a:r>
            <a:r>
              <a:rPr lang="en-US" altLang="ko-KR" dirty="0"/>
              <a:t>x1</a:t>
            </a:r>
            <a:r>
              <a:rPr lang="ko-KR" altLang="en-US" dirty="0"/>
              <a:t>축 기준 </a:t>
            </a:r>
            <a:r>
              <a:rPr lang="en-US" altLang="ko-KR" dirty="0"/>
              <a:t>90</a:t>
            </a:r>
            <a:r>
              <a:rPr lang="ko-KR" altLang="en-US" dirty="0"/>
              <a:t>도</a:t>
            </a:r>
            <a:r>
              <a:rPr lang="en-US" altLang="ko-KR" dirty="0"/>
              <a:t>, x2</a:t>
            </a:r>
            <a:r>
              <a:rPr lang="ko-KR" altLang="en-US" dirty="0"/>
              <a:t>축 기준 </a:t>
            </a:r>
            <a:r>
              <a:rPr lang="en-US" altLang="ko-KR" dirty="0"/>
              <a:t>0</a:t>
            </a:r>
            <a:r>
              <a:rPr lang="ko-KR" altLang="en-US" dirty="0"/>
              <a:t>도</a:t>
            </a:r>
            <a:r>
              <a:rPr lang="en-US" altLang="ko-KR" dirty="0"/>
              <a:t>, x3</a:t>
            </a:r>
            <a:r>
              <a:rPr lang="ko-KR" altLang="en-US" dirty="0"/>
              <a:t>축 기준 </a:t>
            </a:r>
            <a:r>
              <a:rPr lang="en-US" altLang="ko-KR" dirty="0"/>
              <a:t>0</a:t>
            </a:r>
            <a:r>
              <a:rPr lang="ko-KR" altLang="en-US" dirty="0"/>
              <a:t>도에서 본 관점이다</a:t>
            </a:r>
            <a:r>
              <a:rPr lang="en-US" altLang="ko-KR" dirty="0"/>
              <a:t>. </a:t>
            </a:r>
            <a:r>
              <a:rPr lang="ko-KR" altLang="en-US" dirty="0"/>
              <a:t>따라서 </a:t>
            </a:r>
            <a:r>
              <a:rPr lang="en-US" altLang="ko-KR" dirty="0"/>
              <a:t>x1</a:t>
            </a:r>
            <a:r>
              <a:rPr lang="ko-KR" altLang="en-US" dirty="0"/>
              <a:t>관점에서 </a:t>
            </a:r>
            <a:r>
              <a:rPr lang="en-US" altLang="ko-KR" dirty="0"/>
              <a:t>x2x3</a:t>
            </a:r>
            <a:r>
              <a:rPr lang="ko-KR" altLang="en-US" dirty="0"/>
              <a:t>평면을 본 그래프가 나온 것이다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7903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C010AD-E08D-4DBA-BD16-C01BE3C10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:: </a:t>
            </a:r>
            <a:r>
              <a:rPr lang="ko-KR" altLang="en-US" dirty="0"/>
              <a:t>과제</a:t>
            </a:r>
            <a:r>
              <a:rPr lang="en-US" altLang="ko-KR" dirty="0"/>
              <a:t>11_4 ::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F1D1F37-F91E-401B-99FD-4D65E14B18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7725" y="1115790"/>
            <a:ext cx="8244455" cy="5612659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519482F-DD24-4657-9E7A-ACE0A06B9418}"/>
              </a:ext>
            </a:extLst>
          </p:cNvPr>
          <p:cNvSpPr txBox="1"/>
          <p:nvPr/>
        </p:nvSpPr>
        <p:spPr>
          <a:xfrm>
            <a:off x="8692660" y="1617481"/>
            <a:ext cx="3237137" cy="4609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앞서 말씀드렸듯이</a:t>
            </a:r>
            <a:r>
              <a:rPr lang="en-US" altLang="ko-KR" dirty="0"/>
              <a:t>, </a:t>
            </a:r>
            <a:r>
              <a:rPr lang="ko-KR" altLang="en-US" dirty="0"/>
              <a:t>원점에서 점 </a:t>
            </a:r>
            <a:r>
              <a:rPr lang="en-US" altLang="ko-KR" dirty="0"/>
              <a:t>x(</a:t>
            </a:r>
            <a:r>
              <a:rPr lang="en-US" altLang="ko-KR" dirty="0">
                <a:solidFill>
                  <a:schemeClr val="accent1"/>
                </a:solidFill>
              </a:rPr>
              <a:t>o</a:t>
            </a:r>
            <a:r>
              <a:rPr lang="en-US" altLang="ko-KR" dirty="0"/>
              <a:t>)</a:t>
            </a:r>
            <a:r>
              <a:rPr lang="ko-KR" altLang="en-US" dirty="0"/>
              <a:t>까지 선을 그렸고</a:t>
            </a:r>
            <a:r>
              <a:rPr lang="en-US" altLang="ko-KR" dirty="0"/>
              <a:t>, </a:t>
            </a:r>
            <a:r>
              <a:rPr lang="ko-KR" altLang="en-US" dirty="0"/>
              <a:t>원점에서 점 </a:t>
            </a:r>
            <a:r>
              <a:rPr lang="en-US" altLang="ko-KR" dirty="0"/>
              <a:t>y(</a:t>
            </a:r>
            <a:r>
              <a:rPr lang="en-US" altLang="ko-KR" dirty="0">
                <a:solidFill>
                  <a:srgbClr val="FF0000"/>
                </a:solidFill>
              </a:rPr>
              <a:t>*</a:t>
            </a:r>
            <a:r>
              <a:rPr lang="en-US" altLang="ko-KR" dirty="0"/>
              <a:t>)</a:t>
            </a:r>
            <a:r>
              <a:rPr lang="ko-KR" altLang="en-US" dirty="0"/>
              <a:t>까지 선을 그린 그래프이다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그 그래프를</a:t>
            </a:r>
            <a:r>
              <a:rPr lang="en-US" altLang="ko-KR" dirty="0"/>
              <a:t> view([0,-90,0]) </a:t>
            </a:r>
            <a:r>
              <a:rPr lang="ko-KR" altLang="en-US" dirty="0"/>
              <a:t>함수를 이용하여 </a:t>
            </a:r>
            <a:r>
              <a:rPr lang="en-US" altLang="ko-KR" dirty="0"/>
              <a:t>x1</a:t>
            </a:r>
            <a:r>
              <a:rPr lang="ko-KR" altLang="en-US" dirty="0"/>
              <a:t>축 기준 </a:t>
            </a:r>
            <a:r>
              <a:rPr lang="en-US" altLang="ko-KR" dirty="0"/>
              <a:t>0</a:t>
            </a:r>
            <a:r>
              <a:rPr lang="ko-KR" altLang="en-US" dirty="0"/>
              <a:t>도</a:t>
            </a:r>
            <a:r>
              <a:rPr lang="en-US" altLang="ko-KR" dirty="0"/>
              <a:t>, x2</a:t>
            </a:r>
            <a:r>
              <a:rPr lang="ko-KR" altLang="en-US" dirty="0"/>
              <a:t>축 기준 </a:t>
            </a:r>
            <a:r>
              <a:rPr lang="en-US" altLang="ko-KR" dirty="0"/>
              <a:t>-90</a:t>
            </a:r>
            <a:r>
              <a:rPr lang="ko-KR" altLang="en-US" dirty="0"/>
              <a:t>도</a:t>
            </a:r>
            <a:r>
              <a:rPr lang="en-US" altLang="ko-KR" dirty="0"/>
              <a:t>, x3</a:t>
            </a:r>
            <a:r>
              <a:rPr lang="ko-KR" altLang="en-US" dirty="0"/>
              <a:t>축 기준 </a:t>
            </a:r>
            <a:r>
              <a:rPr lang="en-US" altLang="ko-KR" dirty="0"/>
              <a:t>0</a:t>
            </a:r>
            <a:r>
              <a:rPr lang="ko-KR" altLang="en-US" dirty="0"/>
              <a:t>도에서 본 관점이다</a:t>
            </a:r>
            <a:r>
              <a:rPr lang="en-US" altLang="ko-KR" dirty="0"/>
              <a:t>. </a:t>
            </a:r>
            <a:r>
              <a:rPr lang="ko-KR" altLang="en-US" dirty="0"/>
              <a:t>따라서 </a:t>
            </a:r>
            <a:r>
              <a:rPr lang="en-US" altLang="ko-KR" dirty="0"/>
              <a:t>x2</a:t>
            </a:r>
            <a:r>
              <a:rPr lang="ko-KR" altLang="en-US" dirty="0"/>
              <a:t>관점에서 </a:t>
            </a:r>
            <a:r>
              <a:rPr lang="en-US" altLang="ko-KR" dirty="0"/>
              <a:t>x1x3</a:t>
            </a:r>
            <a:r>
              <a:rPr lang="ko-KR" altLang="en-US" dirty="0"/>
              <a:t>평면을 본 그래프가 나온 것이다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0807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C010AD-E08D-4DBA-BD16-C01BE3C10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:: </a:t>
            </a:r>
            <a:r>
              <a:rPr lang="ko-KR" altLang="en-US" dirty="0"/>
              <a:t>과제</a:t>
            </a:r>
            <a:r>
              <a:rPr lang="en-US" altLang="ko-KR" dirty="0"/>
              <a:t>11_5 ::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F1D1F37-F91E-401B-99FD-4D65E14B18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4619" y="1422912"/>
            <a:ext cx="8244455" cy="5232879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0C06C9A-2F49-43A7-84D2-4308F6ED31F2}"/>
              </a:ext>
            </a:extLst>
          </p:cNvPr>
          <p:cNvSpPr txBox="1"/>
          <p:nvPr/>
        </p:nvSpPr>
        <p:spPr>
          <a:xfrm>
            <a:off x="8669213" y="1734713"/>
            <a:ext cx="3237137" cy="4609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이 그래프는 원점에서 점 </a:t>
            </a:r>
            <a:r>
              <a:rPr lang="en-US" altLang="ko-KR" dirty="0"/>
              <a:t>x(</a:t>
            </a:r>
            <a:r>
              <a:rPr lang="en-US" altLang="ko-KR" dirty="0">
                <a:solidFill>
                  <a:schemeClr val="accent1"/>
                </a:solidFill>
              </a:rPr>
              <a:t>o</a:t>
            </a:r>
            <a:r>
              <a:rPr lang="en-US" altLang="ko-KR" dirty="0"/>
              <a:t>)</a:t>
            </a:r>
            <a:r>
              <a:rPr lang="ko-KR" altLang="en-US" dirty="0"/>
              <a:t>까지 </a:t>
            </a:r>
            <a:r>
              <a:rPr lang="ko-KR" altLang="en-US" dirty="0">
                <a:solidFill>
                  <a:srgbClr val="0070C0"/>
                </a:solidFill>
              </a:rPr>
              <a:t>파란선</a:t>
            </a:r>
            <a:r>
              <a:rPr lang="ko-KR" altLang="en-US" dirty="0"/>
              <a:t>을 그렸고</a:t>
            </a:r>
            <a:r>
              <a:rPr lang="en-US" altLang="ko-KR" dirty="0"/>
              <a:t>, </a:t>
            </a:r>
            <a:r>
              <a:rPr lang="ko-KR" altLang="en-US" dirty="0"/>
              <a:t>원점에서 점 </a:t>
            </a:r>
            <a:r>
              <a:rPr lang="en-US" altLang="ko-KR" dirty="0"/>
              <a:t>y(</a:t>
            </a:r>
            <a:r>
              <a:rPr lang="en-US" altLang="ko-KR" dirty="0">
                <a:solidFill>
                  <a:srgbClr val="FF0000"/>
                </a:solidFill>
              </a:rPr>
              <a:t>*</a:t>
            </a:r>
            <a:r>
              <a:rPr lang="en-US" altLang="ko-KR" dirty="0"/>
              <a:t>)</a:t>
            </a:r>
            <a:r>
              <a:rPr lang="ko-KR" altLang="en-US" dirty="0"/>
              <a:t>까지 </a:t>
            </a:r>
            <a:r>
              <a:rPr lang="ko-KR" altLang="en-US" dirty="0" err="1">
                <a:solidFill>
                  <a:srgbClr val="FF0000"/>
                </a:solidFill>
              </a:rPr>
              <a:t>빨간선</a:t>
            </a:r>
            <a:r>
              <a:rPr lang="ko-KR" altLang="en-US" dirty="0" err="1"/>
              <a:t>을</a:t>
            </a:r>
            <a:r>
              <a:rPr lang="ko-KR" altLang="en-US" dirty="0"/>
              <a:t> 그린 그래프이다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그 그래프를</a:t>
            </a:r>
            <a:r>
              <a:rPr lang="en-US" altLang="ko-KR" dirty="0"/>
              <a:t> view(30,45) </a:t>
            </a:r>
            <a:r>
              <a:rPr lang="ko-KR" altLang="en-US" dirty="0"/>
              <a:t>함수를 이용하여 </a:t>
            </a:r>
            <a:r>
              <a:rPr lang="en-US" altLang="ko-KR" dirty="0"/>
              <a:t>–y</a:t>
            </a:r>
            <a:r>
              <a:rPr lang="ko-KR" altLang="en-US" dirty="0"/>
              <a:t>축으로부터 </a:t>
            </a:r>
            <a:r>
              <a:rPr lang="en-US" altLang="ko-KR" dirty="0"/>
              <a:t>z</a:t>
            </a:r>
            <a:r>
              <a:rPr lang="ko-KR" altLang="en-US" dirty="0"/>
              <a:t>축을 기준으로 </a:t>
            </a:r>
            <a:r>
              <a:rPr lang="en-US" altLang="ko-KR" dirty="0"/>
              <a:t>30</a:t>
            </a:r>
            <a:r>
              <a:rPr lang="ko-KR" altLang="en-US" dirty="0"/>
              <a:t>도</a:t>
            </a:r>
            <a:r>
              <a:rPr lang="en-US" altLang="ko-KR" dirty="0"/>
              <a:t>(</a:t>
            </a:r>
            <a:r>
              <a:rPr lang="ko-KR" altLang="en-US" dirty="0"/>
              <a:t>방위각</a:t>
            </a:r>
            <a:r>
              <a:rPr lang="en-US" altLang="ko-KR" dirty="0"/>
              <a:t>)</a:t>
            </a:r>
            <a:r>
              <a:rPr lang="ko-KR" altLang="en-US" dirty="0"/>
              <a:t> 회전하고</a:t>
            </a:r>
            <a:r>
              <a:rPr lang="en-US" altLang="ko-KR" dirty="0"/>
              <a:t>, </a:t>
            </a:r>
            <a:r>
              <a:rPr lang="en-US" altLang="ko-KR" dirty="0" err="1"/>
              <a:t>xy</a:t>
            </a:r>
            <a:r>
              <a:rPr lang="ko-KR" altLang="en-US" dirty="0"/>
              <a:t>평면에서 </a:t>
            </a:r>
            <a:r>
              <a:rPr lang="en-US" altLang="ko-KR" dirty="0"/>
              <a:t>z</a:t>
            </a:r>
            <a:r>
              <a:rPr lang="ko-KR" altLang="en-US" dirty="0"/>
              <a:t>방향으로 </a:t>
            </a:r>
            <a:r>
              <a:rPr lang="en-US" altLang="ko-KR" dirty="0"/>
              <a:t>+45</a:t>
            </a:r>
            <a:r>
              <a:rPr lang="ko-KR" altLang="en-US" dirty="0"/>
              <a:t>도</a:t>
            </a:r>
            <a:r>
              <a:rPr lang="en-US" altLang="ko-KR" dirty="0"/>
              <a:t>(</a:t>
            </a:r>
            <a:r>
              <a:rPr lang="ko-KR" altLang="en-US" dirty="0"/>
              <a:t>고도</a:t>
            </a:r>
            <a:r>
              <a:rPr lang="en-US" altLang="ko-KR" dirty="0"/>
              <a:t>)</a:t>
            </a:r>
            <a:r>
              <a:rPr lang="ko-KR" altLang="en-US" dirty="0"/>
              <a:t> 방향에서 본 그래프가 나온 것이다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95374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C010AD-E08D-4DBA-BD16-C01BE3C10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:: </a:t>
            </a:r>
            <a:r>
              <a:rPr lang="ko-KR" altLang="en-US" dirty="0"/>
              <a:t>과제</a:t>
            </a:r>
            <a:r>
              <a:rPr lang="en-US" altLang="ko-KR" dirty="0"/>
              <a:t>11_6 ::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F1D1F37-F91E-401B-99FD-4D65E14B18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0818" y="1343818"/>
            <a:ext cx="8244455" cy="5173838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DB35B55-409D-4CA5-9AB8-0285A2F8EC33}"/>
              </a:ext>
            </a:extLst>
          </p:cNvPr>
          <p:cNvSpPr txBox="1"/>
          <p:nvPr/>
        </p:nvSpPr>
        <p:spPr>
          <a:xfrm>
            <a:off x="8792305" y="1626099"/>
            <a:ext cx="3237137" cy="4609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이 그래프는 원점에서 점 </a:t>
            </a:r>
            <a:r>
              <a:rPr lang="en-US" altLang="ko-KR" dirty="0"/>
              <a:t>x(</a:t>
            </a:r>
            <a:r>
              <a:rPr lang="en-US" altLang="ko-KR" dirty="0">
                <a:solidFill>
                  <a:schemeClr val="accent1"/>
                </a:solidFill>
              </a:rPr>
              <a:t>o</a:t>
            </a:r>
            <a:r>
              <a:rPr lang="en-US" altLang="ko-KR" dirty="0"/>
              <a:t>)</a:t>
            </a:r>
            <a:r>
              <a:rPr lang="ko-KR" altLang="en-US" dirty="0"/>
              <a:t>까지 </a:t>
            </a:r>
            <a:r>
              <a:rPr lang="ko-KR" altLang="en-US" dirty="0">
                <a:solidFill>
                  <a:srgbClr val="0070C0"/>
                </a:solidFill>
              </a:rPr>
              <a:t>파란선</a:t>
            </a:r>
            <a:r>
              <a:rPr lang="ko-KR" altLang="en-US" dirty="0"/>
              <a:t>을 그렸고</a:t>
            </a:r>
            <a:r>
              <a:rPr lang="en-US" altLang="ko-KR" dirty="0"/>
              <a:t>, </a:t>
            </a:r>
            <a:r>
              <a:rPr lang="ko-KR" altLang="en-US" dirty="0"/>
              <a:t>원점에서 점 </a:t>
            </a:r>
            <a:r>
              <a:rPr lang="en-US" altLang="ko-KR" dirty="0"/>
              <a:t>y(</a:t>
            </a:r>
            <a:r>
              <a:rPr lang="en-US" altLang="ko-KR" dirty="0">
                <a:solidFill>
                  <a:srgbClr val="FF0000"/>
                </a:solidFill>
              </a:rPr>
              <a:t>*</a:t>
            </a:r>
            <a:r>
              <a:rPr lang="en-US" altLang="ko-KR" dirty="0"/>
              <a:t>)</a:t>
            </a:r>
            <a:r>
              <a:rPr lang="ko-KR" altLang="en-US" dirty="0"/>
              <a:t>까지 </a:t>
            </a:r>
            <a:r>
              <a:rPr lang="ko-KR" altLang="en-US" dirty="0" err="1">
                <a:solidFill>
                  <a:srgbClr val="FF0000"/>
                </a:solidFill>
              </a:rPr>
              <a:t>빨간선</a:t>
            </a:r>
            <a:r>
              <a:rPr lang="ko-KR" altLang="en-US" dirty="0" err="1"/>
              <a:t>을</a:t>
            </a:r>
            <a:r>
              <a:rPr lang="ko-KR" altLang="en-US" dirty="0"/>
              <a:t> 그린 그래프이다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그 그래프를</a:t>
            </a:r>
            <a:r>
              <a:rPr lang="en-US" altLang="ko-KR" dirty="0"/>
              <a:t> view(60,45) </a:t>
            </a:r>
            <a:r>
              <a:rPr lang="ko-KR" altLang="en-US" dirty="0"/>
              <a:t>함수를 이용하여 </a:t>
            </a:r>
            <a:r>
              <a:rPr lang="en-US" altLang="ko-KR" dirty="0"/>
              <a:t>–y</a:t>
            </a:r>
            <a:r>
              <a:rPr lang="ko-KR" altLang="en-US" dirty="0"/>
              <a:t>축으로부터 </a:t>
            </a:r>
            <a:r>
              <a:rPr lang="en-US" altLang="ko-KR" dirty="0"/>
              <a:t>z</a:t>
            </a:r>
            <a:r>
              <a:rPr lang="ko-KR" altLang="en-US" dirty="0"/>
              <a:t>축을 기준으로 </a:t>
            </a:r>
            <a:r>
              <a:rPr lang="en-US" altLang="ko-KR" dirty="0"/>
              <a:t>60</a:t>
            </a:r>
            <a:r>
              <a:rPr lang="ko-KR" altLang="en-US" dirty="0"/>
              <a:t>도</a:t>
            </a:r>
            <a:r>
              <a:rPr lang="en-US" altLang="ko-KR" dirty="0"/>
              <a:t>(</a:t>
            </a:r>
            <a:r>
              <a:rPr lang="ko-KR" altLang="en-US" dirty="0"/>
              <a:t>방위각</a:t>
            </a:r>
            <a:r>
              <a:rPr lang="en-US" altLang="ko-KR" dirty="0"/>
              <a:t>)</a:t>
            </a:r>
            <a:r>
              <a:rPr lang="ko-KR" altLang="en-US" dirty="0"/>
              <a:t> 회전하고</a:t>
            </a:r>
            <a:r>
              <a:rPr lang="en-US" altLang="ko-KR" dirty="0"/>
              <a:t>, </a:t>
            </a:r>
            <a:r>
              <a:rPr lang="en-US" altLang="ko-KR" dirty="0" err="1"/>
              <a:t>xy</a:t>
            </a:r>
            <a:r>
              <a:rPr lang="ko-KR" altLang="en-US" dirty="0"/>
              <a:t>평면에서 </a:t>
            </a:r>
            <a:r>
              <a:rPr lang="en-US" altLang="ko-KR" dirty="0"/>
              <a:t>z</a:t>
            </a:r>
            <a:r>
              <a:rPr lang="ko-KR" altLang="en-US" dirty="0"/>
              <a:t>방향으로 </a:t>
            </a:r>
            <a:r>
              <a:rPr lang="en-US" altLang="ko-KR" dirty="0"/>
              <a:t>+45</a:t>
            </a:r>
            <a:r>
              <a:rPr lang="ko-KR" altLang="en-US" dirty="0"/>
              <a:t>도</a:t>
            </a:r>
            <a:r>
              <a:rPr lang="en-US" altLang="ko-KR" dirty="0"/>
              <a:t>(</a:t>
            </a:r>
            <a:r>
              <a:rPr lang="ko-KR" altLang="en-US" dirty="0"/>
              <a:t>고도</a:t>
            </a:r>
            <a:r>
              <a:rPr lang="en-US" altLang="ko-KR" dirty="0"/>
              <a:t>)</a:t>
            </a:r>
            <a:r>
              <a:rPr lang="ko-KR" altLang="en-US" dirty="0"/>
              <a:t> 방향에서 본 그래프가 나온 것이다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21307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C010AD-E08D-4DBA-BD16-C01BE3C10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:: </a:t>
            </a:r>
            <a:r>
              <a:rPr lang="ko-KR" altLang="en-US" dirty="0"/>
              <a:t>과제</a:t>
            </a:r>
            <a:r>
              <a:rPr lang="en-US" altLang="ko-KR" dirty="0"/>
              <a:t>11_7 ::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F1D1F37-F91E-401B-99FD-4D65E14B18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1172" y="1343818"/>
            <a:ext cx="8459767" cy="5261136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EF59370-D985-4297-BCEF-D17AA5AD592D}"/>
              </a:ext>
            </a:extLst>
          </p:cNvPr>
          <p:cNvSpPr txBox="1"/>
          <p:nvPr/>
        </p:nvSpPr>
        <p:spPr>
          <a:xfrm>
            <a:off x="8786444" y="1669748"/>
            <a:ext cx="3237137" cy="4609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이 그래프는 원점에서 점 </a:t>
            </a:r>
            <a:r>
              <a:rPr lang="en-US" altLang="ko-KR" dirty="0"/>
              <a:t>x(</a:t>
            </a:r>
            <a:r>
              <a:rPr lang="en-US" altLang="ko-KR" dirty="0">
                <a:solidFill>
                  <a:schemeClr val="accent1"/>
                </a:solidFill>
              </a:rPr>
              <a:t>o</a:t>
            </a:r>
            <a:r>
              <a:rPr lang="en-US" altLang="ko-KR" dirty="0"/>
              <a:t>)</a:t>
            </a:r>
            <a:r>
              <a:rPr lang="ko-KR" altLang="en-US" dirty="0"/>
              <a:t>까지 </a:t>
            </a:r>
            <a:r>
              <a:rPr lang="ko-KR" altLang="en-US" dirty="0">
                <a:solidFill>
                  <a:srgbClr val="0070C0"/>
                </a:solidFill>
              </a:rPr>
              <a:t>파란선</a:t>
            </a:r>
            <a:r>
              <a:rPr lang="ko-KR" altLang="en-US" dirty="0"/>
              <a:t>을 그렸고</a:t>
            </a:r>
            <a:r>
              <a:rPr lang="en-US" altLang="ko-KR" dirty="0"/>
              <a:t>, </a:t>
            </a:r>
            <a:r>
              <a:rPr lang="ko-KR" altLang="en-US" dirty="0"/>
              <a:t>원점에서 점 </a:t>
            </a:r>
            <a:r>
              <a:rPr lang="en-US" altLang="ko-KR" dirty="0"/>
              <a:t>y(</a:t>
            </a:r>
            <a:r>
              <a:rPr lang="en-US" altLang="ko-KR" dirty="0">
                <a:solidFill>
                  <a:srgbClr val="FF0000"/>
                </a:solidFill>
              </a:rPr>
              <a:t>*</a:t>
            </a:r>
            <a:r>
              <a:rPr lang="en-US" altLang="ko-KR" dirty="0"/>
              <a:t>)</a:t>
            </a:r>
            <a:r>
              <a:rPr lang="ko-KR" altLang="en-US" dirty="0"/>
              <a:t>까지 </a:t>
            </a:r>
            <a:r>
              <a:rPr lang="ko-KR" altLang="en-US" dirty="0" err="1">
                <a:solidFill>
                  <a:srgbClr val="FF0000"/>
                </a:solidFill>
              </a:rPr>
              <a:t>빨간선</a:t>
            </a:r>
            <a:r>
              <a:rPr lang="ko-KR" altLang="en-US" dirty="0" err="1"/>
              <a:t>을</a:t>
            </a:r>
            <a:r>
              <a:rPr lang="ko-KR" altLang="en-US" dirty="0"/>
              <a:t> 그린 그래프이다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그 그래프를</a:t>
            </a:r>
            <a:r>
              <a:rPr lang="en-US" altLang="ko-KR" dirty="0"/>
              <a:t> view(30,30) </a:t>
            </a:r>
            <a:r>
              <a:rPr lang="ko-KR" altLang="en-US" dirty="0"/>
              <a:t>함수를 이용하여 </a:t>
            </a:r>
            <a:r>
              <a:rPr lang="en-US" altLang="ko-KR" dirty="0"/>
              <a:t>–y</a:t>
            </a:r>
            <a:r>
              <a:rPr lang="ko-KR" altLang="en-US" dirty="0"/>
              <a:t>축으로부터 </a:t>
            </a:r>
            <a:r>
              <a:rPr lang="en-US" altLang="ko-KR" dirty="0"/>
              <a:t>z</a:t>
            </a:r>
            <a:r>
              <a:rPr lang="ko-KR" altLang="en-US" dirty="0"/>
              <a:t>축을 기준으로 </a:t>
            </a:r>
            <a:r>
              <a:rPr lang="en-US" altLang="ko-KR" dirty="0"/>
              <a:t>30</a:t>
            </a:r>
            <a:r>
              <a:rPr lang="ko-KR" altLang="en-US" dirty="0"/>
              <a:t>도 회전</a:t>
            </a:r>
            <a:r>
              <a:rPr lang="en-US" altLang="ko-KR" dirty="0"/>
              <a:t>(</a:t>
            </a:r>
            <a:r>
              <a:rPr lang="ko-KR" altLang="en-US" dirty="0"/>
              <a:t>방위각</a:t>
            </a:r>
            <a:r>
              <a:rPr lang="en-US" altLang="ko-KR" dirty="0"/>
              <a:t>)</a:t>
            </a:r>
            <a:r>
              <a:rPr lang="ko-KR" altLang="en-US" dirty="0"/>
              <a:t>하고</a:t>
            </a:r>
            <a:r>
              <a:rPr lang="en-US" altLang="ko-KR" dirty="0"/>
              <a:t>, </a:t>
            </a:r>
            <a:r>
              <a:rPr lang="en-US" altLang="ko-KR" dirty="0" err="1"/>
              <a:t>xy</a:t>
            </a:r>
            <a:r>
              <a:rPr lang="ko-KR" altLang="en-US" dirty="0"/>
              <a:t>평면에서 </a:t>
            </a:r>
            <a:r>
              <a:rPr lang="en-US" altLang="ko-KR" dirty="0"/>
              <a:t>z</a:t>
            </a:r>
            <a:r>
              <a:rPr lang="ko-KR" altLang="en-US" dirty="0"/>
              <a:t>방향으로 </a:t>
            </a:r>
            <a:r>
              <a:rPr lang="en-US" altLang="ko-KR" dirty="0"/>
              <a:t>+30</a:t>
            </a:r>
            <a:r>
              <a:rPr lang="ko-KR" altLang="en-US" dirty="0"/>
              <a:t>도</a:t>
            </a:r>
            <a:r>
              <a:rPr lang="en-US" altLang="ko-KR" dirty="0"/>
              <a:t>(</a:t>
            </a:r>
            <a:r>
              <a:rPr lang="ko-KR" altLang="en-US" dirty="0"/>
              <a:t>고도</a:t>
            </a:r>
            <a:r>
              <a:rPr lang="en-US" altLang="ko-KR" dirty="0"/>
              <a:t>)</a:t>
            </a:r>
            <a:r>
              <a:rPr lang="ko-KR" altLang="en-US" dirty="0"/>
              <a:t> 방향에서 본 그래프가 나온 것이다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15696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C010AD-E08D-4DBA-BD16-C01BE3C10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:: </a:t>
            </a:r>
            <a:r>
              <a:rPr lang="ko-KR" altLang="en-US" dirty="0"/>
              <a:t>과제</a:t>
            </a:r>
            <a:r>
              <a:rPr lang="en-US" altLang="ko-KR" dirty="0"/>
              <a:t>11_8 ::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F1D1F37-F91E-401B-99FD-4D65E14B18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0141" y="1394135"/>
            <a:ext cx="8244455" cy="5184922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10E8349-DA4B-4BBB-AF51-71D73A5DCC29}"/>
              </a:ext>
            </a:extLst>
          </p:cNvPr>
          <p:cNvSpPr txBox="1"/>
          <p:nvPr/>
        </p:nvSpPr>
        <p:spPr>
          <a:xfrm>
            <a:off x="8593013" y="1681958"/>
            <a:ext cx="3237137" cy="4609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이 그래프는 원점에서 점 </a:t>
            </a:r>
            <a:r>
              <a:rPr lang="en-US" altLang="ko-KR" dirty="0"/>
              <a:t>x(</a:t>
            </a:r>
            <a:r>
              <a:rPr lang="en-US" altLang="ko-KR" dirty="0">
                <a:solidFill>
                  <a:schemeClr val="accent1"/>
                </a:solidFill>
              </a:rPr>
              <a:t>o</a:t>
            </a:r>
            <a:r>
              <a:rPr lang="en-US" altLang="ko-KR" dirty="0"/>
              <a:t>)</a:t>
            </a:r>
            <a:r>
              <a:rPr lang="ko-KR" altLang="en-US" dirty="0"/>
              <a:t>까지 </a:t>
            </a:r>
            <a:r>
              <a:rPr lang="ko-KR" altLang="en-US" dirty="0">
                <a:solidFill>
                  <a:srgbClr val="0070C0"/>
                </a:solidFill>
              </a:rPr>
              <a:t>파란선</a:t>
            </a:r>
            <a:r>
              <a:rPr lang="ko-KR" altLang="en-US" dirty="0"/>
              <a:t>을 그렸고</a:t>
            </a:r>
            <a:r>
              <a:rPr lang="en-US" altLang="ko-KR" dirty="0"/>
              <a:t>, </a:t>
            </a:r>
            <a:r>
              <a:rPr lang="ko-KR" altLang="en-US" dirty="0"/>
              <a:t>원점에서 점 </a:t>
            </a:r>
            <a:r>
              <a:rPr lang="en-US" altLang="ko-KR" dirty="0"/>
              <a:t>y(</a:t>
            </a:r>
            <a:r>
              <a:rPr lang="en-US" altLang="ko-KR" dirty="0">
                <a:solidFill>
                  <a:srgbClr val="FF0000"/>
                </a:solidFill>
              </a:rPr>
              <a:t>*</a:t>
            </a:r>
            <a:r>
              <a:rPr lang="en-US" altLang="ko-KR" dirty="0"/>
              <a:t>)</a:t>
            </a:r>
            <a:r>
              <a:rPr lang="ko-KR" altLang="en-US" dirty="0"/>
              <a:t>까지 </a:t>
            </a:r>
            <a:r>
              <a:rPr lang="ko-KR" altLang="en-US" dirty="0" err="1">
                <a:solidFill>
                  <a:srgbClr val="FF0000"/>
                </a:solidFill>
              </a:rPr>
              <a:t>빨간선</a:t>
            </a:r>
            <a:r>
              <a:rPr lang="ko-KR" altLang="en-US" dirty="0" err="1"/>
              <a:t>을</a:t>
            </a:r>
            <a:r>
              <a:rPr lang="ko-KR" altLang="en-US" dirty="0"/>
              <a:t> 그린 그래프이다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그 그래프를</a:t>
            </a:r>
            <a:r>
              <a:rPr lang="en-US" altLang="ko-KR" dirty="0"/>
              <a:t> view(30,60) </a:t>
            </a:r>
            <a:r>
              <a:rPr lang="ko-KR" altLang="en-US" dirty="0"/>
              <a:t>함수를 이용하여 </a:t>
            </a:r>
            <a:r>
              <a:rPr lang="en-US" altLang="ko-KR" dirty="0"/>
              <a:t>–y</a:t>
            </a:r>
            <a:r>
              <a:rPr lang="ko-KR" altLang="en-US" dirty="0"/>
              <a:t>축으로부터 </a:t>
            </a:r>
            <a:r>
              <a:rPr lang="en-US" altLang="ko-KR" dirty="0"/>
              <a:t>z</a:t>
            </a:r>
            <a:r>
              <a:rPr lang="ko-KR" altLang="en-US" dirty="0"/>
              <a:t>축을 기준으로 </a:t>
            </a:r>
            <a:r>
              <a:rPr lang="en-US" altLang="ko-KR" dirty="0"/>
              <a:t>30</a:t>
            </a:r>
            <a:r>
              <a:rPr lang="ko-KR" altLang="en-US" dirty="0"/>
              <a:t>도 회전</a:t>
            </a:r>
            <a:r>
              <a:rPr lang="en-US" altLang="ko-KR" dirty="0"/>
              <a:t>(</a:t>
            </a:r>
            <a:r>
              <a:rPr lang="ko-KR" altLang="en-US" dirty="0"/>
              <a:t>방위각</a:t>
            </a:r>
            <a:r>
              <a:rPr lang="en-US" altLang="ko-KR" dirty="0"/>
              <a:t>)</a:t>
            </a:r>
            <a:r>
              <a:rPr lang="ko-KR" altLang="en-US" dirty="0"/>
              <a:t>하고</a:t>
            </a:r>
            <a:r>
              <a:rPr lang="en-US" altLang="ko-KR" dirty="0"/>
              <a:t>, </a:t>
            </a:r>
            <a:r>
              <a:rPr lang="en-US" altLang="ko-KR" dirty="0" err="1"/>
              <a:t>xy</a:t>
            </a:r>
            <a:r>
              <a:rPr lang="ko-KR" altLang="en-US" dirty="0"/>
              <a:t>평면에서 </a:t>
            </a:r>
            <a:r>
              <a:rPr lang="en-US" altLang="ko-KR" dirty="0"/>
              <a:t>z</a:t>
            </a:r>
            <a:r>
              <a:rPr lang="ko-KR" altLang="en-US" dirty="0"/>
              <a:t>방향으로 </a:t>
            </a:r>
            <a:r>
              <a:rPr lang="en-US" altLang="ko-KR" dirty="0"/>
              <a:t>+60</a:t>
            </a:r>
            <a:r>
              <a:rPr lang="ko-KR" altLang="en-US" dirty="0"/>
              <a:t>도</a:t>
            </a:r>
            <a:r>
              <a:rPr lang="en-US" altLang="ko-KR" dirty="0"/>
              <a:t>(</a:t>
            </a:r>
            <a:r>
              <a:rPr lang="ko-KR" altLang="en-US" dirty="0"/>
              <a:t>고도</a:t>
            </a:r>
            <a:r>
              <a:rPr lang="en-US" altLang="ko-KR" dirty="0"/>
              <a:t>)</a:t>
            </a:r>
            <a:r>
              <a:rPr lang="ko-KR" altLang="en-US" dirty="0"/>
              <a:t> 방향에서 본 그래프가 나온 것이다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27530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856</Words>
  <Application>Microsoft Office PowerPoint</Application>
  <PresentationFormat>와이드스크린</PresentationFormat>
  <Paragraphs>58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NanumGothic</vt:lpstr>
      <vt:lpstr>맑은 고딕</vt:lpstr>
      <vt:lpstr>Arial</vt:lpstr>
      <vt:lpstr>Office 테마</vt:lpstr>
      <vt:lpstr>201901766_이형섭_과제11</vt:lpstr>
      <vt:lpstr>:: 과제11_1 ::</vt:lpstr>
      <vt:lpstr>:: 과제11_2 ::</vt:lpstr>
      <vt:lpstr>:: 과제11_3 ::</vt:lpstr>
      <vt:lpstr>:: 과제11_4 ::</vt:lpstr>
      <vt:lpstr>:: 과제11_5 ::</vt:lpstr>
      <vt:lpstr>:: 과제11_6 ::</vt:lpstr>
      <vt:lpstr>:: 과제11_7 ::</vt:lpstr>
      <vt:lpstr>:: 과제11_8 ::</vt:lpstr>
      <vt:lpstr>:: 과제11_9 ::</vt:lpstr>
      <vt:lpstr>:: 과제11_10 ::</vt:lpstr>
      <vt:lpstr>:: 과제11_11 ::</vt:lpstr>
      <vt:lpstr>:: 과제11_12 ::</vt:lpstr>
      <vt:lpstr>:: 과제11_13 ::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201901766_이형섭_과제11</dc:title>
  <dc:creator>이형섭</dc:creator>
  <cp:lastModifiedBy>이형섭</cp:lastModifiedBy>
  <cp:revision>2</cp:revision>
  <dcterms:created xsi:type="dcterms:W3CDTF">2022-04-07T10:19:10Z</dcterms:created>
  <dcterms:modified xsi:type="dcterms:W3CDTF">2022-04-07T11:54:52Z</dcterms:modified>
</cp:coreProperties>
</file>