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9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01E73-8B85-ABAC-7A85-B69EF032A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1451FD-166E-BD5B-D472-6D045E89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2DD63-C556-1794-0D1B-9B1C78A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7CD1B-5759-D2DF-B5E3-FC4E7107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EBC02-3E9A-C338-EDAC-47B7F822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530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2853C-82F0-C27C-4183-EC277C8A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EAC16-366E-22D0-D9C6-2C05ECF63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FAE54-D342-DC86-82D1-AD1A2ADC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18A5D-1BD3-5402-5948-CF7919D8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6754A-8CF5-5FB7-A260-F01B10BC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6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1404B-44FB-6C72-CEC8-E5DADA70A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DF4175-0C34-A9A0-67AC-D0E44E28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5FBAA-FC63-9688-6221-81DF5183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E7D4A-2880-BF70-A797-A101D8EC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AAE3-0C13-B2CC-71F8-FF6E7261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9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73FBC-07A9-D5EC-936E-2530B992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B8A1F-12D9-F4EF-4001-1359231E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82406-FFBA-D052-5D0F-387CA3E3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A3EFD-7E6D-1031-44E8-3F702C57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C2754-E35B-BEE4-83DE-D7A72F19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08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2A593-3438-F2EF-C5B0-D15C949A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AB6FC-A640-AF19-2E84-F0110C17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5A785-FAB7-25CE-F9AF-58275DAB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8C14E-D2D7-6523-84C0-F13B739F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E8C44-8BE0-6940-BCCD-E7DFC430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75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D8736-1042-A34C-2269-C113B6FD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64F96-53E2-6EAA-F411-BEDC00099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F8CE5-95C1-0D07-E69E-24E82C7C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85E5A-82DB-9391-54FC-5E627936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8D969-2F45-46AD-8136-D83A4922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A8703-6012-1EFB-A1F9-F2C546C2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3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E7942-97E4-922A-F272-D9AC813E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53AF8-0768-A462-B776-58C7C9716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1EEB5-6C2E-DDAE-CD11-10EDE5A2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835EB5-B252-CBB2-7B34-76874139E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E9B09-28BA-2A2C-52F3-58A7D3E9B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CB6020-956B-E4E4-E6CE-3858CDA7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785613-5C36-03D7-1625-B004F9B9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E286AE-5959-4C72-A4C2-73DB2FD4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535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E6570-5B37-6A44-66E0-743A6F13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EC1F7E-E43A-2B46-26AA-A0D4DE36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A18924-1324-8B7D-93F4-3A430B67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32BCEC-51B2-0A9F-9195-B70C03A6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08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F47435-CADA-76E2-AA65-F267CE26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306AC8-C967-7B89-1239-71D81DE6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6AA547-1B27-5030-1DE6-F127F46E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698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BBE39-A930-4FF4-04D4-4F47AA67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7AC7E-E2B4-7171-5C68-61FDFE471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2E7BB-2E62-63F6-FE15-9936BD133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C7B02-8F24-374B-1DFA-E90A89A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0780F-83F0-ABAD-5EB8-073B1582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22226-6D55-0087-30C5-7D707886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92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F6858-92F7-AA80-5D0C-E76CA1A8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0CE1DD-DE8E-270D-6F5C-55054329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57B5A-3E1B-6CD1-A245-DDCE103C3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75D05-BA5D-0412-616A-AD0226DC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48697-D4B2-B2DA-8F52-1939C80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74FEC8-9684-2BC8-78E2-2A156720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31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623232-6E20-8835-61B7-3956FDAB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5FBE5-339E-A9AD-ED8B-6FF121CF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A48BB-9020-BC34-A997-2F7C77CFE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F5CC1-6C32-8B45-A16A-7364F2CA2575}" type="datetimeFigureOut">
              <a:rPr kumimoji="1" lang="ko-KR" altLang="en-US" smtClean="0"/>
              <a:t>2024. 11. 29.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19ED2-4ABB-240A-E38D-EA21742E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108A8-06B0-3AD5-359E-875CEA14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62833-0EE5-2747-B453-37071E705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7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EF0360-BCEA-2CE2-4632-EB6C654FEE26}"/>
              </a:ext>
            </a:extLst>
          </p:cNvPr>
          <p:cNvSpPr/>
          <p:nvPr/>
        </p:nvSpPr>
        <p:spPr>
          <a:xfrm>
            <a:off x="337351" y="523783"/>
            <a:ext cx="3586579" cy="2183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형섭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대중교통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혼잡도 예측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370EB2-DBB2-B7B4-0511-5EB5071173DE}"/>
              </a:ext>
            </a:extLst>
          </p:cNvPr>
          <p:cNvSpPr/>
          <p:nvPr/>
        </p:nvSpPr>
        <p:spPr>
          <a:xfrm>
            <a:off x="8268070" y="523783"/>
            <a:ext cx="3586579" cy="2183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지호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도로위험상황 정보 제공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2DCAAC-70CA-0F1F-8CB2-72D9C57101E3}"/>
              </a:ext>
            </a:extLst>
          </p:cNvPr>
          <p:cNvSpPr/>
          <p:nvPr/>
        </p:nvSpPr>
        <p:spPr>
          <a:xfrm>
            <a:off x="4302710" y="543018"/>
            <a:ext cx="3586579" cy="2183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민수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 err="1">
                <a:solidFill>
                  <a:schemeClr val="tx1"/>
                </a:solidFill>
              </a:rPr>
              <a:t>도로교통량</a:t>
            </a:r>
            <a:r>
              <a:rPr kumimoji="1" lang="ko-KR" altLang="en-US" dirty="0">
                <a:solidFill>
                  <a:schemeClr val="tx1"/>
                </a:solidFill>
              </a:rPr>
              <a:t> 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4D5D7-384E-98B8-0F53-8F7B91945F89}"/>
              </a:ext>
            </a:extLst>
          </p:cNvPr>
          <p:cNvSpPr txBox="1"/>
          <p:nvPr/>
        </p:nvSpPr>
        <p:spPr>
          <a:xfrm>
            <a:off x="1065320" y="3160450"/>
            <a:ext cx="11026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입력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현재 시각</a:t>
            </a:r>
            <a:r>
              <a:rPr kumimoji="1" lang="en-US" altLang="ko-KR" dirty="0"/>
              <a:t>(</a:t>
            </a:r>
            <a:r>
              <a:rPr kumimoji="1" lang="ko-KR" altLang="en-US" dirty="0"/>
              <a:t>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분</a:t>
            </a:r>
            <a:r>
              <a:rPr kumimoji="1" lang="en-US" altLang="ko-KR" dirty="0"/>
              <a:t>), </a:t>
            </a:r>
            <a:r>
              <a:rPr kumimoji="1" lang="ko-KR" altLang="en-US" dirty="0"/>
              <a:t>도착지</a:t>
            </a:r>
            <a:r>
              <a:rPr kumimoji="1" lang="en-US" altLang="ko-KR" dirty="0"/>
              <a:t>(</a:t>
            </a:r>
            <a:r>
              <a:rPr kumimoji="1" lang="ko-KR" altLang="en-US" dirty="0"/>
              <a:t>형섭은 지하철역</a:t>
            </a:r>
            <a:r>
              <a:rPr kumimoji="1" lang="en-US" altLang="ko-KR" dirty="0"/>
              <a:t>, </a:t>
            </a:r>
            <a:r>
              <a:rPr kumimoji="1" lang="ko-KR" altLang="en-US" dirty="0"/>
              <a:t>민수는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>
                <a:sym typeface="Wingdings" pitchFamily="2" charset="2"/>
              </a:rPr>
              <a:t>출력 </a:t>
            </a:r>
            <a:r>
              <a:rPr kumimoji="1" lang="en-US" altLang="ko-KR" dirty="0">
                <a:sym typeface="Wingdings" pitchFamily="2" charset="2"/>
              </a:rPr>
              <a:t>: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형섭</a:t>
            </a:r>
            <a:endParaRPr kumimoji="1" lang="en-US" altLang="ko-KR" dirty="0"/>
          </a:p>
          <a:p>
            <a:r>
              <a:rPr kumimoji="1" lang="en-US" altLang="ko-KR" dirty="0"/>
              <a:t>	- </a:t>
            </a:r>
            <a:r>
              <a:rPr kumimoji="1" lang="ko-KR" altLang="en-US" dirty="0"/>
              <a:t>도착지 주변 </a:t>
            </a:r>
            <a:r>
              <a:rPr kumimoji="1" lang="ko-KR" altLang="en-US" dirty="0" err="1"/>
              <a:t>승하차</a:t>
            </a:r>
            <a:r>
              <a:rPr kumimoji="1" lang="ko-KR" altLang="en-US" dirty="0"/>
              <a:t> 데이터를 학습해 평소보다 원활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보통</a:t>
            </a:r>
            <a:r>
              <a:rPr kumimoji="1" lang="en-US" altLang="ko-KR" dirty="0"/>
              <a:t>, </a:t>
            </a:r>
            <a:r>
              <a:rPr kumimoji="1" lang="ko-KR" altLang="en-US" dirty="0"/>
              <a:t>혼잡에 대한 예측</a:t>
            </a:r>
            <a:endParaRPr kumimoji="1" lang="en-US" altLang="ko-KR" dirty="0"/>
          </a:p>
          <a:p>
            <a:r>
              <a:rPr kumimoji="1" lang="en-US" altLang="ko-KR" dirty="0"/>
              <a:t>	- </a:t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민수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도착지 주변 교통량 데이터</a:t>
            </a:r>
            <a:r>
              <a:rPr kumimoji="1" lang="en-US" altLang="ko-KR" dirty="0"/>
              <a:t>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교통량 현황 제공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지호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도착지 주변 도로위험상황 예보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25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Macintosh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이형섭/임베디드시스템공학과</dc:creator>
  <cp:lastModifiedBy>이형섭/임베디드시스템공학과</cp:lastModifiedBy>
  <cp:revision>15</cp:revision>
  <dcterms:created xsi:type="dcterms:W3CDTF">2024-11-29T07:13:12Z</dcterms:created>
  <dcterms:modified xsi:type="dcterms:W3CDTF">2024-11-29T07:36:26Z</dcterms:modified>
</cp:coreProperties>
</file>