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9" r:id="rId3"/>
    <p:sldId id="263" r:id="rId4"/>
    <p:sldId id="284" r:id="rId5"/>
    <p:sldId id="279" r:id="rId6"/>
    <p:sldId id="280" r:id="rId7"/>
    <p:sldId id="285" r:id="rId8"/>
    <p:sldId id="286" r:id="rId9"/>
    <p:sldId id="281" r:id="rId10"/>
    <p:sldId id="283" r:id="rId11"/>
    <p:sldId id="287" r:id="rId12"/>
    <p:sldId id="276" r:id="rId13"/>
  </p:sldIdLst>
  <p:sldSz cx="9144000" cy="5143500" type="screen16x9"/>
  <p:notesSz cx="6858000" cy="9144000"/>
  <p:embeddedFontLst>
    <p:embeddedFont>
      <p:font typeface="Anek Gujarati" pitchFamily="2" charset="0"/>
      <p:regular r:id="rId15"/>
      <p:bold r:id="rId16"/>
    </p:embeddedFont>
    <p:embeddedFont>
      <p:font typeface="Bakbak One" pitchFamily="2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Gadugi" panose="020B0502040204020203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1E5"/>
    <a:srgbClr val="E8F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63213-E2FE-4ECF-9EC9-F0C16D9874FB}" v="806" dt="2024-12-01T13:20:34.409"/>
  </p1510:revLst>
</p1510:revInfo>
</file>

<file path=ppt/tableStyles.xml><?xml version="1.0" encoding="utf-8"?>
<a:tblStyleLst xmlns:a="http://schemas.openxmlformats.org/drawingml/2006/main" def="{CDA6278B-5943-4D4B-861D-C1D83B4164A5}">
  <a:tblStyle styleId="{CDA6278B-5943-4D4B-861D-C1D83B416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ED5A7D-72F2-48ED-A067-DD40FFDF6C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2"/>
    <p:restoredTop sz="84828"/>
  </p:normalViewPr>
  <p:slideViewPr>
    <p:cSldViewPr snapToGrid="0" showGuides="1">
      <p:cViewPr varScale="1">
        <p:scale>
          <a:sx n="173" d="100"/>
          <a:sy n="173" d="100"/>
        </p:scale>
        <p:origin x="9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김" userId="ec89dc7bc98e4fbb" providerId="LiveId" clId="{90D63213-E2FE-4ECF-9EC9-F0C16D9874FB}"/>
    <pc:docChg chg="undo custSel addSld delSld modSld sldOrd">
      <pc:chgData name="민수 김" userId="ec89dc7bc98e4fbb" providerId="LiveId" clId="{90D63213-E2FE-4ECF-9EC9-F0C16D9874FB}" dt="2024-12-01T13:21:59.730" v="8475" actId="1076"/>
      <pc:docMkLst>
        <pc:docMk/>
      </pc:docMkLst>
      <pc:sldChg chg="addSp delSp modSp add mod setBg modNotes modNotesTx">
        <pc:chgData name="민수 김" userId="ec89dc7bc98e4fbb" providerId="LiveId" clId="{90D63213-E2FE-4ECF-9EC9-F0C16D9874FB}" dt="2024-12-01T12:55:27.972" v="5839" actId="20577"/>
        <pc:sldMkLst>
          <pc:docMk/>
          <pc:sldMk cId="0" sldId="256"/>
        </pc:sldMkLst>
        <pc:spChg chg="add del mod">
          <ac:chgData name="민수 김" userId="ec89dc7bc98e4fbb" providerId="LiveId" clId="{90D63213-E2FE-4ECF-9EC9-F0C16D9874FB}" dt="2024-12-01T10:21:23.490" v="299" actId="478"/>
          <ac:spMkLst>
            <pc:docMk/>
            <pc:sldMk cId="0" sldId="256"/>
            <ac:spMk id="3" creationId="{A02D1668-E306-58EF-22CC-D09AAAD1DA3D}"/>
          </ac:spMkLst>
        </pc:spChg>
        <pc:spChg chg="add mod">
          <ac:chgData name="민수 김" userId="ec89dc7bc98e4fbb" providerId="LiveId" clId="{90D63213-E2FE-4ECF-9EC9-F0C16D9874FB}" dt="2024-12-01T10:24:18.547" v="442" actId="2711"/>
          <ac:spMkLst>
            <pc:docMk/>
            <pc:sldMk cId="0" sldId="256"/>
            <ac:spMk id="5" creationId="{5978562B-1672-126A-6EFA-E937198FFC65}"/>
          </ac:spMkLst>
        </pc:spChg>
        <pc:spChg chg="mod">
          <ac:chgData name="민수 김" userId="ec89dc7bc98e4fbb" providerId="LiveId" clId="{90D63213-E2FE-4ECF-9EC9-F0C16D9874FB}" dt="2024-12-01T10:23:59.457" v="440" actId="207"/>
          <ac:spMkLst>
            <pc:docMk/>
            <pc:sldMk cId="0" sldId="256"/>
            <ac:spMk id="57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0:21:57.347" v="304" actId="478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19:34.943" v="225" actId="2711"/>
          <ac:spMkLst>
            <pc:docMk/>
            <pc:sldMk cId="0" sldId="256"/>
            <ac:spMk id="577" creationId="{00000000-0000-0000-0000-000000000000}"/>
          </ac:spMkLst>
        </pc:spChg>
      </pc:sldChg>
      <pc:sldChg chg="delSp modSp add del mod">
        <pc:chgData name="민수 김" userId="ec89dc7bc98e4fbb" providerId="LiveId" clId="{90D63213-E2FE-4ECF-9EC9-F0C16D9874FB}" dt="2024-12-01T10:25:49.933" v="469" actId="47"/>
        <pc:sldMkLst>
          <pc:docMk/>
          <pc:sldMk cId="0" sldId="257"/>
        </pc:sldMkLst>
        <pc:spChg chg="del">
          <ac:chgData name="민수 김" userId="ec89dc7bc98e4fbb" providerId="LiveId" clId="{90D63213-E2FE-4ECF-9EC9-F0C16D9874FB}" dt="2024-12-01T10:25:07.963" v="466" actId="478"/>
          <ac:spMkLst>
            <pc:docMk/>
            <pc:sldMk cId="0" sldId="257"/>
            <ac:spMk id="86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5:47.363" v="468" actId="478"/>
          <ac:spMkLst>
            <pc:docMk/>
            <pc:sldMk cId="0" sldId="257"/>
            <ac:spMk id="87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5:00.388" v="465" actId="20577"/>
          <ac:spMkLst>
            <pc:docMk/>
            <pc:sldMk cId="0" sldId="257"/>
            <ac:spMk id="871" creationId="{00000000-0000-0000-0000-000000000000}"/>
          </ac:spMkLst>
        </pc:spChg>
        <pc:graphicFrameChg chg="mod modGraphic">
          <ac:chgData name="민수 김" userId="ec89dc7bc98e4fbb" providerId="LiveId" clId="{90D63213-E2FE-4ECF-9EC9-F0C16D9874FB}" dt="2024-12-01T10:25:12.797" v="467" actId="14100"/>
          <ac:graphicFrameMkLst>
            <pc:docMk/>
            <pc:sldMk cId="0" sldId="257"/>
            <ac:graphicFrameMk id="867" creationId="{00000000-0000-0000-0000-000000000000}"/>
          </ac:graphicFrameMkLst>
        </pc:graphicFrameChg>
      </pc:sldChg>
      <pc:sldChg chg="addSp delSp modSp add mod modNotesTx">
        <pc:chgData name="민수 김" userId="ec89dc7bc98e4fbb" providerId="LiveId" clId="{90D63213-E2FE-4ECF-9EC9-F0C16D9874FB}" dt="2024-12-01T12:56:52.475" v="6254" actId="20577"/>
        <pc:sldMkLst>
          <pc:docMk/>
          <pc:sldMk cId="0" sldId="259"/>
        </pc:sldMkLst>
        <pc:spChg chg="add del mod">
          <ac:chgData name="민수 김" userId="ec89dc7bc98e4fbb" providerId="LiveId" clId="{90D63213-E2FE-4ECF-9EC9-F0C16D9874FB}" dt="2024-12-01T10:27:22.846" v="517" actId="478"/>
          <ac:spMkLst>
            <pc:docMk/>
            <pc:sldMk cId="0" sldId="259"/>
            <ac:spMk id="3" creationId="{550AB918-C62C-518D-3DEB-B9D0802D9ECE}"/>
          </ac:spMkLst>
        </pc:spChg>
        <pc:spChg chg="add del mod">
          <ac:chgData name="민수 김" userId="ec89dc7bc98e4fbb" providerId="LiveId" clId="{90D63213-E2FE-4ECF-9EC9-F0C16D9874FB}" dt="2024-12-01T10:27:28.496" v="519" actId="478"/>
          <ac:spMkLst>
            <pc:docMk/>
            <pc:sldMk cId="0" sldId="259"/>
            <ac:spMk id="5" creationId="{7E3114A2-1F35-494C-6E82-8AE2F27067A7}"/>
          </ac:spMkLst>
        </pc:spChg>
        <pc:spChg chg="add del mod">
          <ac:chgData name="민수 김" userId="ec89dc7bc98e4fbb" providerId="LiveId" clId="{90D63213-E2FE-4ECF-9EC9-F0C16D9874FB}" dt="2024-12-01T10:27:38.073" v="523" actId="478"/>
          <ac:spMkLst>
            <pc:docMk/>
            <pc:sldMk cId="0" sldId="259"/>
            <ac:spMk id="7" creationId="{3C7C7CEC-1CA3-D9EB-ACDE-2653DBA67DBD}"/>
          </ac:spMkLst>
        </pc:spChg>
        <pc:spChg chg="add del mod">
          <ac:chgData name="민수 김" userId="ec89dc7bc98e4fbb" providerId="LiveId" clId="{90D63213-E2FE-4ECF-9EC9-F0C16D9874FB}" dt="2024-12-01T10:27:38.073" v="523" actId="478"/>
          <ac:spMkLst>
            <pc:docMk/>
            <pc:sldMk cId="0" sldId="259"/>
            <ac:spMk id="9" creationId="{A3254DE3-8C43-9CCE-05FC-F1437C9351AE}"/>
          </ac:spMkLst>
        </pc:spChg>
        <pc:spChg chg="add del mod">
          <ac:chgData name="민수 김" userId="ec89dc7bc98e4fbb" providerId="LiveId" clId="{90D63213-E2FE-4ECF-9EC9-F0C16D9874FB}" dt="2024-12-01T10:27:46.540" v="527" actId="478"/>
          <ac:spMkLst>
            <pc:docMk/>
            <pc:sldMk cId="0" sldId="259"/>
            <ac:spMk id="11" creationId="{0F6B144A-2E7D-5A16-095E-6D6C0EED1780}"/>
          </ac:spMkLst>
        </pc:spChg>
        <pc:spChg chg="add del mod">
          <ac:chgData name="민수 김" userId="ec89dc7bc98e4fbb" providerId="LiveId" clId="{90D63213-E2FE-4ECF-9EC9-F0C16D9874FB}" dt="2024-12-01T10:27:46.540" v="527" actId="478"/>
          <ac:spMkLst>
            <pc:docMk/>
            <pc:sldMk cId="0" sldId="259"/>
            <ac:spMk id="13" creationId="{96110B73-CAA6-96AD-3948-2CB55790B2F7}"/>
          </ac:spMkLst>
        </pc:spChg>
        <pc:spChg chg="add del mod">
          <ac:chgData name="민수 김" userId="ec89dc7bc98e4fbb" providerId="LiveId" clId="{90D63213-E2FE-4ECF-9EC9-F0C16D9874FB}" dt="2024-12-01T10:28:39.246" v="564"/>
          <ac:spMkLst>
            <pc:docMk/>
            <pc:sldMk cId="0" sldId="259"/>
            <ac:spMk id="14" creationId="{730AE13C-37B8-ED00-A99E-BFC7BAB317F5}"/>
          </ac:spMkLst>
        </pc:spChg>
        <pc:spChg chg="add mod">
          <ac:chgData name="민수 김" userId="ec89dc7bc98e4fbb" providerId="LiveId" clId="{90D63213-E2FE-4ECF-9EC9-F0C16D9874FB}" dt="2024-12-01T10:37:10.074" v="1044"/>
          <ac:spMkLst>
            <pc:docMk/>
            <pc:sldMk cId="0" sldId="259"/>
            <ac:spMk id="15" creationId="{758BA9F8-106B-D21B-E455-A496B818117F}"/>
          </ac:spMkLst>
        </pc:spChg>
        <pc:spChg chg="add mod">
          <ac:chgData name="민수 김" userId="ec89dc7bc98e4fbb" providerId="LiveId" clId="{90D63213-E2FE-4ECF-9EC9-F0C16D9874FB}" dt="2024-12-01T10:30:06.815" v="679" actId="14100"/>
          <ac:spMkLst>
            <pc:docMk/>
            <pc:sldMk cId="0" sldId="259"/>
            <ac:spMk id="16" creationId="{BE71A435-56A7-0354-AEBC-607605F8C2E2}"/>
          </ac:spMkLst>
        </pc:spChg>
        <pc:spChg chg="add mod">
          <ac:chgData name="민수 김" userId="ec89dc7bc98e4fbb" providerId="LiveId" clId="{90D63213-E2FE-4ECF-9EC9-F0C16D9874FB}" dt="2024-12-01T10:35:07.824" v="963" actId="14100"/>
          <ac:spMkLst>
            <pc:docMk/>
            <pc:sldMk cId="0" sldId="259"/>
            <ac:spMk id="17" creationId="{662425E0-1135-9691-31CB-847A4AC088C2}"/>
          </ac:spMkLst>
        </pc:spChg>
        <pc:spChg chg="add mod">
          <ac:chgData name="민수 김" userId="ec89dc7bc98e4fbb" providerId="LiveId" clId="{90D63213-E2FE-4ECF-9EC9-F0C16D9874FB}" dt="2024-12-01T10:49:44.388" v="1583"/>
          <ac:spMkLst>
            <pc:docMk/>
            <pc:sldMk cId="0" sldId="259"/>
            <ac:spMk id="18" creationId="{42EE4081-5C17-332B-5103-CE0D63BAF301}"/>
          </ac:spMkLst>
        </pc:spChg>
        <pc:spChg chg="add del mod">
          <ac:chgData name="민수 김" userId="ec89dc7bc98e4fbb" providerId="LiveId" clId="{90D63213-E2FE-4ECF-9EC9-F0C16D9874FB}" dt="2024-12-01T10:49:55.817" v="1585" actId="478"/>
          <ac:spMkLst>
            <pc:docMk/>
            <pc:sldMk cId="0" sldId="259"/>
            <ac:spMk id="19" creationId="{16F18E58-2CD0-835D-1DBA-7419BD404571}"/>
          </ac:spMkLst>
        </pc:spChg>
        <pc:spChg chg="del">
          <ac:chgData name="민수 김" userId="ec89dc7bc98e4fbb" providerId="LiveId" clId="{90D63213-E2FE-4ECF-9EC9-F0C16D9874FB}" dt="2024-12-01T10:27:19.409" v="516" actId="478"/>
          <ac:spMkLst>
            <pc:docMk/>
            <pc:sldMk cId="0" sldId="259"/>
            <ac:spMk id="88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7:55.285" v="528" actId="1076"/>
          <ac:spMkLst>
            <pc:docMk/>
            <pc:sldMk cId="0" sldId="259"/>
            <ac:spMk id="88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88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88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7:01.220" v="1017"/>
          <ac:spMkLst>
            <pc:docMk/>
            <pc:sldMk cId="0" sldId="259"/>
            <ac:spMk id="89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8:25.939" v="561" actId="20577"/>
          <ac:spMkLst>
            <pc:docMk/>
            <pc:sldMk cId="0" sldId="259"/>
            <ac:spMk id="89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0:42.264" v="712" actId="2711"/>
          <ac:spMkLst>
            <pc:docMk/>
            <pc:sldMk cId="0" sldId="259"/>
            <ac:spMk id="892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25.481" v="518" actId="478"/>
          <ac:spMkLst>
            <pc:docMk/>
            <pc:sldMk cId="0" sldId="259"/>
            <ac:spMk id="893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89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89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27:55.285" v="528" actId="1076"/>
          <ac:spMkLst>
            <pc:docMk/>
            <pc:sldMk cId="0" sldId="259"/>
            <ac:spMk id="89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22.846" v="517" actId="478"/>
          <ac:spMkLst>
            <pc:docMk/>
            <pc:sldMk cId="0" sldId="259"/>
            <ac:spMk id="899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31.418" v="520" actId="478"/>
          <ac:spMkLst>
            <pc:docMk/>
            <pc:sldMk cId="0" sldId="259"/>
            <ac:spMk id="900" creationId="{00000000-0000-0000-0000-000000000000}"/>
          </ac:spMkLst>
        </pc:spChg>
        <pc:spChg chg="del">
          <ac:chgData name="민수 김" userId="ec89dc7bc98e4fbb" providerId="LiveId" clId="{90D63213-E2FE-4ECF-9EC9-F0C16D9874FB}" dt="2024-12-01T10:27:44.652" v="526" actId="478"/>
          <ac:spMkLst>
            <pc:docMk/>
            <pc:sldMk cId="0" sldId="259"/>
            <ac:spMk id="901" creationId="{00000000-0000-0000-0000-000000000000}"/>
          </ac:spMkLst>
        </pc:spChg>
      </pc:sldChg>
      <pc:sldChg chg="addSp delSp modSp add del mod setBg">
        <pc:chgData name="민수 김" userId="ec89dc7bc98e4fbb" providerId="LiveId" clId="{90D63213-E2FE-4ECF-9EC9-F0C16D9874FB}" dt="2024-12-01T10:50:05.288" v="1587" actId="47"/>
        <pc:sldMkLst>
          <pc:docMk/>
          <pc:sldMk cId="0" sldId="260"/>
        </pc:sldMkLst>
        <pc:spChg chg="add mod">
          <ac:chgData name="민수 김" userId="ec89dc7bc98e4fbb" providerId="LiveId" clId="{90D63213-E2FE-4ECF-9EC9-F0C16D9874FB}" dt="2024-12-01T10:48:27.280" v="1574" actId="1076"/>
          <ac:spMkLst>
            <pc:docMk/>
            <pc:sldMk cId="0" sldId="260"/>
            <ac:spMk id="2" creationId="{18B66A66-2CE7-2939-C792-68406105BE8A}"/>
          </ac:spMkLst>
        </pc:spChg>
        <pc:spChg chg="add mod">
          <ac:chgData name="민수 김" userId="ec89dc7bc98e4fbb" providerId="LiveId" clId="{90D63213-E2FE-4ECF-9EC9-F0C16D9874FB}" dt="2024-12-01T10:47:59.714" v="1524"/>
          <ac:spMkLst>
            <pc:docMk/>
            <pc:sldMk cId="0" sldId="260"/>
            <ac:spMk id="3" creationId="{B123CA24-34E5-5DB7-551D-7911BDAF356B}"/>
          </ac:spMkLst>
        </pc:spChg>
        <pc:spChg chg="add del mod">
          <ac:chgData name="민수 김" userId="ec89dc7bc98e4fbb" providerId="LiveId" clId="{90D63213-E2FE-4ECF-9EC9-F0C16D9874FB}" dt="2024-12-01T10:48:41.778" v="1579"/>
          <ac:spMkLst>
            <pc:docMk/>
            <pc:sldMk cId="0" sldId="260"/>
            <ac:spMk id="4" creationId="{8B67C716-232F-29C2-5B45-2CE4ECE7F75D}"/>
          </ac:spMkLst>
        </pc:spChg>
        <pc:spChg chg="add mod">
          <ac:chgData name="민수 김" userId="ec89dc7bc98e4fbb" providerId="LiveId" clId="{90D63213-E2FE-4ECF-9EC9-F0C16D9874FB}" dt="2024-12-01T10:48:56.849" v="1582" actId="1076"/>
          <ac:spMkLst>
            <pc:docMk/>
            <pc:sldMk cId="0" sldId="260"/>
            <ac:spMk id="5" creationId="{20A5BC41-9E68-E7A1-EA20-53424536BE30}"/>
          </ac:spMkLst>
        </pc:spChg>
        <pc:spChg chg="mod or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0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0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1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2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3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5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38:17.053" v="1061" actId="478"/>
          <ac:spMkLst>
            <pc:docMk/>
            <pc:sldMk cId="0" sldId="260"/>
            <ac:spMk id="94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5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6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1.189" v="1046" actId="478"/>
          <ac:spMkLst>
            <pc:docMk/>
            <pc:sldMk cId="0" sldId="260"/>
            <ac:spMk id="965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2.780" v="1047" actId="478"/>
          <ac:spMkLst>
            <pc:docMk/>
            <pc:sldMk cId="0" sldId="260"/>
            <ac:spMk id="96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7.848" v="1049" actId="478"/>
          <ac:spMkLst>
            <pc:docMk/>
            <pc:sldMk cId="0" sldId="260"/>
            <ac:spMk id="96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26.250" v="1048" actId="478"/>
          <ac:spMkLst>
            <pc:docMk/>
            <pc:sldMk cId="0" sldId="260"/>
            <ac:spMk id="96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43.900" v="1053" actId="478"/>
          <ac:spMkLst>
            <pc:docMk/>
            <pc:sldMk cId="0" sldId="260"/>
            <ac:spMk id="969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37:36.006" v="1051" actId="478"/>
          <ac:spMkLst>
            <pc:docMk/>
            <pc:sldMk cId="0" sldId="260"/>
            <ac:spMk id="970" creationId="{00000000-0000-0000-0000-000000000000}"/>
          </ac:spMkLst>
        </pc:spChg>
        <pc:spChg chg="del">
          <ac:chgData name="민수 김" userId="ec89dc7bc98e4fbb" providerId="LiveId" clId="{90D63213-E2FE-4ECF-9EC9-F0C16D9874FB}" dt="2024-12-01T10:37:19.270" v="1045" actId="478"/>
          <ac:spMkLst>
            <pc:docMk/>
            <pc:sldMk cId="0" sldId="260"/>
            <ac:spMk id="97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7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8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999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0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3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4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5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6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7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18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20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09.633" v="1056" actId="165"/>
          <ac:spMkLst>
            <pc:docMk/>
            <pc:sldMk cId="0" sldId="260"/>
            <ac:spMk id="1021" creationId="{00000000-0000-0000-0000-000000000000}"/>
          </ac:spMkLst>
        </pc:spChg>
        <pc:spChg chg="mod">
          <ac:chgData name="민수 김" userId="ec89dc7bc98e4fbb" providerId="LiveId" clId="{90D63213-E2FE-4ECF-9EC9-F0C16D9874FB}" dt="2024-12-01T10:38:38.506" v="1080" actId="255"/>
          <ac:spMkLst>
            <pc:docMk/>
            <pc:sldMk cId="0" sldId="260"/>
            <ac:spMk id="1022" creationId="{00000000-0000-0000-0000-000000000000}"/>
          </ac:spMkLst>
        </pc:spChg>
        <pc:spChg chg="mod">
          <ac:chgData name="민수 김" userId="ec89dc7bc98e4fbb" providerId="LiveId" clId="{90D63213-E2FE-4ECF-9EC9-F0C16D9874FB}" dt="2024-12-01T10:47:52.818" v="1519" actId="14100"/>
          <ac:spMkLst>
            <pc:docMk/>
            <pc:sldMk cId="0" sldId="260"/>
            <ac:spMk id="1023" creationId="{00000000-0000-0000-0000-000000000000}"/>
          </ac:spMkLst>
        </pc:spChg>
        <pc:grpChg chg="del mod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906" creationId="{00000000-0000-0000-0000-000000000000}"/>
          </ac:grpSpMkLst>
        </pc:grpChg>
        <pc:grpChg chg="add del mod topLvl">
          <ac:chgData name="민수 김" userId="ec89dc7bc98e4fbb" providerId="LiveId" clId="{90D63213-E2FE-4ECF-9EC9-F0C16D9874FB}" dt="2024-12-01T10:38:14.938" v="1060" actId="478"/>
          <ac:grpSpMkLst>
            <pc:docMk/>
            <pc:sldMk cId="0" sldId="260"/>
            <ac:grpSpMk id="907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8.134" v="1062" actId="478"/>
          <ac:grpSpMkLst>
            <pc:docMk/>
            <pc:sldMk cId="0" sldId="260"/>
            <ac:grpSpMk id="917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1.983" v="1057" actId="478"/>
          <ac:grpSpMkLst>
            <pc:docMk/>
            <pc:sldMk cId="0" sldId="260"/>
            <ac:grpSpMk id="977" creationId="{00000000-0000-0000-0000-000000000000}"/>
          </ac:grpSpMkLst>
        </pc:grpChg>
        <pc:grpChg chg="mod topLvl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1006" creationId="{00000000-0000-0000-0000-000000000000}"/>
          </ac:grpSpMkLst>
        </pc:grpChg>
        <pc:grpChg chg="mod topLvl">
          <ac:chgData name="민수 김" userId="ec89dc7bc98e4fbb" providerId="LiveId" clId="{90D63213-E2FE-4ECF-9EC9-F0C16D9874FB}" dt="2024-12-01T10:38:09.633" v="1056" actId="165"/>
          <ac:grpSpMkLst>
            <pc:docMk/>
            <pc:sldMk cId="0" sldId="260"/>
            <ac:grpSpMk id="1009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20.445" v="1064" actId="478"/>
          <ac:grpSpMkLst>
            <pc:docMk/>
            <pc:sldMk cId="0" sldId="260"/>
            <ac:grpSpMk id="1012" creationId="{00000000-0000-0000-0000-000000000000}"/>
          </ac:grpSpMkLst>
        </pc:grpChg>
        <pc:grpChg chg="del mod topLvl">
          <ac:chgData name="민수 김" userId="ec89dc7bc98e4fbb" providerId="LiveId" clId="{90D63213-E2FE-4ECF-9EC9-F0C16D9874FB}" dt="2024-12-01T10:38:12.862" v="1058" actId="478"/>
          <ac:grpSpMkLst>
            <pc:docMk/>
            <pc:sldMk cId="0" sldId="260"/>
            <ac:grpSpMk id="1019" creationId="{00000000-0000-0000-0000-000000000000}"/>
          </ac:grpSpMkLst>
        </pc:grpChg>
        <pc:grpChg chg="del">
          <ac:chgData name="민수 김" userId="ec89dc7bc98e4fbb" providerId="LiveId" clId="{90D63213-E2FE-4ECF-9EC9-F0C16D9874FB}" dt="2024-12-01T10:38:19.522" v="1063" actId="478"/>
          <ac:grpSpMkLst>
            <pc:docMk/>
            <pc:sldMk cId="0" sldId="260"/>
            <ac:grpSpMk id="1024" creationId="{00000000-0000-0000-0000-000000000000}"/>
          </ac:grpSpMkLst>
        </pc:grpChg>
      </pc:sldChg>
      <pc:sldChg chg="addSp delSp modSp add mod modNotesTx">
        <pc:chgData name="민수 김" userId="ec89dc7bc98e4fbb" providerId="LiveId" clId="{90D63213-E2FE-4ECF-9EC9-F0C16D9874FB}" dt="2024-12-01T13:11:27.681" v="7368" actId="5793"/>
        <pc:sldMkLst>
          <pc:docMk/>
          <pc:sldMk cId="0" sldId="263"/>
        </pc:sldMkLst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3" creationId="{FD3B18CC-F427-9CB2-DEF7-5B048681DDA1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5" creationId="{D9771795-9953-00FC-4F99-927FB7BFBE09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7" creationId="{3DEBFB9A-5A37-1431-C263-2BF970691716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9" creationId="{75DA93A7-16FC-E91B-5A5A-DB1FC576BF88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11" creationId="{6FC2D499-FBCD-FC71-2296-C4B151761533}"/>
          </ac:spMkLst>
        </pc:spChg>
        <pc:spChg chg="add del mod">
          <ac:chgData name="민수 김" userId="ec89dc7bc98e4fbb" providerId="LiveId" clId="{90D63213-E2FE-4ECF-9EC9-F0C16D9874FB}" dt="2024-12-01T10:50:40.321" v="1617" actId="478"/>
          <ac:spMkLst>
            <pc:docMk/>
            <pc:sldMk cId="0" sldId="263"/>
            <ac:spMk id="13" creationId="{B0C7EA17-DF54-F781-7343-5273B17CA5FE}"/>
          </ac:spMkLst>
        </pc:spChg>
        <pc:spChg chg="add mod">
          <ac:chgData name="민수 김" userId="ec89dc7bc98e4fbb" providerId="LiveId" clId="{90D63213-E2FE-4ECF-9EC9-F0C16D9874FB}" dt="2024-12-01T10:51:02.816" v="1625" actId="571"/>
          <ac:spMkLst>
            <pc:docMk/>
            <pc:sldMk cId="0" sldId="263"/>
            <ac:spMk id="14" creationId="{4EEE1EFE-60F5-8A2A-7352-557F3BA03CB5}"/>
          </ac:spMkLst>
        </pc:spChg>
        <pc:spChg chg="add del mod">
          <ac:chgData name="민수 김" userId="ec89dc7bc98e4fbb" providerId="LiveId" clId="{90D63213-E2FE-4ECF-9EC9-F0C16D9874FB}" dt="2024-12-01T10:55:01.591" v="1660" actId="21"/>
          <ac:spMkLst>
            <pc:docMk/>
            <pc:sldMk cId="0" sldId="263"/>
            <ac:spMk id="26" creationId="{EE1E37B9-7E9C-5FCE-ED96-D64AD553EEFD}"/>
          </ac:spMkLst>
        </pc:spChg>
        <pc:spChg chg="add 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27" creationId="{A013F664-EB62-12FE-FDDF-33E5E5ADB932}"/>
          </ac:spMkLst>
        </pc:spChg>
        <pc:spChg chg="add mod">
          <ac:chgData name="민수 김" userId="ec89dc7bc98e4fbb" providerId="LiveId" clId="{90D63213-E2FE-4ECF-9EC9-F0C16D9874FB}" dt="2024-12-01T12:19:17.775" v="3336" actId="1076"/>
          <ac:spMkLst>
            <pc:docMk/>
            <pc:sldMk cId="0" sldId="263"/>
            <ac:spMk id="30" creationId="{0A083C62-C068-4FC4-84AD-3FB3E9540E6F}"/>
          </ac:spMkLst>
        </pc:spChg>
        <pc:spChg chg="add del mod">
          <ac:chgData name="민수 김" userId="ec89dc7bc98e4fbb" providerId="LiveId" clId="{90D63213-E2FE-4ECF-9EC9-F0C16D9874FB}" dt="2024-12-01T11:00:39.877" v="1678" actId="1076"/>
          <ac:spMkLst>
            <pc:docMk/>
            <pc:sldMk cId="0" sldId="263"/>
            <ac:spMk id="1173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4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5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6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7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8" creationId="{00000000-0000-0000-0000-000000000000}"/>
          </ac:spMkLst>
        </pc:spChg>
        <pc:spChg chg="del">
          <ac:chgData name="민수 김" userId="ec89dc7bc98e4fbb" providerId="LiveId" clId="{90D63213-E2FE-4ECF-9EC9-F0C16D9874FB}" dt="2024-12-01T10:50:36.625" v="1616" actId="478"/>
          <ac:spMkLst>
            <pc:docMk/>
            <pc:sldMk cId="0" sldId="263"/>
            <ac:spMk id="1179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0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1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1:00:41.722" v="1679" actId="478"/>
          <ac:spMkLst>
            <pc:docMk/>
            <pc:sldMk cId="0" sldId="263"/>
            <ac:spMk id="1182" creationId="{00000000-0000-0000-0000-000000000000}"/>
          </ac:spMkLst>
        </pc:spChg>
        <pc:spChg chg="del mod">
          <ac:chgData name="민수 김" userId="ec89dc7bc98e4fbb" providerId="LiveId" clId="{90D63213-E2FE-4ECF-9EC9-F0C16D9874FB}" dt="2024-12-01T10:52:06.315" v="1634" actId="478"/>
          <ac:spMkLst>
            <pc:docMk/>
            <pc:sldMk cId="0" sldId="263"/>
            <ac:spMk id="1183" creationId="{00000000-0000-0000-0000-000000000000}"/>
          </ac:spMkLst>
        </pc:spChg>
        <pc:grpChg chg="del mod">
          <ac:chgData name="민수 김" userId="ec89dc7bc98e4fbb" providerId="LiveId" clId="{90D63213-E2FE-4ECF-9EC9-F0C16D9874FB}" dt="2024-12-01T10:51:35.218" v="1629" actId="478"/>
          <ac:grpSpMkLst>
            <pc:docMk/>
            <pc:sldMk cId="0" sldId="263"/>
            <ac:grpSpMk id="1184" creationId="{00000000-0000-0000-0000-000000000000}"/>
          </ac:grpSpMkLst>
        </pc:grpChg>
        <pc:grpChg chg="del mod">
          <ac:chgData name="민수 김" userId="ec89dc7bc98e4fbb" providerId="LiveId" clId="{90D63213-E2FE-4ECF-9EC9-F0C16D9874FB}" dt="2024-12-01T10:51:50.026" v="1632" actId="478"/>
          <ac:grpSpMkLst>
            <pc:docMk/>
            <pc:sldMk cId="0" sldId="263"/>
            <ac:grpSpMk id="1193" creationId="{00000000-0000-0000-0000-000000000000}"/>
          </ac:grpSpMkLst>
        </pc:grp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16" creationId="{93CDA282-35BE-9180-8F35-00F384822E9C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18" creationId="{4C9D556E-E5FF-DFE8-80A9-BD58154EA55D}"/>
          </ac:picMkLst>
        </pc:picChg>
        <pc:picChg chg="add del">
          <ac:chgData name="민수 김" userId="ec89dc7bc98e4fbb" providerId="LiveId" clId="{90D63213-E2FE-4ECF-9EC9-F0C16D9874FB}" dt="2024-12-01T10:54:17.314" v="1648" actId="478"/>
          <ac:picMkLst>
            <pc:docMk/>
            <pc:sldMk cId="0" sldId="263"/>
            <ac:picMk id="20" creationId="{E2D3D339-F130-B081-B85B-F5F47EB19823}"/>
          </ac:picMkLst>
        </pc:picChg>
        <pc:picChg chg="add del">
          <ac:chgData name="민수 김" userId="ec89dc7bc98e4fbb" providerId="LiveId" clId="{90D63213-E2FE-4ECF-9EC9-F0C16D9874FB}" dt="2024-12-01T10:54:19.179" v="1650" actId="478"/>
          <ac:picMkLst>
            <pc:docMk/>
            <pc:sldMk cId="0" sldId="263"/>
            <ac:picMk id="22" creationId="{2BE918BB-268B-EB70-4A1A-6637072E1127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24" creationId="{80790E2B-5DD6-45D8-C9EA-17CD10E51B49}"/>
          </ac:picMkLst>
        </pc:picChg>
        <pc:picChg chg="add del mod">
          <ac:chgData name="민수 김" userId="ec89dc7bc98e4fbb" providerId="LiveId" clId="{90D63213-E2FE-4ECF-9EC9-F0C16D9874FB}" dt="2024-12-01T11:00:41.722" v="1679" actId="478"/>
          <ac:picMkLst>
            <pc:docMk/>
            <pc:sldMk cId="0" sldId="263"/>
            <ac:picMk id="29" creationId="{41F62FC5-C370-3BB6-D8ED-CCE6925211D1}"/>
          </ac:picMkLst>
        </pc:picChg>
        <pc:picChg chg="add del">
          <ac:chgData name="민수 김" userId="ec89dc7bc98e4fbb" providerId="LiveId" clId="{90D63213-E2FE-4ECF-9EC9-F0C16D9874FB}" dt="2024-12-01T11:00:49.744" v="1681" actId="478"/>
          <ac:picMkLst>
            <pc:docMk/>
            <pc:sldMk cId="0" sldId="263"/>
            <ac:picMk id="1026" creationId="{A7A0FAD5-7F00-7B3D-6532-B53E5345849A}"/>
          </ac:picMkLst>
        </pc:picChg>
        <pc:picChg chg="add del mod">
          <ac:chgData name="민수 김" userId="ec89dc7bc98e4fbb" providerId="LiveId" clId="{90D63213-E2FE-4ECF-9EC9-F0C16D9874FB}" dt="2024-12-01T11:01:31.712" v="1685" actId="478"/>
          <ac:picMkLst>
            <pc:docMk/>
            <pc:sldMk cId="0" sldId="263"/>
            <ac:picMk id="1028" creationId="{D7C0A7BC-4C6B-0780-F037-51EA73706281}"/>
          </ac:picMkLst>
        </pc:picChg>
        <pc:picChg chg="add del mod">
          <ac:chgData name="민수 김" userId="ec89dc7bc98e4fbb" providerId="LiveId" clId="{90D63213-E2FE-4ECF-9EC9-F0C16D9874FB}" dt="2024-12-01T11:01:56.162" v="1689" actId="478"/>
          <ac:picMkLst>
            <pc:docMk/>
            <pc:sldMk cId="0" sldId="263"/>
            <ac:picMk id="1030" creationId="{F59D9C8F-D779-53FC-FB07-150077C7A3B5}"/>
          </ac:picMkLst>
        </pc:picChg>
        <pc:picChg chg="add mod">
          <ac:chgData name="민수 김" userId="ec89dc7bc98e4fbb" providerId="LiveId" clId="{90D63213-E2FE-4ECF-9EC9-F0C16D9874FB}" dt="2024-12-01T12:19:21.314" v="3337" actId="1076"/>
          <ac:picMkLst>
            <pc:docMk/>
            <pc:sldMk cId="0" sldId="263"/>
            <ac:picMk id="1032" creationId="{98564154-A930-10A0-8333-77E0E1F9C144}"/>
          </ac:picMkLst>
        </pc:picChg>
      </pc:sldChg>
      <pc:sldChg chg="modSp add del mod ord">
        <pc:chgData name="민수 김" userId="ec89dc7bc98e4fbb" providerId="LiveId" clId="{90D63213-E2FE-4ECF-9EC9-F0C16D9874FB}" dt="2024-12-01T12:21:42.931" v="3363" actId="47"/>
        <pc:sldMkLst>
          <pc:docMk/>
          <pc:sldMk cId="0" sldId="272"/>
        </pc:sldMkLst>
        <pc:spChg chg="mod">
          <ac:chgData name="민수 김" userId="ec89dc7bc98e4fbb" providerId="LiveId" clId="{90D63213-E2FE-4ECF-9EC9-F0C16D9874FB}" dt="2024-12-01T12:21:23.897" v="3360" actId="20577"/>
          <ac:spMkLst>
            <pc:docMk/>
            <pc:sldMk cId="0" sldId="272"/>
            <ac:spMk id="1663" creationId="{00000000-0000-0000-0000-000000000000}"/>
          </ac:spMkLst>
        </pc:spChg>
      </pc:sldChg>
      <pc:sldChg chg="addSp delSp modSp add mod setBg modNotes">
        <pc:chgData name="민수 김" userId="ec89dc7bc98e4fbb" providerId="LiveId" clId="{90D63213-E2FE-4ECF-9EC9-F0C16D9874FB}" dt="2024-12-01T13:21:59.730" v="8475" actId="1076"/>
        <pc:sldMkLst>
          <pc:docMk/>
          <pc:sldMk cId="0" sldId="276"/>
        </pc:sldMkLst>
        <pc:spChg chg="add del mod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3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4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6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7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8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10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07.598" v="8436"/>
          <ac:spMkLst>
            <pc:docMk/>
            <pc:sldMk cId="0" sldId="276"/>
            <ac:spMk id="11" creationId="{00000000-0000-0000-0000-000000000000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2" creationId="{1A19CB1B-633E-97E6-5934-69CF8EA2F187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3" creationId="{07E77B0C-85F6-E60B-5078-16BE43410830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4" creationId="{AD08D95F-75EF-83F6-BDD7-0C6F90246717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5" creationId="{8EACB08E-2B52-3BDA-CBCD-83B93DBA8B0A}"/>
          </ac:spMkLst>
        </pc:spChg>
        <pc:spChg chg="add mod">
          <ac:chgData name="민수 김" userId="ec89dc7bc98e4fbb" providerId="LiveId" clId="{90D63213-E2FE-4ECF-9EC9-F0C16D9874FB}" dt="2024-12-01T13:20:17.227" v="8441"/>
          <ac:spMkLst>
            <pc:docMk/>
            <pc:sldMk cId="0" sldId="276"/>
            <ac:spMk id="16" creationId="{693D648B-3E79-2DF0-ACDF-71DFB1B7F628}"/>
          </ac:spMkLst>
        </pc:spChg>
        <pc:spChg chg="add del mod">
          <ac:chgData name="민수 김" userId="ec89dc7bc98e4fbb" providerId="LiveId" clId="{90D63213-E2FE-4ECF-9EC9-F0C16D9874FB}" dt="2024-12-01T13:20:49.086" v="8463" actId="478"/>
          <ac:spMkLst>
            <pc:docMk/>
            <pc:sldMk cId="0" sldId="276"/>
            <ac:spMk id="18" creationId="{788CFD85-FCF5-9589-2A76-D488CDE3BFCC}"/>
          </ac:spMkLst>
        </pc:spChg>
        <pc:spChg chg="add mod">
          <ac:chgData name="민수 김" userId="ec89dc7bc98e4fbb" providerId="LiveId" clId="{90D63213-E2FE-4ECF-9EC9-F0C16D9874FB}" dt="2024-12-01T13:21:36.257" v="8472" actId="14100"/>
          <ac:spMkLst>
            <pc:docMk/>
            <pc:sldMk cId="0" sldId="276"/>
            <ac:spMk id="19" creationId="{1445D368-5DF9-6259-D4B5-20EB73CE3555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2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3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54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1:59.730" v="8475" actId="1076"/>
          <ac:spMkLst>
            <pc:docMk/>
            <pc:sldMk cId="0" sldId="276"/>
            <ac:spMk id="1855" creationId="{00000000-0000-0000-0000-000000000000}"/>
          </ac:spMkLst>
        </pc:spChg>
        <pc:spChg chg="add del mod">
          <ac:chgData name="민수 김" userId="ec89dc7bc98e4fbb" providerId="LiveId" clId="{90D63213-E2FE-4ECF-9EC9-F0C16D9874FB}" dt="2024-12-01T13:20:51.692" v="8464" actId="478"/>
          <ac:spMkLst>
            <pc:docMk/>
            <pc:sldMk cId="0" sldId="276"/>
            <ac:spMk id="1856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65" creationId="{00000000-0000-0000-0000-000000000000}"/>
          </ac:spMkLst>
        </pc:spChg>
        <pc:spChg chg="del">
          <ac:chgData name="민수 김" userId="ec89dc7bc98e4fbb" providerId="LiveId" clId="{90D63213-E2FE-4ECF-9EC9-F0C16D9874FB}" dt="2024-12-01T13:20:54.718" v="8465" actId="478"/>
          <ac:spMkLst>
            <pc:docMk/>
            <pc:sldMk cId="0" sldId="276"/>
            <ac:spMk id="18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8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54.057" v="8432" actId="21"/>
          <ac:spMkLst>
            <pc:docMk/>
            <pc:sldMk cId="0" sldId="276"/>
            <ac:spMk id="18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18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2.316" v="8434" actId="21"/>
          <ac:spMkLst>
            <pc:docMk/>
            <pc:sldMk cId="0" sldId="276"/>
            <ac:spMk id="18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42.059" v="8430" actId="21"/>
          <ac:spMkLst>
            <pc:docMk/>
            <pc:sldMk cId="0" sldId="276"/>
            <ac:spMk id="18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8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8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8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35.225" v="8427" actId="21"/>
          <ac:spMkLst>
            <pc:docMk/>
            <pc:sldMk cId="0" sldId="276"/>
            <ac:spMk id="19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19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0.651" v="8437" actId="478"/>
          <ac:spMkLst>
            <pc:docMk/>
            <pc:sldMk cId="0" sldId="276"/>
            <ac:spMk id="19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8.976" v="8409" actId="478"/>
          <ac:spMkLst>
            <pc:docMk/>
            <pc:sldMk cId="0" sldId="276"/>
            <ac:spMk id="19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3.333" v="8419" actId="478"/>
          <ac:spMkLst>
            <pc:docMk/>
            <pc:sldMk cId="0" sldId="276"/>
            <ac:spMk id="19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8.303" v="8408" actId="478"/>
          <ac:spMkLst>
            <pc:docMk/>
            <pc:sldMk cId="0" sldId="276"/>
            <ac:spMk id="19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0.947" v="8415" actId="478"/>
          <ac:spMkLst>
            <pc:docMk/>
            <pc:sldMk cId="0" sldId="276"/>
            <ac:spMk id="19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9.799" v="8414" actId="478"/>
          <ac:spMkLst>
            <pc:docMk/>
            <pc:sldMk cId="0" sldId="276"/>
            <ac:spMk id="19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9.283" v="8413" actId="478"/>
          <ac:spMkLst>
            <pc:docMk/>
            <pc:sldMk cId="0" sldId="276"/>
            <ac:spMk id="19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1.688" v="8416" actId="478"/>
          <ac:spMkLst>
            <pc:docMk/>
            <pc:sldMk cId="0" sldId="276"/>
            <ac:spMk id="19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2.160" v="8417" actId="478"/>
          <ac:spMkLst>
            <pc:docMk/>
            <pc:sldMk cId="0" sldId="276"/>
            <ac:spMk id="19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8.696" v="8412" actId="478"/>
          <ac:spMkLst>
            <pc:docMk/>
            <pc:sldMk cId="0" sldId="276"/>
            <ac:spMk id="19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4.162" v="8420" actId="478"/>
          <ac:spMkLst>
            <pc:docMk/>
            <pc:sldMk cId="0" sldId="276"/>
            <ac:spMk id="19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9.679" v="8426" actId="478"/>
          <ac:spMkLst>
            <pc:docMk/>
            <pc:sldMk cId="0" sldId="276"/>
            <ac:spMk id="19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8.731" v="8425" actId="478"/>
          <ac:spMkLst>
            <pc:docMk/>
            <pc:sldMk cId="0" sldId="276"/>
            <ac:spMk id="19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9.951" v="8410" actId="478"/>
          <ac:spMkLst>
            <pc:docMk/>
            <pc:sldMk cId="0" sldId="276"/>
            <ac:spMk id="19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2.837" v="8418" actId="478"/>
          <ac:spMkLst>
            <pc:docMk/>
            <pc:sldMk cId="0" sldId="276"/>
            <ac:spMk id="19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17.206" v="8411" actId="478"/>
          <ac:spMkLst>
            <pc:docMk/>
            <pc:sldMk cId="0" sldId="276"/>
            <ac:spMk id="19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4.639" v="8421" actId="478"/>
          <ac:spMkLst>
            <pc:docMk/>
            <pc:sldMk cId="0" sldId="276"/>
            <ac:spMk id="19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5.582" v="8422" actId="478"/>
          <ac:spMkLst>
            <pc:docMk/>
            <pc:sldMk cId="0" sldId="276"/>
            <ac:spMk id="19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7.741" v="8424" actId="478"/>
          <ac:spMkLst>
            <pc:docMk/>
            <pc:sldMk cId="0" sldId="276"/>
            <ac:spMk id="19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26.121" v="8423" actId="478"/>
          <ac:spMkLst>
            <pc:docMk/>
            <pc:sldMk cId="0" sldId="276"/>
            <ac:spMk id="19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7.291" v="8407" actId="478"/>
          <ac:spMkLst>
            <pc:docMk/>
            <pc:sldMk cId="0" sldId="276"/>
            <ac:spMk id="19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19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19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9.730" v="8403" actId="478"/>
          <ac:spMkLst>
            <pc:docMk/>
            <pc:sldMk cId="0" sldId="276"/>
            <ac:spMk id="20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1.170" v="8404" actId="478"/>
          <ac:spMkLst>
            <pc:docMk/>
            <pc:sldMk cId="0" sldId="276"/>
            <ac:spMk id="2016" creationId="{00000000-0000-0000-0000-000000000000}"/>
          </ac:spMkLst>
        </pc:spChg>
        <pc:spChg chg="del mod topLvl">
          <ac:chgData name="민수 김" userId="ec89dc7bc98e4fbb" providerId="LiveId" clId="{90D63213-E2FE-4ECF-9EC9-F0C16D9874FB}" dt="2024-12-01T13:18:49.182" v="8397" actId="478"/>
          <ac:spMkLst>
            <pc:docMk/>
            <pc:sldMk cId="0" sldId="276"/>
            <ac:spMk id="20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0" creationId="{00000000-0000-0000-0000-000000000000}"/>
          </ac:spMkLst>
        </pc:spChg>
        <pc:spChg chg="del mod topLvl">
          <ac:chgData name="민수 김" userId="ec89dc7bc98e4fbb" providerId="LiveId" clId="{90D63213-E2FE-4ECF-9EC9-F0C16D9874FB}" dt="2024-12-01T13:18:48.654" v="8396" actId="478"/>
          <ac:spMkLst>
            <pc:docMk/>
            <pc:sldMk cId="0" sldId="276"/>
            <ac:spMk id="20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8.897" v="8402" actId="478"/>
          <ac:spMkLst>
            <pc:docMk/>
            <pc:sldMk cId="0" sldId="276"/>
            <ac:spMk id="20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9.445" v="8442" actId="478"/>
          <ac:spMkLst>
            <pc:docMk/>
            <pc:sldMk cId="0" sldId="276"/>
            <ac:spMk id="20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0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2.544" v="8438" actId="478"/>
          <ac:spMkLst>
            <pc:docMk/>
            <pc:sldMk cId="0" sldId="276"/>
            <ac:spMk id="20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6.903" v="8440" actId="478"/>
          <ac:spMkLst>
            <pc:docMk/>
            <pc:sldMk cId="0" sldId="276"/>
            <ac:spMk id="20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40.298" v="8429" actId="478"/>
          <ac:spMkLst>
            <pc:docMk/>
            <pc:sldMk cId="0" sldId="276"/>
            <ac:spMk id="20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06.986" v="8435" actId="478"/>
          <ac:spMkLst>
            <pc:docMk/>
            <pc:sldMk cId="0" sldId="276"/>
            <ac:spMk id="209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20:14.496" v="8439" actId="478"/>
          <ac:spMkLst>
            <pc:docMk/>
            <pc:sldMk cId="0" sldId="276"/>
            <ac:spMk id="209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09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0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1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2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3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4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5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6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7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7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7.855" v="8401" actId="478"/>
          <ac:spMkLst>
            <pc:docMk/>
            <pc:sldMk cId="0" sldId="276"/>
            <ac:spMk id="218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2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3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7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8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89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90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9:05.429" v="8406" actId="478"/>
          <ac:spMkLst>
            <pc:docMk/>
            <pc:sldMk cId="0" sldId="276"/>
            <ac:spMk id="2191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2" creationId="{00000000-0000-0000-0000-000000000000}"/>
          </ac:spMkLst>
        </pc:spChg>
        <pc:spChg chg="mod topLvl">
          <ac:chgData name="민수 김" userId="ec89dc7bc98e4fbb" providerId="LiveId" clId="{90D63213-E2FE-4ECF-9EC9-F0C16D9874FB}" dt="2024-12-01T13:18:46.673" v="8395" actId="165"/>
          <ac:spMkLst>
            <pc:docMk/>
            <pc:sldMk cId="0" sldId="276"/>
            <ac:spMk id="2193" creationId="{00000000-0000-0000-0000-000000000000}"/>
          </ac:spMkLst>
        </pc:spChg>
        <pc:spChg chg="mod topLvl">
          <ac:chgData name="민수 김" userId="ec89dc7bc98e4fbb" providerId="LiveId" clId="{90D63213-E2FE-4ECF-9EC9-F0C16D9874FB}" dt="2024-12-01T13:18:46.673" v="8395" actId="165"/>
          <ac:spMkLst>
            <pc:docMk/>
            <pc:sldMk cId="0" sldId="276"/>
            <ac:spMk id="2194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5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6" creationId="{00000000-0000-0000-0000-000000000000}"/>
          </ac:spMkLst>
        </pc:spChg>
        <pc:spChg chg="add del mod topLvl">
          <ac:chgData name="민수 김" userId="ec89dc7bc98e4fbb" providerId="LiveId" clId="{90D63213-E2FE-4ECF-9EC9-F0C16D9874FB}" dt="2024-12-01T13:18:54.329" v="8399" actId="478"/>
          <ac:spMkLst>
            <pc:docMk/>
            <pc:sldMk cId="0" sldId="276"/>
            <ac:spMk id="2197" creationId="{00000000-0000-0000-0000-000000000000}"/>
          </ac:spMkLst>
        </pc:spChg>
        <pc:grpChg chg="del">
          <ac:chgData name="민수 김" userId="ec89dc7bc98e4fbb" providerId="LiveId" clId="{90D63213-E2FE-4ECF-9EC9-F0C16D9874FB}" dt="2024-12-01T13:20:54.718" v="8465" actId="478"/>
          <ac:grpSpMkLst>
            <pc:docMk/>
            <pc:sldMk cId="0" sldId="276"/>
            <ac:grpSpMk id="1857" creationId="{00000000-0000-0000-0000-000000000000}"/>
          </ac:grpSpMkLst>
        </pc:grpChg>
        <pc:grpChg chg="del">
          <ac:chgData name="민수 김" userId="ec89dc7bc98e4fbb" providerId="LiveId" clId="{90D63213-E2FE-4ECF-9EC9-F0C16D9874FB}" dt="2024-12-01T13:20:54.718" v="8465" actId="478"/>
          <ac:grpSpMkLst>
            <pc:docMk/>
            <pc:sldMk cId="0" sldId="276"/>
            <ac:grpSpMk id="1861" creationId="{00000000-0000-0000-0000-000000000000}"/>
          </ac:grpSpMkLst>
        </pc:grpChg>
        <pc:grpChg chg="add del">
          <ac:chgData name="민수 김" userId="ec89dc7bc98e4fbb" providerId="LiveId" clId="{90D63213-E2FE-4ECF-9EC9-F0C16D9874FB}" dt="2024-12-01T13:18:46.673" v="8395" actId="165"/>
          <ac:grpSpMkLst>
            <pc:docMk/>
            <pc:sldMk cId="0" sldId="276"/>
            <ac:grpSpMk id="1867" creationId="{00000000-0000-0000-0000-000000000000}"/>
          </ac:grpSpMkLst>
        </pc:grpChg>
      </pc:sldChg>
      <pc:sldChg chg="modSp mod">
        <pc:chgData name="민수 김" userId="ec89dc7bc98e4fbb" providerId="LiveId" clId="{90D63213-E2FE-4ECF-9EC9-F0C16D9874FB}" dt="2024-12-01T12:53:17.241" v="5445" actId="20577"/>
        <pc:sldMkLst>
          <pc:docMk/>
          <pc:sldMk cId="2832982473" sldId="279"/>
        </pc:sldMkLst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3" creationId="{4FB26A8D-41AF-7D9A-B159-669C6EC8FE92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5" creationId="{78CB7780-30A7-6FEC-8C03-AD7846EC09D7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23" creationId="{86A4FB69-C60F-FB15-F0E0-4DCBA33492A4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24" creationId="{2024C4B6-5CDC-D456-C71F-4EDA510657DB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1154" creationId="{15472BEB-6821-3CBC-6BD3-B5070795DAA3}"/>
          </ac:spMkLst>
        </pc:spChg>
        <pc:spChg chg="mod">
          <ac:chgData name="민수 김" userId="ec89dc7bc98e4fbb" providerId="LiveId" clId="{90D63213-E2FE-4ECF-9EC9-F0C16D9874FB}" dt="2024-12-01T12:33:14.596" v="4434" actId="6549"/>
          <ac:spMkLst>
            <pc:docMk/>
            <pc:sldMk cId="2832982473" sldId="279"/>
            <ac:spMk id="1155" creationId="{F57399A1-A74D-6C97-29E8-E73C59916681}"/>
          </ac:spMkLst>
        </pc:spChg>
        <pc:spChg chg="mod">
          <ac:chgData name="민수 김" userId="ec89dc7bc98e4fbb" providerId="LiveId" clId="{90D63213-E2FE-4ECF-9EC9-F0C16D9874FB}" dt="2024-12-01T12:53:17.241" v="5445" actId="20577"/>
          <ac:spMkLst>
            <pc:docMk/>
            <pc:sldMk cId="2832982473" sldId="279"/>
            <ac:spMk id="1157" creationId="{D524C997-8A78-DF1D-9182-8BB1B1E050B3}"/>
          </ac:spMkLst>
        </pc:spChg>
        <pc:spChg chg="mod">
          <ac:chgData name="민수 김" userId="ec89dc7bc98e4fbb" providerId="LiveId" clId="{90D63213-E2FE-4ECF-9EC9-F0C16D9874FB}" dt="2024-12-01T12:31:49.856" v="4349" actId="1035"/>
          <ac:spMkLst>
            <pc:docMk/>
            <pc:sldMk cId="2832982473" sldId="279"/>
            <ac:spMk id="1158" creationId="{1BA71A64-9819-A1BA-2911-9A8EBB7F89D9}"/>
          </ac:spMkLst>
        </pc:sp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4" creationId="{EBA11E00-C8F3-5807-DB0C-6119EE7199B9}"/>
          </ac:picMkLst>
        </pc:pic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20" creationId="{C7B0178E-C320-3F25-BAD6-277D64D7E8E0}"/>
          </ac:picMkLst>
        </pc:picChg>
        <pc:picChg chg="mod">
          <ac:chgData name="민수 김" userId="ec89dc7bc98e4fbb" providerId="LiveId" clId="{90D63213-E2FE-4ECF-9EC9-F0C16D9874FB}" dt="2024-12-01T12:31:49.856" v="4349" actId="1035"/>
          <ac:picMkLst>
            <pc:docMk/>
            <pc:sldMk cId="2832982473" sldId="279"/>
            <ac:picMk id="1026" creationId="{E62B33F7-BF28-D6BE-6E76-5FD82638F25E}"/>
          </ac:picMkLst>
        </pc:picChg>
      </pc:sldChg>
      <pc:sldChg chg="addSp delSp modSp mod">
        <pc:chgData name="민수 김" userId="ec89dc7bc98e4fbb" providerId="LiveId" clId="{90D63213-E2FE-4ECF-9EC9-F0C16D9874FB}" dt="2024-12-01T12:51:48.122" v="5426" actId="1076"/>
        <pc:sldMkLst>
          <pc:docMk/>
          <pc:sldMk cId="242390811" sldId="280"/>
        </pc:sldMkLst>
        <pc:spChg chg="add del mod">
          <ac:chgData name="민수 김" userId="ec89dc7bc98e4fbb" providerId="LiveId" clId="{90D63213-E2FE-4ECF-9EC9-F0C16D9874FB}" dt="2024-12-01T12:32:57.461" v="4415" actId="478"/>
          <ac:spMkLst>
            <pc:docMk/>
            <pc:sldMk cId="242390811" sldId="280"/>
            <ac:spMk id="2" creationId="{7CD1722A-5171-E5AA-058E-A0B75D8EB8A5}"/>
          </ac:spMkLst>
        </pc:spChg>
        <pc:spChg chg="add del mod">
          <ac:chgData name="민수 김" userId="ec89dc7bc98e4fbb" providerId="LiveId" clId="{90D63213-E2FE-4ECF-9EC9-F0C16D9874FB}" dt="2024-12-01T12:33:01.139" v="4417" actId="478"/>
          <ac:spMkLst>
            <pc:docMk/>
            <pc:sldMk cId="242390811" sldId="280"/>
            <ac:spMk id="4" creationId="{D4F787B4-4E0A-95AB-BB71-0C0EC5D33A30}"/>
          </ac:spMkLst>
        </pc:spChg>
        <pc:spChg chg="add mod">
          <ac:chgData name="민수 김" userId="ec89dc7bc98e4fbb" providerId="LiveId" clId="{90D63213-E2FE-4ECF-9EC9-F0C16D9874FB}" dt="2024-12-01T12:33:26.304" v="4455"/>
          <ac:spMkLst>
            <pc:docMk/>
            <pc:sldMk cId="242390811" sldId="280"/>
            <ac:spMk id="5" creationId="{480AA6CC-BFDC-72D9-725D-F8792716D580}"/>
          </ac:spMkLst>
        </pc:spChg>
        <pc:spChg chg="del mod">
          <ac:chgData name="민수 김" userId="ec89dc7bc98e4fbb" providerId="LiveId" clId="{90D63213-E2FE-4ECF-9EC9-F0C16D9874FB}" dt="2024-12-01T12:32:55.844" v="4414" actId="21"/>
          <ac:spMkLst>
            <pc:docMk/>
            <pc:sldMk cId="242390811" sldId="280"/>
            <ac:spMk id="17" creationId="{480AA6CC-BFDC-72D9-725D-F8792716D580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18" creationId="{D1E281A8-8188-9817-20D8-D32981ABA69A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19" creationId="{A0D73498-067E-8623-368D-C9CD3747790C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21" creationId="{BCAE3991-AD41-6FC9-215A-37C62AE7A377}"/>
          </ac:spMkLst>
        </pc:spChg>
        <pc:spChg chg="mod">
          <ac:chgData name="민수 김" userId="ec89dc7bc98e4fbb" providerId="LiveId" clId="{90D63213-E2FE-4ECF-9EC9-F0C16D9874FB}" dt="2024-12-01T12:32:22.796" v="4378" actId="1036"/>
          <ac:spMkLst>
            <pc:docMk/>
            <pc:sldMk cId="242390811" sldId="280"/>
            <ac:spMk id="22" creationId="{6F7C3F8D-95BA-1E27-43AC-C7C6A5CF6AE8}"/>
          </ac:spMkLst>
        </pc:spChg>
        <pc:picChg chg="add mod">
          <ac:chgData name="민수 김" userId="ec89dc7bc98e4fbb" providerId="LiveId" clId="{90D63213-E2FE-4ECF-9EC9-F0C16D9874FB}" dt="2024-12-01T12:51:48.122" v="5426" actId="1076"/>
          <ac:picMkLst>
            <pc:docMk/>
            <pc:sldMk cId="242390811" sldId="280"/>
            <ac:picMk id="7" creationId="{F349D8A8-9E50-2939-2C81-82A2AAA90F4C}"/>
          </ac:picMkLst>
        </pc:picChg>
        <pc:picChg chg="mod">
          <ac:chgData name="민수 김" userId="ec89dc7bc98e4fbb" providerId="LiveId" clId="{90D63213-E2FE-4ECF-9EC9-F0C16D9874FB}" dt="2024-12-01T12:32:22.796" v="4378" actId="1036"/>
          <ac:picMkLst>
            <pc:docMk/>
            <pc:sldMk cId="242390811" sldId="280"/>
            <ac:picMk id="9" creationId="{689C34AB-FA59-F878-46A8-54E2A620935E}"/>
          </ac:picMkLst>
        </pc:picChg>
        <pc:picChg chg="del mod">
          <ac:chgData name="민수 김" userId="ec89dc7bc98e4fbb" providerId="LiveId" clId="{90D63213-E2FE-4ECF-9EC9-F0C16D9874FB}" dt="2024-12-01T12:51:18.441" v="5416" actId="478"/>
          <ac:picMkLst>
            <pc:docMk/>
            <pc:sldMk cId="242390811" sldId="280"/>
            <ac:picMk id="30" creationId="{85AA2EFD-0B01-D601-234F-8E6D3A8AAA47}"/>
          </ac:picMkLst>
        </pc:picChg>
        <pc:picChg chg="mod">
          <ac:chgData name="민수 김" userId="ec89dc7bc98e4fbb" providerId="LiveId" clId="{90D63213-E2FE-4ECF-9EC9-F0C16D9874FB}" dt="2024-12-01T12:51:42.888" v="5423" actId="1076"/>
          <ac:picMkLst>
            <pc:docMk/>
            <pc:sldMk cId="242390811" sldId="280"/>
            <ac:picMk id="2054" creationId="{393B4AB8-D1DB-46F6-42F4-D762D151DFE3}"/>
          </ac:picMkLst>
        </pc:picChg>
      </pc:sldChg>
      <pc:sldChg chg="addSp delSp modSp mod">
        <pc:chgData name="민수 김" userId="ec89dc7bc98e4fbb" providerId="LiveId" clId="{90D63213-E2FE-4ECF-9EC9-F0C16D9874FB}" dt="2024-12-01T13:18:10.626" v="8391" actId="1076"/>
        <pc:sldMkLst>
          <pc:docMk/>
          <pc:sldMk cId="2535034006" sldId="281"/>
        </pc:sldMkLst>
        <pc:spChg chg="mod">
          <ac:chgData name="민수 김" userId="ec89dc7bc98e4fbb" providerId="LiveId" clId="{90D63213-E2FE-4ECF-9EC9-F0C16D9874FB}" dt="2024-12-01T13:18:10.626" v="8391" actId="1076"/>
          <ac:spMkLst>
            <pc:docMk/>
            <pc:sldMk cId="2535034006" sldId="281"/>
            <ac:spMk id="2" creationId="{817E50E8-354C-690A-9471-DA40C84887F2}"/>
          </ac:spMkLst>
        </pc:spChg>
        <pc:spChg chg="add del mod">
          <ac:chgData name="민수 김" userId="ec89dc7bc98e4fbb" providerId="LiveId" clId="{90D63213-E2FE-4ECF-9EC9-F0C16D9874FB}" dt="2024-12-01T12:34:13.563" v="4484" actId="478"/>
          <ac:spMkLst>
            <pc:docMk/>
            <pc:sldMk cId="2535034006" sldId="281"/>
            <ac:spMk id="3" creationId="{1126CA95-E568-19C2-3435-5693F79E8AD8}"/>
          </ac:spMkLst>
        </pc:spChg>
        <pc:spChg chg="add del mod">
          <ac:chgData name="민수 김" userId="ec89dc7bc98e4fbb" providerId="LiveId" clId="{90D63213-E2FE-4ECF-9EC9-F0C16D9874FB}" dt="2024-12-01T12:34:11.227" v="4483" actId="478"/>
          <ac:spMkLst>
            <pc:docMk/>
            <pc:sldMk cId="2535034006" sldId="281"/>
            <ac:spMk id="5" creationId="{0FF873E2-F0B2-4338-483E-B891A38AE697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6" creationId="{2ED4159B-695E-4936-CB68-71A58375978E}"/>
          </ac:spMkLst>
        </pc:spChg>
        <pc:spChg chg="add mod">
          <ac:chgData name="민수 김" userId="ec89dc7bc98e4fbb" providerId="LiveId" clId="{90D63213-E2FE-4ECF-9EC9-F0C16D9874FB}" dt="2024-12-01T12:34:25.468" v="4519" actId="20577"/>
          <ac:spMkLst>
            <pc:docMk/>
            <pc:sldMk cId="2535034006" sldId="281"/>
            <ac:spMk id="7" creationId="{80A4E348-6DDB-6CC2-01FB-FDCC70C11273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9" creationId="{63579F2C-6734-5739-BA5F-394FC3A480C2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2" creationId="{B214D8A3-E019-2D27-95C6-8D7FEB792B92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23" creationId="{18D903B3-6148-8C36-24B4-5E2192A2348C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24" creationId="{C9988E36-75A8-CDC6-9FFA-0E76ADD635A4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154" creationId="{7020B5A8-E952-12C9-7257-0FD8BDCF51D1}"/>
          </ac:spMkLst>
        </pc:spChg>
        <pc:spChg chg="del mod">
          <ac:chgData name="민수 김" userId="ec89dc7bc98e4fbb" providerId="LiveId" clId="{90D63213-E2FE-4ECF-9EC9-F0C16D9874FB}" dt="2024-12-01T12:34:07.532" v="4482" actId="21"/>
          <ac:spMkLst>
            <pc:docMk/>
            <pc:sldMk cId="2535034006" sldId="281"/>
            <ac:spMk id="1155" creationId="{80A4E348-6DDB-6CC2-01FB-FDCC70C11273}"/>
          </ac:spMkLst>
        </pc:spChg>
        <pc:spChg chg="mod">
          <ac:chgData name="민수 김" userId="ec89dc7bc98e4fbb" providerId="LiveId" clId="{90D63213-E2FE-4ECF-9EC9-F0C16D9874FB}" dt="2024-12-01T13:18:06.188" v="8390" actId="20577"/>
          <ac:spMkLst>
            <pc:docMk/>
            <pc:sldMk cId="2535034006" sldId="281"/>
            <ac:spMk id="1157" creationId="{CD152B9B-314C-C842-F1BF-3CA6FE049396}"/>
          </ac:spMkLst>
        </pc:spChg>
        <pc:spChg chg="mod">
          <ac:chgData name="민수 김" userId="ec89dc7bc98e4fbb" providerId="LiveId" clId="{90D63213-E2FE-4ECF-9EC9-F0C16D9874FB}" dt="2024-12-01T12:33:46.001" v="4479" actId="1035"/>
          <ac:spMkLst>
            <pc:docMk/>
            <pc:sldMk cId="2535034006" sldId="281"/>
            <ac:spMk id="1158" creationId="{A58A6E67-D13C-9A02-A75F-9AACAE954135}"/>
          </ac:spMkLst>
        </pc:spChg>
      </pc:sldChg>
      <pc:sldChg chg="addSp delSp modSp mod">
        <pc:chgData name="민수 김" userId="ec89dc7bc98e4fbb" providerId="LiveId" clId="{90D63213-E2FE-4ECF-9EC9-F0C16D9874FB}" dt="2024-12-01T12:52:37.791" v="5437" actId="1076"/>
        <pc:sldMkLst>
          <pc:docMk/>
          <pc:sldMk cId="71739073" sldId="283"/>
        </pc:sldMkLst>
        <pc:spChg chg="add del mod">
          <ac:chgData name="민수 김" userId="ec89dc7bc98e4fbb" providerId="LiveId" clId="{90D63213-E2FE-4ECF-9EC9-F0C16D9874FB}" dt="2024-12-01T12:35:48.048" v="4558" actId="478"/>
          <ac:spMkLst>
            <pc:docMk/>
            <pc:sldMk cId="71739073" sldId="283"/>
            <ac:spMk id="2" creationId="{0B93FE5C-70FE-E4D6-347A-3400285D0320}"/>
          </ac:spMkLst>
        </pc:spChg>
        <pc:spChg chg="add del mod">
          <ac:chgData name="민수 김" userId="ec89dc7bc98e4fbb" providerId="LiveId" clId="{90D63213-E2FE-4ECF-9EC9-F0C16D9874FB}" dt="2024-12-01T12:35:44.525" v="4556" actId="478"/>
          <ac:spMkLst>
            <pc:docMk/>
            <pc:sldMk cId="71739073" sldId="283"/>
            <ac:spMk id="4" creationId="{FDF4E8B8-973C-5A0B-4BD3-38B4470A9000}"/>
          </ac:spMkLst>
        </pc:spChg>
        <pc:spChg chg="add mod">
          <ac:chgData name="민수 김" userId="ec89dc7bc98e4fbb" providerId="LiveId" clId="{90D63213-E2FE-4ECF-9EC9-F0C16D9874FB}" dt="2024-12-01T12:35:44.842" v="4557"/>
          <ac:spMkLst>
            <pc:docMk/>
            <pc:sldMk cId="71739073" sldId="283"/>
            <ac:spMk id="5" creationId="{F70F44E1-E688-FC00-BC71-645E9B95E6FB}"/>
          </ac:spMkLst>
        </pc:spChg>
        <pc:spChg chg="add mod">
          <ac:chgData name="민수 김" userId="ec89dc7bc98e4fbb" providerId="LiveId" clId="{90D63213-E2FE-4ECF-9EC9-F0C16D9874FB}" dt="2024-12-01T12:36:08.919" v="4593" actId="20577"/>
          <ac:spMkLst>
            <pc:docMk/>
            <pc:sldMk cId="71739073" sldId="283"/>
            <ac:spMk id="6" creationId="{63F5F3D5-A413-4801-0CD6-EB4C7CE03F0E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23" creationId="{ECB1761A-843C-266B-34BB-0E21B55862AF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24" creationId="{4BD912CC-8619-4B49-47F6-4572FE105095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4" creationId="{C971801E-F343-272A-CF17-FE39A1CD2652}"/>
          </ac:spMkLst>
        </pc:spChg>
        <pc:spChg chg="del mod">
          <ac:chgData name="민수 김" userId="ec89dc7bc98e4fbb" providerId="LiveId" clId="{90D63213-E2FE-4ECF-9EC9-F0C16D9874FB}" dt="2024-12-01T12:35:42.163" v="4555" actId="21"/>
          <ac:spMkLst>
            <pc:docMk/>
            <pc:sldMk cId="71739073" sldId="283"/>
            <ac:spMk id="1155" creationId="{F70F44E1-E688-FC00-BC71-645E9B95E6FB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7" creationId="{B8137DE4-345D-96BE-01FB-CCABE53CFF60}"/>
          </ac:spMkLst>
        </pc:spChg>
        <pc:spChg chg="mod">
          <ac:chgData name="민수 김" userId="ec89dc7bc98e4fbb" providerId="LiveId" clId="{90D63213-E2FE-4ECF-9EC9-F0C16D9874FB}" dt="2024-12-01T12:36:19.606" v="4639" actId="1035"/>
          <ac:spMkLst>
            <pc:docMk/>
            <pc:sldMk cId="71739073" sldId="283"/>
            <ac:spMk id="1158" creationId="{167B719C-665A-C42D-9637-17D57AD08E0A}"/>
          </ac:spMkLst>
        </pc:spChg>
        <pc:picChg chg="add del mod">
          <ac:chgData name="민수 김" userId="ec89dc7bc98e4fbb" providerId="LiveId" clId="{90D63213-E2FE-4ECF-9EC9-F0C16D9874FB}" dt="2024-12-01T12:52:22.201" v="5434" actId="478"/>
          <ac:picMkLst>
            <pc:docMk/>
            <pc:sldMk cId="71739073" sldId="283"/>
            <ac:picMk id="8" creationId="{86AE1700-7858-9E39-AEB6-5AB8D864E1F6}"/>
          </ac:picMkLst>
        </pc:picChg>
        <pc:picChg chg="add mod">
          <ac:chgData name="민수 김" userId="ec89dc7bc98e4fbb" providerId="LiveId" clId="{90D63213-E2FE-4ECF-9EC9-F0C16D9874FB}" dt="2024-12-01T12:52:37.791" v="5437" actId="1076"/>
          <ac:picMkLst>
            <pc:docMk/>
            <pc:sldMk cId="71739073" sldId="283"/>
            <ac:picMk id="10" creationId="{FA10B7FF-74B6-07AF-31F2-731835C3197D}"/>
          </ac:picMkLst>
        </pc:picChg>
        <pc:picChg chg="del mod">
          <ac:chgData name="민수 김" userId="ec89dc7bc98e4fbb" providerId="LiveId" clId="{90D63213-E2FE-4ECF-9EC9-F0C16D9874FB}" dt="2024-12-01T12:52:07.469" v="5427" actId="478"/>
          <ac:picMkLst>
            <pc:docMk/>
            <pc:sldMk cId="71739073" sldId="283"/>
            <ac:picMk id="5122" creationId="{161BB32B-2C9F-7757-0FFF-6BD230A5AAE5}"/>
          </ac:picMkLst>
        </pc:picChg>
        <pc:picChg chg="del mod">
          <ac:chgData name="민수 김" userId="ec89dc7bc98e4fbb" providerId="LiveId" clId="{90D63213-E2FE-4ECF-9EC9-F0C16D9874FB}" dt="2024-12-01T12:52:07.469" v="5427" actId="478"/>
          <ac:picMkLst>
            <pc:docMk/>
            <pc:sldMk cId="71739073" sldId="283"/>
            <ac:picMk id="5124" creationId="{76358E5B-17C2-AA17-7E64-3C925C5A8736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2:08.281" v="7438" actId="20577"/>
        <pc:sldMkLst>
          <pc:docMk/>
          <pc:sldMk cId="3118289863" sldId="284"/>
        </pc:sldMkLst>
        <pc:spChg chg="add mod">
          <ac:chgData name="민수 김" userId="ec89dc7bc98e4fbb" providerId="LiveId" clId="{90D63213-E2FE-4ECF-9EC9-F0C16D9874FB}" dt="2024-12-01T13:11:47.963" v="7376" actId="20577"/>
          <ac:spMkLst>
            <pc:docMk/>
            <pc:sldMk cId="3118289863" sldId="284"/>
            <ac:spMk id="6" creationId="{3790AAA8-8E96-1ADB-6385-1CBD93DD3FFC}"/>
          </ac:spMkLst>
        </pc:spChg>
        <pc:spChg chg="del mod">
          <ac:chgData name="민수 김" userId="ec89dc7bc98e4fbb" providerId="LiveId" clId="{90D63213-E2FE-4ECF-9EC9-F0C16D9874FB}" dt="2024-12-01T12:22:01.134" v="3378"/>
          <ac:spMkLst>
            <pc:docMk/>
            <pc:sldMk cId="3118289863" sldId="284"/>
            <ac:spMk id="30" creationId="{0E7FFAED-2D64-2F30-74A8-A7465502A7FC}"/>
          </ac:spMkLst>
        </pc:spChg>
        <pc:spChg chg="mod">
          <ac:chgData name="민수 김" userId="ec89dc7bc98e4fbb" providerId="LiveId" clId="{90D63213-E2FE-4ECF-9EC9-F0C16D9874FB}" dt="2024-12-01T12:21:56.635" v="3374"/>
          <ac:spMkLst>
            <pc:docMk/>
            <pc:sldMk cId="3118289863" sldId="284"/>
            <ac:spMk id="1173" creationId="{84E78CF4-77AF-88C6-74A7-8C3CFAD6DD1A}"/>
          </ac:spMkLst>
        </pc:spChg>
        <pc:picChg chg="add mod">
          <ac:chgData name="민수 김" userId="ec89dc7bc98e4fbb" providerId="LiveId" clId="{90D63213-E2FE-4ECF-9EC9-F0C16D9874FB}" dt="2024-12-01T12:24:03.878" v="3383" actId="1076"/>
          <ac:picMkLst>
            <pc:docMk/>
            <pc:sldMk cId="3118289863" sldId="284"/>
            <ac:picMk id="3" creationId="{FBD5795A-8EC5-DCD0-A431-640FC41BDE0F}"/>
          </ac:picMkLst>
        </pc:picChg>
        <pc:picChg chg="add mod">
          <ac:chgData name="민수 김" userId="ec89dc7bc98e4fbb" providerId="LiveId" clId="{90D63213-E2FE-4ECF-9EC9-F0C16D9874FB}" dt="2024-12-01T12:24:24.976" v="3389" actId="1076"/>
          <ac:picMkLst>
            <pc:docMk/>
            <pc:sldMk cId="3118289863" sldId="284"/>
            <ac:picMk id="5" creationId="{F6106CD4-A1A0-9B84-D06D-ED1579E3FA37}"/>
          </ac:picMkLst>
        </pc:picChg>
        <pc:picChg chg="del">
          <ac:chgData name="민수 김" userId="ec89dc7bc98e4fbb" providerId="LiveId" clId="{90D63213-E2FE-4ECF-9EC9-F0C16D9874FB}" dt="2024-12-01T12:22:01.133" v="3376" actId="478"/>
          <ac:picMkLst>
            <pc:docMk/>
            <pc:sldMk cId="3118289863" sldId="284"/>
            <ac:picMk id="1032" creationId="{E91EE6C4-C3E5-FAE6-E10C-D2426E6782D3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4:31.174" v="7961" actId="20577"/>
        <pc:sldMkLst>
          <pc:docMk/>
          <pc:sldMk cId="1052276308" sldId="285"/>
        </pc:sldMkLst>
        <pc:spChg chg="del mod">
          <ac:chgData name="민수 김" userId="ec89dc7bc98e4fbb" providerId="LiveId" clId="{90D63213-E2FE-4ECF-9EC9-F0C16D9874FB}" dt="2024-12-01T12:47:22.791" v="5239" actId="478"/>
          <ac:spMkLst>
            <pc:docMk/>
            <pc:sldMk cId="1052276308" sldId="285"/>
            <ac:spMk id="3" creationId="{41D5D118-B54F-12FA-932F-117525056FD7}"/>
          </ac:spMkLst>
        </pc:spChg>
        <pc:spChg chg="del">
          <ac:chgData name="민수 김" userId="ec89dc7bc98e4fbb" providerId="LiveId" clId="{90D63213-E2FE-4ECF-9EC9-F0C16D9874FB}" dt="2024-12-01T12:43:56.573" v="5119" actId="478"/>
          <ac:spMkLst>
            <pc:docMk/>
            <pc:sldMk cId="1052276308" sldId="285"/>
            <ac:spMk id="5" creationId="{7051A772-BA06-1711-6CF5-4B0EF3C19F8F}"/>
          </ac:spMkLst>
        </pc:spChg>
        <pc:spChg chg="mod">
          <ac:chgData name="민수 김" userId="ec89dc7bc98e4fbb" providerId="LiveId" clId="{90D63213-E2FE-4ECF-9EC9-F0C16D9874FB}" dt="2024-12-01T12:40:33.915" v="4825" actId="14100"/>
          <ac:spMkLst>
            <pc:docMk/>
            <pc:sldMk cId="1052276308" sldId="285"/>
            <ac:spMk id="1154" creationId="{4E3108D1-D01F-4483-C55F-5A3CCD8F7A0E}"/>
          </ac:spMkLst>
        </pc:spChg>
        <pc:spChg chg="mod">
          <ac:chgData name="민수 김" userId="ec89dc7bc98e4fbb" providerId="LiveId" clId="{90D63213-E2FE-4ECF-9EC9-F0C16D9874FB}" dt="2024-12-01T12:38:16.226" v="4726" actId="20577"/>
          <ac:spMkLst>
            <pc:docMk/>
            <pc:sldMk cId="1052276308" sldId="285"/>
            <ac:spMk id="1155" creationId="{63E87BFE-057F-AA98-ADE8-E7C53CCBB4C6}"/>
          </ac:spMkLst>
        </pc:spChg>
        <pc:spChg chg="mod">
          <ac:chgData name="민수 김" userId="ec89dc7bc98e4fbb" providerId="LiveId" clId="{90D63213-E2FE-4ECF-9EC9-F0C16D9874FB}" dt="2024-12-01T12:43:20.916" v="5118" actId="20577"/>
          <ac:spMkLst>
            <pc:docMk/>
            <pc:sldMk cId="1052276308" sldId="285"/>
            <ac:spMk id="1157" creationId="{BDA03D3F-04AE-C0D4-3366-625E5B7E04F9}"/>
          </ac:spMkLst>
        </pc:spChg>
        <pc:picChg chg="del">
          <ac:chgData name="민수 김" userId="ec89dc7bc98e4fbb" providerId="LiveId" clId="{90D63213-E2FE-4ECF-9EC9-F0C16D9874FB}" dt="2024-12-01T12:43:56.573" v="5119" actId="478"/>
          <ac:picMkLst>
            <pc:docMk/>
            <pc:sldMk cId="1052276308" sldId="285"/>
            <ac:picMk id="4" creationId="{F45F4468-E417-5EA5-E7F8-D61C08ED4687}"/>
          </ac:picMkLst>
        </pc:picChg>
        <pc:picChg chg="add mod">
          <ac:chgData name="민수 김" userId="ec89dc7bc98e4fbb" providerId="LiveId" clId="{90D63213-E2FE-4ECF-9EC9-F0C16D9874FB}" dt="2024-12-01T12:47:09.250" v="5234" actId="14100"/>
          <ac:picMkLst>
            <pc:docMk/>
            <pc:sldMk cId="1052276308" sldId="285"/>
            <ac:picMk id="6" creationId="{5904854B-3EE9-CFE8-12B1-AE88F1034C5B}"/>
          </ac:picMkLst>
        </pc:picChg>
        <pc:picChg chg="add del mod">
          <ac:chgData name="민수 김" userId="ec89dc7bc98e4fbb" providerId="LiveId" clId="{90D63213-E2FE-4ECF-9EC9-F0C16D9874FB}" dt="2024-12-01T12:47:18.101" v="5237" actId="478"/>
          <ac:picMkLst>
            <pc:docMk/>
            <pc:sldMk cId="1052276308" sldId="285"/>
            <ac:picMk id="8" creationId="{7DF889BC-A5BF-34EE-47AE-CE505D3B54A8}"/>
          </ac:picMkLst>
        </pc:picChg>
        <pc:picChg chg="add del mod">
          <ac:chgData name="민수 김" userId="ec89dc7bc98e4fbb" providerId="LiveId" clId="{90D63213-E2FE-4ECF-9EC9-F0C16D9874FB}" dt="2024-12-01T12:47:03.252" v="5232" actId="478"/>
          <ac:picMkLst>
            <pc:docMk/>
            <pc:sldMk cId="1052276308" sldId="285"/>
            <ac:picMk id="10" creationId="{8E1A197A-FE2D-7B93-6E6F-D8A9235BECE7}"/>
          </ac:picMkLst>
        </pc:picChg>
        <pc:picChg chg="add del mod">
          <ac:chgData name="민수 김" userId="ec89dc7bc98e4fbb" providerId="LiveId" clId="{90D63213-E2FE-4ECF-9EC9-F0C16D9874FB}" dt="2024-12-01T12:47:20.796" v="5238" actId="21"/>
          <ac:picMkLst>
            <pc:docMk/>
            <pc:sldMk cId="1052276308" sldId="285"/>
            <ac:picMk id="12" creationId="{31FD32DD-1164-9381-2292-50CCB8AC2079}"/>
          </ac:picMkLst>
        </pc:picChg>
        <pc:picChg chg="add mod">
          <ac:chgData name="민수 김" userId="ec89dc7bc98e4fbb" providerId="LiveId" clId="{90D63213-E2FE-4ECF-9EC9-F0C16D9874FB}" dt="2024-12-01T12:47:28.076" v="5242" actId="14100"/>
          <ac:picMkLst>
            <pc:docMk/>
            <pc:sldMk cId="1052276308" sldId="285"/>
            <ac:picMk id="13" creationId="{31FD32DD-1164-9381-2292-50CCB8AC2079}"/>
          </ac:picMkLst>
        </pc:picChg>
        <pc:picChg chg="del">
          <ac:chgData name="민수 김" userId="ec89dc7bc98e4fbb" providerId="LiveId" clId="{90D63213-E2FE-4ECF-9EC9-F0C16D9874FB}" dt="2024-12-01T12:40:18.522" v="4805" actId="478"/>
          <ac:picMkLst>
            <pc:docMk/>
            <pc:sldMk cId="1052276308" sldId="285"/>
            <ac:picMk id="20" creationId="{05F4D515-A82D-5B49-52C8-CD57389B7A03}"/>
          </ac:picMkLst>
        </pc:picChg>
        <pc:picChg chg="del">
          <ac:chgData name="민수 김" userId="ec89dc7bc98e4fbb" providerId="LiveId" clId="{90D63213-E2FE-4ECF-9EC9-F0C16D9874FB}" dt="2024-12-01T12:43:56.573" v="5119" actId="478"/>
          <ac:picMkLst>
            <pc:docMk/>
            <pc:sldMk cId="1052276308" sldId="285"/>
            <ac:picMk id="1026" creationId="{BC8DF55D-0738-B0AD-EAAF-A29EA404B5A2}"/>
          </ac:picMkLst>
        </pc:picChg>
      </pc:sldChg>
      <pc:sldChg chg="addSp delSp modSp add mod modNotesTx">
        <pc:chgData name="민수 김" userId="ec89dc7bc98e4fbb" providerId="LiveId" clId="{90D63213-E2FE-4ECF-9EC9-F0C16D9874FB}" dt="2024-12-01T13:17:38.235" v="8388" actId="20577"/>
        <pc:sldMkLst>
          <pc:docMk/>
          <pc:sldMk cId="1392314965" sldId="286"/>
        </pc:sldMkLst>
        <pc:spChg chg="mod">
          <ac:chgData name="민수 김" userId="ec89dc7bc98e4fbb" providerId="LiveId" clId="{90D63213-E2FE-4ECF-9EC9-F0C16D9874FB}" dt="2024-12-01T12:38:51.960" v="4804"/>
          <ac:spMkLst>
            <pc:docMk/>
            <pc:sldMk cId="1392314965" sldId="286"/>
            <ac:spMk id="5" creationId="{7AB47CA5-791C-D7C6-ADAE-FBBAB35199FD}"/>
          </ac:spMkLst>
        </pc:spChg>
        <pc:spChg chg="add mod">
          <ac:chgData name="민수 김" userId="ec89dc7bc98e4fbb" providerId="LiveId" clId="{90D63213-E2FE-4ECF-9EC9-F0C16D9874FB}" dt="2024-12-01T12:50:22.380" v="5410"/>
          <ac:spMkLst>
            <pc:docMk/>
            <pc:sldMk cId="1392314965" sldId="286"/>
            <ac:spMk id="7" creationId="{A2DF344C-72E8-0178-D64C-7924C607F0B6}"/>
          </ac:spMkLst>
        </pc:spChg>
        <pc:spChg chg="add del">
          <ac:chgData name="민수 김" userId="ec89dc7bc98e4fbb" providerId="LiveId" clId="{90D63213-E2FE-4ECF-9EC9-F0C16D9874FB}" dt="2024-12-01T13:15:38.671" v="8141" actId="478"/>
          <ac:spMkLst>
            <pc:docMk/>
            <pc:sldMk cId="1392314965" sldId="286"/>
            <ac:spMk id="11" creationId="{FE176DF4-BAD7-6D99-7CFF-CCC5EA579D97}"/>
          </ac:spMkLst>
        </pc:spChg>
        <pc:spChg chg="add del">
          <ac:chgData name="민수 김" userId="ec89dc7bc98e4fbb" providerId="LiveId" clId="{90D63213-E2FE-4ECF-9EC9-F0C16D9874FB}" dt="2024-12-01T13:15:43.422" v="8143" actId="478"/>
          <ac:spMkLst>
            <pc:docMk/>
            <pc:sldMk cId="1392314965" sldId="286"/>
            <ac:spMk id="12" creationId="{C6F1FF3D-C7ED-4DDF-FCDA-EB8923812666}"/>
          </ac:spMkLst>
        </pc:spChg>
        <pc:spChg chg="mod">
          <ac:chgData name="민수 김" userId="ec89dc7bc98e4fbb" providerId="LiveId" clId="{90D63213-E2FE-4ECF-9EC9-F0C16D9874FB}" dt="2024-12-01T12:45:19.891" v="5228"/>
          <ac:spMkLst>
            <pc:docMk/>
            <pc:sldMk cId="1392314965" sldId="286"/>
            <ac:spMk id="19" creationId="{58BD6B3A-BE1C-8A7B-0AB0-894630C6C24A}"/>
          </ac:spMkLst>
        </pc:spChg>
        <pc:picChg chg="add mod">
          <ac:chgData name="민수 김" userId="ec89dc7bc98e4fbb" providerId="LiveId" clId="{90D63213-E2FE-4ECF-9EC9-F0C16D9874FB}" dt="2024-12-01T12:45:46.061" v="5231" actId="1076"/>
          <ac:picMkLst>
            <pc:docMk/>
            <pc:sldMk cId="1392314965" sldId="286"/>
            <ac:picMk id="3" creationId="{62B943FE-BAE8-3D45-6C94-2D8AE10EC3E2}"/>
          </ac:picMkLst>
        </pc:picChg>
        <pc:picChg chg="add del mod">
          <ac:chgData name="민수 김" userId="ec89dc7bc98e4fbb" providerId="LiveId" clId="{90D63213-E2FE-4ECF-9EC9-F0C16D9874FB}" dt="2024-12-01T13:15:36.585" v="8139" actId="478"/>
          <ac:picMkLst>
            <pc:docMk/>
            <pc:sldMk cId="1392314965" sldId="286"/>
            <ac:picMk id="6" creationId="{89CB65DC-9CB5-6682-9F4F-573AFCC462A5}"/>
          </ac:picMkLst>
        </pc:picChg>
        <pc:picChg chg="del">
          <ac:chgData name="민수 김" userId="ec89dc7bc98e4fbb" providerId="LiveId" clId="{90D63213-E2FE-4ECF-9EC9-F0C16D9874FB}" dt="2024-12-01T12:45:02.516" v="5208" actId="478"/>
          <ac:picMkLst>
            <pc:docMk/>
            <pc:sldMk cId="1392314965" sldId="286"/>
            <ac:picMk id="9" creationId="{9942581E-03EC-706A-F759-E1F5E0A4BBCA}"/>
          </ac:picMkLst>
        </pc:picChg>
        <pc:picChg chg="add mod">
          <ac:chgData name="민수 김" userId="ec89dc7bc98e4fbb" providerId="LiveId" clId="{90D63213-E2FE-4ECF-9EC9-F0C16D9874FB}" dt="2024-12-01T12:50:59.347" v="5415" actId="1076"/>
          <ac:picMkLst>
            <pc:docMk/>
            <pc:sldMk cId="1392314965" sldId="286"/>
            <ac:picMk id="10" creationId="{C15AC2D3-ADCD-43CA-D712-8993455541A4}"/>
          </ac:picMkLst>
        </pc:picChg>
        <pc:picChg chg="add mod">
          <ac:chgData name="민수 김" userId="ec89dc7bc98e4fbb" providerId="LiveId" clId="{90D63213-E2FE-4ECF-9EC9-F0C16D9874FB}" dt="2024-12-01T13:15:57.532" v="8147" actId="14100"/>
          <ac:picMkLst>
            <pc:docMk/>
            <pc:sldMk cId="1392314965" sldId="286"/>
            <ac:picMk id="14" creationId="{E1D15F43-62DD-0F6D-018A-679BD51D1E77}"/>
          </ac:picMkLst>
        </pc:picChg>
        <pc:picChg chg="del">
          <ac:chgData name="민수 김" userId="ec89dc7bc98e4fbb" providerId="LiveId" clId="{90D63213-E2FE-4ECF-9EC9-F0C16D9874FB}" dt="2024-12-01T12:50:35.852" v="5411" actId="478"/>
          <ac:picMkLst>
            <pc:docMk/>
            <pc:sldMk cId="1392314965" sldId="286"/>
            <ac:picMk id="30" creationId="{2B7283F7-1010-8581-2090-3F078311A682}"/>
          </ac:picMkLst>
        </pc:picChg>
        <pc:picChg chg="del">
          <ac:chgData name="민수 김" userId="ec89dc7bc98e4fbb" providerId="LiveId" clId="{90D63213-E2FE-4ECF-9EC9-F0C16D9874FB}" dt="2024-12-01T12:50:35.852" v="5411" actId="478"/>
          <ac:picMkLst>
            <pc:docMk/>
            <pc:sldMk cId="1392314965" sldId="286"/>
            <ac:picMk id="2054" creationId="{C19E6CBB-531A-9D16-FE8A-DD2A878ABCE2}"/>
          </ac:picMkLst>
        </pc:picChg>
      </pc:sldChg>
      <pc:sldChg chg="addSp delSp modSp add mod">
        <pc:chgData name="민수 김" userId="ec89dc7bc98e4fbb" providerId="LiveId" clId="{90D63213-E2FE-4ECF-9EC9-F0C16D9874FB}" dt="2024-12-01T13:10:51.713" v="7313"/>
        <pc:sldMkLst>
          <pc:docMk/>
          <pc:sldMk cId="1199950786" sldId="287"/>
        </pc:sldMkLst>
        <pc:spChg chg="add mod">
          <ac:chgData name="민수 김" userId="ec89dc7bc98e4fbb" providerId="LiveId" clId="{90D63213-E2FE-4ECF-9EC9-F0C16D9874FB}" dt="2024-12-01T13:07:39.138" v="6915" actId="1076"/>
          <ac:spMkLst>
            <pc:docMk/>
            <pc:sldMk cId="1199950786" sldId="287"/>
            <ac:spMk id="2" creationId="{FCDC81D7-C8F1-3876-7360-824B8CB2B45A}"/>
          </ac:spMkLst>
        </pc:spChg>
        <pc:spChg chg="add mod">
          <ac:chgData name="민수 김" userId="ec89dc7bc98e4fbb" providerId="LiveId" clId="{90D63213-E2FE-4ECF-9EC9-F0C16D9874FB}" dt="2024-12-01T13:08:03.176" v="6979" actId="1076"/>
          <ac:spMkLst>
            <pc:docMk/>
            <pc:sldMk cId="1199950786" sldId="287"/>
            <ac:spMk id="3" creationId="{65623024-1632-8D6C-403E-407808C46318}"/>
          </ac:spMkLst>
        </pc:spChg>
        <pc:spChg chg="add mod">
          <ac:chgData name="민수 김" userId="ec89dc7bc98e4fbb" providerId="LiveId" clId="{90D63213-E2FE-4ECF-9EC9-F0C16D9874FB}" dt="2024-12-01T13:08:00.113" v="6978" actId="1076"/>
          <ac:spMkLst>
            <pc:docMk/>
            <pc:sldMk cId="1199950786" sldId="287"/>
            <ac:spMk id="4" creationId="{54D6382A-54A0-8B01-A1EA-B2937CEE799A}"/>
          </ac:spMkLst>
        </pc:spChg>
        <pc:spChg chg="add del mod">
          <ac:chgData name="민수 김" userId="ec89dc7bc98e4fbb" providerId="LiveId" clId="{90D63213-E2FE-4ECF-9EC9-F0C16D9874FB}" dt="2024-12-01T13:08:05.604" v="6980" actId="21"/>
          <ac:spMkLst>
            <pc:docMk/>
            <pc:sldMk cId="1199950786" sldId="287"/>
            <ac:spMk id="5" creationId="{A6974F6A-4318-FA71-38C9-11B6AA6CC2D8}"/>
          </ac:spMkLst>
        </pc:spChg>
        <pc:spChg chg="add mod">
          <ac:chgData name="민수 김" userId="ec89dc7bc98e4fbb" providerId="LiveId" clId="{90D63213-E2FE-4ECF-9EC9-F0C16D9874FB}" dt="2024-12-01T13:09:26.273" v="7108" actId="1076"/>
          <ac:spMkLst>
            <pc:docMk/>
            <pc:sldMk cId="1199950786" sldId="287"/>
            <ac:spMk id="6" creationId="{A6974F6A-4318-FA71-38C9-11B6AA6CC2D8}"/>
          </ac:spMkLst>
        </pc:spChg>
        <pc:spChg chg="add mod">
          <ac:chgData name="민수 김" userId="ec89dc7bc98e4fbb" providerId="LiveId" clId="{90D63213-E2FE-4ECF-9EC9-F0C16D9874FB}" dt="2024-12-01T13:08:53.991" v="7082" actId="1076"/>
          <ac:spMkLst>
            <pc:docMk/>
            <pc:sldMk cId="1199950786" sldId="287"/>
            <ac:spMk id="7" creationId="{C55FF0EA-E97E-5D83-15B7-6445169E3795}"/>
          </ac:spMkLst>
        </pc:spChg>
        <pc:spChg chg="add mod">
          <ac:chgData name="민수 김" userId="ec89dc7bc98e4fbb" providerId="LiveId" clId="{90D63213-E2FE-4ECF-9EC9-F0C16D9874FB}" dt="2024-12-01T13:10:51.713" v="7313"/>
          <ac:spMkLst>
            <pc:docMk/>
            <pc:sldMk cId="1199950786" sldId="287"/>
            <ac:spMk id="8" creationId="{87DE76F2-A428-4A10-549C-2BAEFC268236}"/>
          </ac:spMkLst>
        </pc:spChg>
        <pc:spChg chg="del mod">
          <ac:chgData name="민수 김" userId="ec89dc7bc98e4fbb" providerId="LiveId" clId="{90D63213-E2FE-4ECF-9EC9-F0C16D9874FB}" dt="2024-12-01T13:05:03.480" v="6705" actId="478"/>
          <ac:spMkLst>
            <pc:docMk/>
            <pc:sldMk cId="1199950786" sldId="287"/>
            <ac:spMk id="30" creationId="{7F43468B-CDAD-10C9-1D63-68B3381DF414}"/>
          </ac:spMkLst>
        </pc:spChg>
        <pc:spChg chg="mod">
          <ac:chgData name="민수 김" userId="ec89dc7bc98e4fbb" providerId="LiveId" clId="{90D63213-E2FE-4ECF-9EC9-F0C16D9874FB}" dt="2024-12-01T12:57:19.588" v="6288"/>
          <ac:spMkLst>
            <pc:docMk/>
            <pc:sldMk cId="1199950786" sldId="287"/>
            <ac:spMk id="1173" creationId="{58243253-32D0-BC72-842C-16425E42DDC9}"/>
          </ac:spMkLst>
        </pc:spChg>
        <pc:picChg chg="del">
          <ac:chgData name="민수 김" userId="ec89dc7bc98e4fbb" providerId="LiveId" clId="{90D63213-E2FE-4ECF-9EC9-F0C16D9874FB}" dt="2024-12-01T13:05:03.480" v="6705" actId="478"/>
          <ac:picMkLst>
            <pc:docMk/>
            <pc:sldMk cId="1199950786" sldId="287"/>
            <ac:picMk id="1032" creationId="{801C8EEC-029C-9B75-1430-03BABC05F4CE}"/>
          </ac:picMkLst>
        </pc:picChg>
        <pc:picChg chg="add mod">
          <ac:chgData name="민수 김" userId="ec89dc7bc98e4fbb" providerId="LiveId" clId="{90D63213-E2FE-4ECF-9EC9-F0C16D9874FB}" dt="2024-12-01T13:07:33.943" v="6914" actId="1076"/>
          <ac:picMkLst>
            <pc:docMk/>
            <pc:sldMk cId="1199950786" sldId="287"/>
            <ac:picMk id="2050" creationId="{87C1FC29-73AE-BC4D-E844-67F3DF51953B}"/>
          </ac:picMkLst>
        </pc:picChg>
      </pc:sldChg>
      <pc:sldMasterChg chg="delSldLayout">
        <pc:chgData name="민수 김" userId="ec89dc7bc98e4fbb" providerId="LiveId" clId="{90D63213-E2FE-4ECF-9EC9-F0C16D9874FB}" dt="2024-12-01T12:21:42.931" v="3363" actId="47"/>
        <pc:sldMasterMkLst>
          <pc:docMk/>
          <pc:sldMasterMk cId="0" sldId="2147483676"/>
        </pc:sldMasterMkLst>
        <pc:sldLayoutChg chg="del">
          <pc:chgData name="민수 김" userId="ec89dc7bc98e4fbb" providerId="LiveId" clId="{90D63213-E2FE-4ECF-9EC9-F0C16D9874FB}" dt="2024-12-01T10:25:49.933" v="469" actId="47"/>
          <pc:sldLayoutMkLst>
            <pc:docMk/>
            <pc:sldMasterMk cId="0" sldId="2147483676"/>
            <pc:sldLayoutMk cId="1587789591" sldId="2147483678"/>
          </pc:sldLayoutMkLst>
        </pc:sldLayoutChg>
        <pc:sldLayoutChg chg="del">
          <pc:chgData name="민수 김" userId="ec89dc7bc98e4fbb" providerId="LiveId" clId="{90D63213-E2FE-4ECF-9EC9-F0C16D9874FB}" dt="2024-12-01T10:50:05.288" v="1587" actId="47"/>
          <pc:sldLayoutMkLst>
            <pc:docMk/>
            <pc:sldMasterMk cId="0" sldId="2147483676"/>
            <pc:sldLayoutMk cId="3552253093" sldId="2147483679"/>
          </pc:sldLayoutMkLst>
        </pc:sldLayoutChg>
        <pc:sldLayoutChg chg="del">
          <pc:chgData name="민수 김" userId="ec89dc7bc98e4fbb" providerId="LiveId" clId="{90D63213-E2FE-4ECF-9EC9-F0C16D9874FB}" dt="2024-12-01T12:21:42.931" v="3363" actId="47"/>
          <pc:sldLayoutMkLst>
            <pc:docMk/>
            <pc:sldMasterMk cId="0" sldId="2147483676"/>
            <pc:sldLayoutMk cId="283383349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d74c9e2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d74c9e2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530B7EA0-0CAE-1712-419F-32964A22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9CFDC17C-D795-9004-74F2-F1FFBF2DC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D148D22D-C51A-F700-534B-D4D0ADE63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https://</a:t>
            </a:r>
            <a:r>
              <a:rPr lang="en" altLang="ko-KR" dirty="0" err="1"/>
              <a:t>www.its.go.kr</a:t>
            </a:r>
            <a:r>
              <a:rPr lang="en" altLang="ko-KR" dirty="0"/>
              <a:t>/</a:t>
            </a:r>
            <a:r>
              <a:rPr lang="en" altLang="ko-KR" dirty="0" err="1"/>
              <a:t>opendata</a:t>
            </a:r>
            <a:r>
              <a:rPr lang="en" altLang="ko-KR" dirty="0"/>
              <a:t>/</a:t>
            </a:r>
            <a:r>
              <a:rPr lang="en" altLang="ko-KR" dirty="0" err="1"/>
              <a:t>opendataList?service</a:t>
            </a:r>
            <a:r>
              <a:rPr lang="en" altLang="ko-KR" dirty="0"/>
              <a:t>=event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06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>
          <a:extLst>
            <a:ext uri="{FF2B5EF4-FFF2-40B4-BE49-F238E27FC236}">
              <a16:creationId xmlns:a16="http://schemas.microsoft.com/office/drawing/2014/main" id="{B4377A9F-A65D-0101-85E4-CD5FE00B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>
            <a:extLst>
              <a:ext uri="{FF2B5EF4-FFF2-40B4-BE49-F238E27FC236}">
                <a16:creationId xmlns:a16="http://schemas.microsoft.com/office/drawing/2014/main" id="{7810A11C-2E41-F682-51E9-2ED159B6D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>
            <a:extLst>
              <a:ext uri="{FF2B5EF4-FFF2-40B4-BE49-F238E27FC236}">
                <a16:creationId xmlns:a16="http://schemas.microsoft.com/office/drawing/2014/main" id="{D3A8A02F-B046-AB8A-D0E2-E58C1E8B0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0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>
          <a:extLst>
            <a:ext uri="{FF2B5EF4-FFF2-40B4-BE49-F238E27FC236}">
              <a16:creationId xmlns:a16="http://schemas.microsoft.com/office/drawing/2014/main" id="{3B61CB0B-544F-7078-3943-52B609D5E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84d99d1a72_0_15:notes">
            <a:extLst>
              <a:ext uri="{FF2B5EF4-FFF2-40B4-BE49-F238E27FC236}">
                <a16:creationId xmlns:a16="http://schemas.microsoft.com/office/drawing/2014/main" id="{B542A8DA-A5EC-15C4-D586-3D096D67D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84d99d1a72_0_15:notes">
            <a:extLst>
              <a:ext uri="{FF2B5EF4-FFF2-40B4-BE49-F238E27FC236}">
                <a16:creationId xmlns:a16="http://schemas.microsoft.com/office/drawing/2014/main" id="{2983676C-3C10-01B1-1318-49944B52E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03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5E7BDD7F-41AA-C776-6C53-6B24B0D6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7A9B9A58-74BA-A2BB-C6EA-90099C24F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97DCB5EF-8EC9-0C16-3D4D-45CDED715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추후</a:t>
            </a:r>
            <a:r>
              <a:rPr lang="en" dirty="0"/>
              <a:t> LSTM </a:t>
            </a:r>
            <a:r>
              <a:rPr lang="en" dirty="0" err="1"/>
              <a:t>모델은</a:t>
            </a:r>
            <a:r>
              <a:rPr lang="en" dirty="0"/>
              <a:t> </a:t>
            </a:r>
            <a:r>
              <a:rPr lang="en" dirty="0" err="1"/>
              <a:t>사용자의</a:t>
            </a:r>
            <a:r>
              <a:rPr lang="en" dirty="0"/>
              <a:t> </a:t>
            </a:r>
            <a:r>
              <a:rPr lang="en" dirty="0" err="1"/>
              <a:t>입력으로</a:t>
            </a:r>
            <a:r>
              <a:rPr lang="en" dirty="0"/>
              <a:t> </a:t>
            </a:r>
            <a:r>
              <a:rPr lang="en-US" altLang="ko-KR" dirty="0"/>
              <a:t>’</a:t>
            </a:r>
            <a:r>
              <a:rPr lang="ko-KR" altLang="en-US" dirty="0"/>
              <a:t>월</a:t>
            </a:r>
            <a:r>
              <a:rPr lang="en-US" altLang="ko-KR" dirty="0"/>
              <a:t>’, ‘</a:t>
            </a:r>
            <a:r>
              <a:rPr lang="ko-KR" altLang="en-US" dirty="0"/>
              <a:t>지하철역</a:t>
            </a:r>
            <a:r>
              <a:rPr lang="en-US" altLang="ko-KR" dirty="0"/>
              <a:t>’, ‘</a:t>
            </a:r>
            <a:r>
              <a:rPr lang="ko-KR" altLang="en-US" dirty="0"/>
              <a:t>예상도착시간</a:t>
            </a:r>
            <a:r>
              <a:rPr lang="en-US" altLang="ko-KR" dirty="0"/>
              <a:t>’</a:t>
            </a:r>
            <a:r>
              <a:rPr lang="ko-KR" altLang="en-US" dirty="0"/>
              <a:t>만 받을 것이므로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학습에</a:t>
            </a:r>
            <a:r>
              <a:rPr lang="en-US" dirty="0"/>
              <a:t> </a:t>
            </a:r>
            <a:r>
              <a:rPr lang="en-US" dirty="0" err="1"/>
              <a:t>필요없는</a:t>
            </a:r>
            <a:r>
              <a:rPr 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호선명</a:t>
            </a:r>
            <a:r>
              <a:rPr lang="en-US" altLang="ko-KR" dirty="0"/>
              <a:t>’, ‘</a:t>
            </a:r>
            <a:r>
              <a:rPr lang="ko-KR" altLang="en-US" dirty="0"/>
              <a:t>작업일자</a:t>
            </a:r>
            <a:r>
              <a:rPr lang="en-US" altLang="ko-KR" dirty="0"/>
              <a:t>’ column</a:t>
            </a:r>
            <a:r>
              <a:rPr lang="ko-KR" altLang="en-US" dirty="0"/>
              <a:t>을 제거하였습니다</a:t>
            </a:r>
            <a:r>
              <a:rPr lang="en-US" altLang="ko-KR" dirty="0"/>
              <a:t>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data.seoul.go.kr</a:t>
            </a:r>
            <a:r>
              <a:rPr lang="en" dirty="0"/>
              <a:t>/</a:t>
            </a:r>
            <a:r>
              <a:rPr lang="en" dirty="0" err="1"/>
              <a:t>dataList</a:t>
            </a:r>
            <a:r>
              <a:rPr lang="en" dirty="0"/>
              <a:t>/OA-12252/S/1/</a:t>
            </a:r>
            <a:r>
              <a:rPr lang="en" dirty="0" err="1"/>
              <a:t>datasetView.do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9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3205D319-DF1A-3C7A-3E80-DFA47C2C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8D371F20-8116-6D39-20B6-2628AF719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E1B8BA86-D3B4-0543-942D-262542604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LSTM</a:t>
            </a:r>
            <a:r>
              <a:rPr lang="ko-KR" altLang="en-US" dirty="0"/>
              <a:t> 모델을 학습하기 위해 입력 데이터와 레이블을 정해야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feature</a:t>
            </a:r>
            <a:r>
              <a:rPr lang="ko-KR" altLang="en-US" dirty="0"/>
              <a:t>로는 </a:t>
            </a:r>
            <a:r>
              <a:rPr lang="ko-KR" altLang="en-US" dirty="0" err="1"/>
              <a:t>사용월</a:t>
            </a:r>
            <a:r>
              <a:rPr lang="en-US" altLang="ko-KR" dirty="0"/>
              <a:t>, </a:t>
            </a:r>
            <a:r>
              <a:rPr lang="ko-KR" altLang="en-US" dirty="0"/>
              <a:t>지하철역</a:t>
            </a:r>
            <a:r>
              <a:rPr lang="en-US" altLang="ko-KR" dirty="0"/>
              <a:t>, </a:t>
            </a:r>
            <a:r>
              <a:rPr lang="ko-KR" altLang="en-US" dirty="0"/>
              <a:t>시간대입니다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Label</a:t>
            </a:r>
            <a:r>
              <a:rPr lang="ko-KR" altLang="en-US" dirty="0"/>
              <a:t>은 해당하는 월</a:t>
            </a:r>
            <a:r>
              <a:rPr lang="en-US" altLang="ko-KR" dirty="0"/>
              <a:t>, </a:t>
            </a:r>
            <a:r>
              <a:rPr lang="ko-KR" altLang="en-US" dirty="0"/>
              <a:t>지하철역의 해당 시간대의 승차인원과 </a:t>
            </a:r>
            <a:r>
              <a:rPr lang="ko-KR" altLang="en-US" dirty="0" err="1"/>
              <a:t>하차인원입니다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feature</a:t>
            </a:r>
            <a:r>
              <a:rPr lang="ko-KR" altLang="en-US" dirty="0" err="1"/>
              <a:t>에</a:t>
            </a:r>
            <a:r>
              <a:rPr lang="ko-KR" altLang="en-US" dirty="0"/>
              <a:t> 사용되는 사용월과 지하철역은 범주형 변수이기 때문에 범주형 변수 인코딩을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모델은 승차인원과 하차인원을 출력하기 때문에 </a:t>
            </a:r>
            <a:r>
              <a:rPr lang="en-US" altLang="ko-KR" dirty="0"/>
              <a:t>LSTM</a:t>
            </a:r>
            <a:r>
              <a:rPr lang="ko-KR" altLang="en-US" dirty="0"/>
              <a:t>의 마지막 </a:t>
            </a:r>
            <a:r>
              <a:rPr lang="en-US" altLang="ko-KR" dirty="0"/>
              <a:t>layer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FC layer 2</a:t>
            </a:r>
            <a:r>
              <a:rPr lang="ko-KR" altLang="en-US" dirty="0"/>
              <a:t>개를 추가하여 각각 승차인원과 하차인원을 각각 </a:t>
            </a:r>
            <a:r>
              <a:rPr lang="en-US" altLang="ko-KR" dirty="0"/>
              <a:t>regression</a:t>
            </a:r>
            <a:r>
              <a:rPr lang="ko-KR" altLang="en-US" dirty="0"/>
              <a:t>하도록 모델을 설계하였습니다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학습하여</a:t>
            </a:r>
            <a:r>
              <a:rPr lang="en-US" altLang="ko-KR" dirty="0"/>
              <a:t>, </a:t>
            </a:r>
            <a:r>
              <a:rPr lang="ko-KR" altLang="en-US" dirty="0"/>
              <a:t>최종적으로 사용자가 사용하는 월과 목적지인 지하철역과 예상도착시간을 입력하면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모델은 해당하는 입력에 대한 예상 </a:t>
            </a:r>
            <a:r>
              <a:rPr lang="ko-KR" altLang="en-US" dirty="0" err="1"/>
              <a:t>승하차인원을</a:t>
            </a:r>
            <a:r>
              <a:rPr lang="ko-KR" altLang="en-US" dirty="0"/>
              <a:t> 추론하게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만약 예상 </a:t>
            </a:r>
            <a:r>
              <a:rPr lang="ko-KR" altLang="en-US" dirty="0" err="1"/>
              <a:t>승하차인원이</a:t>
            </a:r>
            <a:r>
              <a:rPr lang="ko-KR" altLang="en-US" dirty="0"/>
              <a:t> 평균 </a:t>
            </a:r>
            <a:r>
              <a:rPr lang="ko-KR" altLang="en-US" dirty="0" err="1"/>
              <a:t>승하차인원보다</a:t>
            </a:r>
            <a:r>
              <a:rPr lang="ko-KR" altLang="en-US" dirty="0"/>
              <a:t> 적으면 </a:t>
            </a:r>
            <a:r>
              <a:rPr lang="en-US" altLang="ko-KR" dirty="0"/>
              <a:t>’</a:t>
            </a:r>
            <a:r>
              <a:rPr lang="ko-KR" altLang="en-US" dirty="0"/>
              <a:t>원할</a:t>
            </a:r>
            <a:r>
              <a:rPr lang="en-US" altLang="ko-KR" dirty="0"/>
              <a:t>’</a:t>
            </a:r>
            <a:r>
              <a:rPr lang="ko-KR" altLang="en-US" dirty="0"/>
              <a:t>로 분류하고 많으면 </a:t>
            </a:r>
            <a:r>
              <a:rPr lang="en-US" altLang="ko-KR" dirty="0"/>
              <a:t>‘</a:t>
            </a:r>
            <a:r>
              <a:rPr lang="ko-KR" altLang="en-US" dirty="0"/>
              <a:t>혼잡</a:t>
            </a:r>
            <a:r>
              <a:rPr lang="en-US" altLang="ko-KR" dirty="0"/>
              <a:t>’</a:t>
            </a:r>
            <a:r>
              <a:rPr lang="ko-KR" altLang="en-US" dirty="0" err="1"/>
              <a:t>으로</a:t>
            </a:r>
            <a:r>
              <a:rPr lang="ko-KR" altLang="en-US" dirty="0"/>
              <a:t> 분류하게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원할</a:t>
            </a:r>
            <a:r>
              <a:rPr lang="en-US" altLang="ko-KR" dirty="0"/>
              <a:t>, </a:t>
            </a:r>
            <a:r>
              <a:rPr lang="ko-KR" altLang="en-US" dirty="0"/>
              <a:t>혼잡에 대한 기준은 추후 명확히 정의해야 할 과제입니다</a:t>
            </a:r>
            <a:r>
              <a:rPr lang="en-US" altLang="ko-KR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0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9474A7E7-0415-AF96-866C-B67E71396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AA59F88C-16F8-A6BA-9CD0-7494928BE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9FDB8EF0-5103-5B7D-E82D-0DC84DC60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 교통량 이력 데이터를 이용하여 수요일 오후 </a:t>
            </a:r>
            <a:r>
              <a:rPr lang="en-US" altLang="ko-KR" dirty="0"/>
              <a:t>6</a:t>
            </a:r>
            <a:r>
              <a:rPr lang="ko-KR" altLang="en-US" dirty="0"/>
              <a:t>시의 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C-06</a:t>
            </a:r>
            <a:r>
              <a:rPr lang="ko-KR" altLang="en-US" dirty="0"/>
              <a:t>은 서강대교의 도로 번호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데이터 중 </a:t>
            </a:r>
            <a:r>
              <a:rPr lang="en-US" altLang="ko-KR" dirty="0"/>
              <a:t>5</a:t>
            </a:r>
            <a:r>
              <a:rPr lang="ko-KR" altLang="en-US" dirty="0"/>
              <a:t>월달부터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일의 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그중 데이터로 사용가능한 </a:t>
            </a:r>
            <a:r>
              <a:rPr lang="en-US" altLang="ko-KR" dirty="0" err="1"/>
              <a:t>ymd</a:t>
            </a:r>
            <a:r>
              <a:rPr lang="en-US" altLang="ko-KR" dirty="0"/>
              <a:t>(</a:t>
            </a:r>
            <a:r>
              <a:rPr lang="ko-KR" altLang="en-US" dirty="0"/>
              <a:t>연월일</a:t>
            </a:r>
            <a:r>
              <a:rPr lang="en-US" altLang="ko-KR" dirty="0"/>
              <a:t>) </a:t>
            </a:r>
            <a:r>
              <a:rPr lang="ko-KR" altLang="en-US" dirty="0"/>
              <a:t>데이터와 교통량을 나타내는 </a:t>
            </a:r>
            <a:r>
              <a:rPr lang="en-US" altLang="ko-KR" dirty="0"/>
              <a:t>vol </a:t>
            </a:r>
            <a:r>
              <a:rPr lang="ko-KR" altLang="en-US" dirty="0"/>
              <a:t>데이터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값을 </a:t>
            </a:r>
            <a:r>
              <a:rPr lang="en-US" altLang="ko-KR" dirty="0"/>
              <a:t>test data</a:t>
            </a:r>
            <a:r>
              <a:rPr lang="ko-KR" altLang="en-US" dirty="0"/>
              <a:t>로 하는 단일 층 </a:t>
            </a:r>
            <a:r>
              <a:rPr lang="en-US" altLang="ko-KR" dirty="0"/>
              <a:t>LSTM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값을 토대로 원활 기준을 평가하고 평균 교통량</a:t>
            </a:r>
            <a:r>
              <a:rPr lang="en-US" altLang="ko-KR" dirty="0"/>
              <a:t>, </a:t>
            </a:r>
            <a:r>
              <a:rPr lang="ko-KR" altLang="en-US" dirty="0" err="1"/>
              <a:t>에측</a:t>
            </a:r>
            <a:r>
              <a:rPr lang="ko-KR" altLang="en-US" dirty="0"/>
              <a:t> 교통량</a:t>
            </a:r>
            <a:r>
              <a:rPr lang="en-US" altLang="ko-KR" dirty="0"/>
              <a:t> </a:t>
            </a:r>
            <a:r>
              <a:rPr lang="ko-KR" altLang="en-US" dirty="0"/>
              <a:t>시각화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9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E1CCD5E8-7E90-8A45-3EEE-3B8431FE5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D3741501-B4AC-4C4F-9914-52BF1DA1B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EE091F39-80AC-D148-1823-9DC039D5A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속도를 제공하기 위해 서울시 실시간 도로 소통 정보 데이터 사용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데이터를 사용하여 서강대교의 </a:t>
            </a:r>
            <a:r>
              <a:rPr lang="en-US" altLang="ko-KR" dirty="0" err="1"/>
              <a:t>link_id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속도인</a:t>
            </a:r>
            <a:r>
              <a:rPr lang="en-US" altLang="ko-KR" dirty="0"/>
              <a:t> </a:t>
            </a:r>
            <a:r>
              <a:rPr lang="en-US" altLang="ko-KR" dirty="0" err="1"/>
              <a:t>prcs_spd</a:t>
            </a:r>
            <a:r>
              <a:rPr lang="en-US" altLang="ko-KR" dirty="0"/>
              <a:t> </a:t>
            </a:r>
            <a:r>
              <a:rPr lang="ko-KR" altLang="en-US" dirty="0"/>
              <a:t>값을 추출하여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과정에서 과거 교통량보다 </a:t>
            </a:r>
            <a:r>
              <a:rPr lang="en-US" altLang="ko-KR" dirty="0"/>
              <a:t>10</a:t>
            </a:r>
            <a:r>
              <a:rPr lang="ko-KR" altLang="en-US" dirty="0"/>
              <a:t>프로 이상 적으면 원활로 분류하며 </a:t>
            </a:r>
            <a:r>
              <a:rPr lang="en-US" altLang="ko-KR" dirty="0"/>
              <a:t>-10 ~ 10</a:t>
            </a:r>
            <a:r>
              <a:rPr lang="ko-KR" altLang="en-US" dirty="0"/>
              <a:t>프로까지 보통</a:t>
            </a:r>
            <a:r>
              <a:rPr lang="en-US" altLang="ko-KR" dirty="0"/>
              <a:t>, 10</a:t>
            </a:r>
            <a:r>
              <a:rPr lang="ko-KR" altLang="en-US" dirty="0"/>
              <a:t>프로 이상을 혼잡으로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7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>
          <a:extLst>
            <a:ext uri="{FF2B5EF4-FFF2-40B4-BE49-F238E27FC236}">
              <a16:creationId xmlns:a16="http://schemas.microsoft.com/office/drawing/2014/main" id="{E047A10F-E21A-361D-4541-72B35F2C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4dda1946d_6_332:notes">
            <a:extLst>
              <a:ext uri="{FF2B5EF4-FFF2-40B4-BE49-F238E27FC236}">
                <a16:creationId xmlns:a16="http://schemas.microsoft.com/office/drawing/2014/main" id="{3D635D65-7D0A-289F-EDA1-25B706519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4dda1946d_6_332:notes">
            <a:extLst>
              <a:ext uri="{FF2B5EF4-FFF2-40B4-BE49-F238E27FC236}">
                <a16:creationId xmlns:a16="http://schemas.microsoft.com/office/drawing/2014/main" id="{BD965C53-7784-D4B7-BE43-FD077826C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https://</a:t>
            </a:r>
            <a:r>
              <a:rPr lang="en" altLang="ko-KR" dirty="0" err="1"/>
              <a:t>www.its.go.kr</a:t>
            </a:r>
            <a:r>
              <a:rPr lang="en" altLang="ko-KR" dirty="0"/>
              <a:t>/</a:t>
            </a:r>
            <a:r>
              <a:rPr lang="en" altLang="ko-KR" dirty="0" err="1"/>
              <a:t>opendata</a:t>
            </a:r>
            <a:r>
              <a:rPr lang="en" altLang="ko-KR" dirty="0"/>
              <a:t>/</a:t>
            </a:r>
            <a:r>
              <a:rPr lang="en" altLang="ko-KR" dirty="0" err="1"/>
              <a:t>opendataList?service</a:t>
            </a:r>
            <a:r>
              <a:rPr lang="en" altLang="ko-KR" dirty="0"/>
              <a:t>=event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5064212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033587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1033587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064213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1" name="Google Shape;81;p5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2" name="Google Shape;82;p5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4" name="Google Shape;84;p5"/>
          <p:cNvSpPr/>
          <p:nvPr/>
        </p:nvSpPr>
        <p:spPr>
          <a:xfrm rot="-2499097">
            <a:off x="-630975" y="-879433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5" name="Google Shape;85;p5"/>
          <p:cNvSpPr/>
          <p:nvPr/>
        </p:nvSpPr>
        <p:spPr>
          <a:xfrm rot="-598330">
            <a:off x="534542" y="2236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214107" y="4542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350782" y="1268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64807" y="3242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2441007" y="48161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364043" y="24292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8555949" y="806163"/>
            <a:ext cx="416587" cy="596813"/>
            <a:chOff x="8555949" y="806163"/>
            <a:chExt cx="416587" cy="596813"/>
          </a:xfrm>
        </p:grpSpPr>
        <p:sp>
          <p:nvSpPr>
            <p:cNvPr id="93" name="Google Shape;93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5"/>
          <p:cNvGrpSpPr/>
          <p:nvPr/>
        </p:nvGrpSpPr>
        <p:grpSpPr>
          <a:xfrm rot="5400000">
            <a:off x="137099" y="3885763"/>
            <a:ext cx="568987" cy="596813"/>
            <a:chOff x="8555949" y="806163"/>
            <a:chExt cx="568987" cy="596813"/>
          </a:xfrm>
        </p:grpSpPr>
        <p:sp>
          <p:nvSpPr>
            <p:cNvPr id="98" name="Google Shape;98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7200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8"/>
          </p:nvPr>
        </p:nvSpPr>
        <p:spPr>
          <a:xfrm>
            <a:off x="341925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9"/>
          </p:nvPr>
        </p:nvSpPr>
        <p:spPr>
          <a:xfrm>
            <a:off x="61185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3"/>
          </p:nvPr>
        </p:nvSpPr>
        <p:spPr>
          <a:xfrm>
            <a:off x="7200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4"/>
          </p:nvPr>
        </p:nvSpPr>
        <p:spPr>
          <a:xfrm>
            <a:off x="341925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5"/>
          </p:nvPr>
        </p:nvSpPr>
        <p:spPr>
          <a:xfrm>
            <a:off x="61185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3" name="Google Shape;223;p13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4" name="Google Shape;224;p13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5" name="Google Shape;225;p13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6" name="Google Shape;226;p13"/>
          <p:cNvSpPr/>
          <p:nvPr/>
        </p:nvSpPr>
        <p:spPr>
          <a:xfrm rot="-2499097">
            <a:off x="-356375" y="-879421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7" name="Google Shape;227;p13"/>
          <p:cNvSpPr/>
          <p:nvPr/>
        </p:nvSpPr>
        <p:spPr>
          <a:xfrm>
            <a:off x="8569919" y="7920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-247631" y="13284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6970800" y="4870899"/>
            <a:ext cx="679178" cy="17022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3"/>
          <p:cNvGrpSpPr/>
          <p:nvPr/>
        </p:nvGrpSpPr>
        <p:grpSpPr>
          <a:xfrm rot="5400000">
            <a:off x="8079424" y="104713"/>
            <a:ext cx="568987" cy="596813"/>
            <a:chOff x="8555949" y="806163"/>
            <a:chExt cx="568987" cy="596813"/>
          </a:xfrm>
        </p:grpSpPr>
        <p:sp>
          <p:nvSpPr>
            <p:cNvPr id="231" name="Google Shape;231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 rot="5400000">
            <a:off x="-273432" y="3251019"/>
            <a:ext cx="1238412" cy="385925"/>
            <a:chOff x="8251149" y="734000"/>
            <a:chExt cx="1238412" cy="385925"/>
          </a:xfrm>
        </p:grpSpPr>
        <p:sp>
          <p:nvSpPr>
            <p:cNvPr id="236" name="Google Shape;236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55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93762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2"/>
          </p:nvPr>
        </p:nvSpPr>
        <p:spPr>
          <a:xfrm>
            <a:off x="3484350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3"/>
          </p:nvPr>
        </p:nvSpPr>
        <p:spPr>
          <a:xfrm>
            <a:off x="603107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4"/>
          </p:nvPr>
        </p:nvSpPr>
        <p:spPr>
          <a:xfrm>
            <a:off x="93762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5"/>
          </p:nvPr>
        </p:nvSpPr>
        <p:spPr>
          <a:xfrm>
            <a:off x="3484350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6"/>
          </p:nvPr>
        </p:nvSpPr>
        <p:spPr>
          <a:xfrm>
            <a:off x="603107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/>
          <p:nvPr/>
        </p:nvSpPr>
        <p:spPr>
          <a:xfrm rot="-1526559">
            <a:off x="3115925" y="-1002837"/>
            <a:ext cx="3899407" cy="1865967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7" name="Google Shape;297;p18"/>
          <p:cNvSpPr/>
          <p:nvPr/>
        </p:nvSpPr>
        <p:spPr>
          <a:xfrm rot="3010588">
            <a:off x="8512253" y="153467"/>
            <a:ext cx="1841616" cy="181766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8" name="Google Shape;298;p18"/>
          <p:cNvSpPr/>
          <p:nvPr/>
        </p:nvSpPr>
        <p:spPr>
          <a:xfrm>
            <a:off x="8571825" y="2421349"/>
            <a:ext cx="416576" cy="104389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07343" y="3811438"/>
            <a:ext cx="416587" cy="596813"/>
            <a:chOff x="8555949" y="806163"/>
            <a:chExt cx="416587" cy="596813"/>
          </a:xfrm>
        </p:grpSpPr>
        <p:sp>
          <p:nvSpPr>
            <p:cNvPr id="300" name="Google Shape;300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/>
          <p:nvPr/>
        </p:nvSpPr>
        <p:spPr>
          <a:xfrm>
            <a:off x="8845851" y="34279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-365762" y="20204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-8100000" flipH="1">
            <a:off x="-524684" y="4314302"/>
            <a:ext cx="2405868" cy="237457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7" name="Google Shape;307;p18"/>
          <p:cNvSpPr/>
          <p:nvPr/>
        </p:nvSpPr>
        <p:spPr>
          <a:xfrm rot="1461625" flipH="1">
            <a:off x="-1229109" y="-1368174"/>
            <a:ext cx="2405905" cy="237460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8" name="Google Shape;308;p18"/>
          <p:cNvSpPr/>
          <p:nvPr/>
        </p:nvSpPr>
        <p:spPr>
          <a:xfrm>
            <a:off x="2368413" y="48183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 flipH="1">
            <a:off x="5508603" y="4674573"/>
            <a:ext cx="4114800" cy="1414225"/>
          </a:xfrm>
          <a:custGeom>
            <a:avLst/>
            <a:gdLst/>
            <a:ahLst/>
            <a:cxnLst/>
            <a:rect l="l" t="t" r="r" b="b"/>
            <a:pathLst>
              <a:path w="164592" h="56569" extrusionOk="0">
                <a:moveTo>
                  <a:pt x="0" y="4277"/>
                </a:moveTo>
                <a:cubicBezTo>
                  <a:pt x="28218" y="-5125"/>
                  <a:pt x="62109" y="3035"/>
                  <a:pt x="88297" y="17136"/>
                </a:cubicBezTo>
                <a:cubicBezTo>
                  <a:pt x="100376" y="23640"/>
                  <a:pt x="110755" y="32907"/>
                  <a:pt x="121730" y="41139"/>
                </a:cubicBezTo>
                <a:cubicBezTo>
                  <a:pt x="127125" y="45186"/>
                  <a:pt x="131533" y="51288"/>
                  <a:pt x="138018" y="53140"/>
                </a:cubicBezTo>
                <a:cubicBezTo>
                  <a:pt x="146606" y="55593"/>
                  <a:pt x="155661" y="56569"/>
                  <a:pt x="164592" y="5656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10" name="Google Shape;310;p18"/>
          <p:cNvGrpSpPr/>
          <p:nvPr/>
        </p:nvGrpSpPr>
        <p:grpSpPr>
          <a:xfrm>
            <a:off x="8429268" y="103300"/>
            <a:ext cx="400212" cy="418950"/>
            <a:chOff x="8555949" y="984025"/>
            <a:chExt cx="400212" cy="418950"/>
          </a:xfrm>
        </p:grpSpPr>
        <p:sp>
          <p:nvSpPr>
            <p:cNvPr id="311" name="Google Shape;311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18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4404281" y="-35875"/>
            <a:ext cx="4761300" cy="521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14300" dir="42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7671375" y="-358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6" name="Google Shape;476;p25"/>
          <p:cNvSpPr/>
          <p:nvPr/>
        </p:nvSpPr>
        <p:spPr>
          <a:xfrm rot="10799680">
            <a:off x="4383279" y="443691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77" name="Google Shape;477;p25"/>
          <p:cNvSpPr txBox="1">
            <a:spLocks noGrp="1"/>
          </p:cNvSpPr>
          <p:nvPr>
            <p:ph type="title"/>
          </p:nvPr>
        </p:nvSpPr>
        <p:spPr>
          <a:xfrm>
            <a:off x="4531325" y="616225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subTitle" idx="1"/>
          </p:nvPr>
        </p:nvSpPr>
        <p:spPr>
          <a:xfrm>
            <a:off x="4531331" y="1654884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/>
          <p:nvPr/>
        </p:nvSpPr>
        <p:spPr>
          <a:xfrm>
            <a:off x="4531375" y="3611950"/>
            <a:ext cx="3899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ek Gujarati"/>
                <a:ea typeface="Anek Gujarati"/>
                <a:cs typeface="Anek Gujarati"/>
                <a:sym typeface="Anek Gujarat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endParaRPr sz="1200" b="1">
              <a:solidFill>
                <a:schemeClr val="lt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480" name="Google Shape;480;p25"/>
          <p:cNvSpPr/>
          <p:nvPr/>
        </p:nvSpPr>
        <p:spPr>
          <a:xfrm rot="10799680">
            <a:off x="-326646" y="443691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1" name="Google Shape;481;p25"/>
          <p:cNvSpPr/>
          <p:nvPr/>
        </p:nvSpPr>
        <p:spPr>
          <a:xfrm>
            <a:off x="-442575" y="3205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2" name="Google Shape;482;p25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83" name="Google Shape;483;p25"/>
          <p:cNvSpPr/>
          <p:nvPr/>
        </p:nvSpPr>
        <p:spPr>
          <a:xfrm>
            <a:off x="1254027" y="2265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1764052" y="48511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 flipH="1">
            <a:off x="593473" y="330025"/>
            <a:ext cx="400212" cy="418950"/>
            <a:chOff x="8555949" y="984025"/>
            <a:chExt cx="400212" cy="418950"/>
          </a:xfrm>
        </p:grpSpPr>
        <p:sp>
          <p:nvSpPr>
            <p:cNvPr id="486" name="Google Shape;486;p2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2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21"/>
          <p:cNvSpPr txBox="1">
            <a:spLocks noGrp="1"/>
          </p:cNvSpPr>
          <p:nvPr>
            <p:ph type="subTitle" idx="1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21"/>
          <p:cNvSpPr txBox="1">
            <a:spLocks noGrp="1"/>
          </p:cNvSpPr>
          <p:nvPr>
            <p:ph type="subTitle" idx="3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21"/>
          <p:cNvSpPr txBox="1">
            <a:spLocks noGrp="1"/>
          </p:cNvSpPr>
          <p:nvPr>
            <p:ph type="subTitle" idx="5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>
            <a:off x="2701389" y="736487"/>
            <a:ext cx="3741328" cy="3742870"/>
            <a:chOff x="3601725" y="3116375"/>
            <a:chExt cx="253275" cy="253400"/>
          </a:xfrm>
        </p:grpSpPr>
        <p:sp>
          <p:nvSpPr>
            <p:cNvPr id="491" name="Google Shape;491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rgbClr val="D9DFF2">
                <a:alpha val="3452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6"/>
          <p:cNvSpPr/>
          <p:nvPr/>
        </p:nvSpPr>
        <p:spPr>
          <a:xfrm rot="7802080">
            <a:off x="5238753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1" name="Google Shape;501;p26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2" name="Google Shape;502;p26"/>
          <p:cNvSpPr/>
          <p:nvPr/>
        </p:nvSpPr>
        <p:spPr>
          <a:xfrm>
            <a:off x="-551050" y="627750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3" name="Google Shape;503;p26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4" name="Google Shape;504;p26"/>
          <p:cNvSpPr/>
          <p:nvPr/>
        </p:nvSpPr>
        <p:spPr>
          <a:xfrm rot="10799680">
            <a:off x="-130646" y="46314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5" name="Google Shape;505;p26"/>
          <p:cNvSpPr/>
          <p:nvPr/>
        </p:nvSpPr>
        <p:spPr>
          <a:xfrm>
            <a:off x="1039702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8865552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442732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175498" y="3254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 flipH="1">
            <a:off x="8622323" y="1203763"/>
            <a:ext cx="416587" cy="596813"/>
            <a:chOff x="8555949" y="806163"/>
            <a:chExt cx="416587" cy="596813"/>
          </a:xfrm>
        </p:grpSpPr>
        <p:sp>
          <p:nvSpPr>
            <p:cNvPr id="511" name="Google Shape;511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6"/>
          <p:cNvGrpSpPr/>
          <p:nvPr/>
        </p:nvGrpSpPr>
        <p:grpSpPr>
          <a:xfrm flipH="1">
            <a:off x="413323" y="1758575"/>
            <a:ext cx="400212" cy="418950"/>
            <a:chOff x="8555949" y="984025"/>
            <a:chExt cx="400212" cy="418950"/>
          </a:xfrm>
        </p:grpSpPr>
        <p:sp>
          <p:nvSpPr>
            <p:cNvPr id="516" name="Google Shape;516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8402289" y="4373147"/>
            <a:ext cx="461594" cy="461695"/>
            <a:chOff x="3601725" y="3116375"/>
            <a:chExt cx="253275" cy="253400"/>
          </a:xfrm>
        </p:grpSpPr>
        <p:sp>
          <p:nvSpPr>
            <p:cNvPr id="520" name="Google Shape;52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6"/>
          <p:cNvGrpSpPr/>
          <p:nvPr/>
        </p:nvGrpSpPr>
        <p:grpSpPr>
          <a:xfrm>
            <a:off x="280239" y="308647"/>
            <a:ext cx="461594" cy="461695"/>
            <a:chOff x="3601725" y="3116375"/>
            <a:chExt cx="253275" cy="253400"/>
          </a:xfrm>
        </p:grpSpPr>
        <p:sp>
          <p:nvSpPr>
            <p:cNvPr id="530" name="Google Shape;53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6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6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/>
          <p:nvPr/>
        </p:nvSpPr>
        <p:spPr>
          <a:xfrm rot="-7802080" flipH="1">
            <a:off x="-219857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3" name="Google Shape;543;p27"/>
          <p:cNvSpPr/>
          <p:nvPr/>
        </p:nvSpPr>
        <p:spPr>
          <a:xfrm flipH="1">
            <a:off x="-1280775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4" name="Google Shape;544;p27"/>
          <p:cNvSpPr/>
          <p:nvPr/>
        </p:nvSpPr>
        <p:spPr>
          <a:xfrm flipH="1">
            <a:off x="8692688" y="13642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5" name="Google Shape;545;p27"/>
          <p:cNvSpPr/>
          <p:nvPr/>
        </p:nvSpPr>
        <p:spPr>
          <a:xfrm rot="2700000" flipH="1">
            <a:off x="5107948" y="-1450221"/>
            <a:ext cx="2219058" cy="219019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6" name="Google Shape;546;p27"/>
          <p:cNvSpPr/>
          <p:nvPr/>
        </p:nvSpPr>
        <p:spPr>
          <a:xfrm rot="-10799680" flipH="1">
            <a:off x="6889388" y="3493524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7" name="Google Shape;547;p27"/>
          <p:cNvSpPr/>
          <p:nvPr/>
        </p:nvSpPr>
        <p:spPr>
          <a:xfrm flipH="1">
            <a:off x="7585969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 flipH="1">
            <a:off x="-239881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 flipH="1">
            <a:off x="2092575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flipH="1">
            <a:off x="875119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 flipH="1">
            <a:off x="8199281" y="394369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7"/>
          <p:cNvGrpSpPr/>
          <p:nvPr/>
        </p:nvGrpSpPr>
        <p:grpSpPr>
          <a:xfrm rot="-5400000" flipH="1">
            <a:off x="7927439" y="-54062"/>
            <a:ext cx="416587" cy="977813"/>
            <a:chOff x="8555949" y="425163"/>
            <a:chExt cx="416587" cy="977813"/>
          </a:xfrm>
        </p:grpSpPr>
        <p:sp>
          <p:nvSpPr>
            <p:cNvPr id="553" name="Google Shape;553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8879236" y="425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7"/>
          <p:cNvGrpSpPr/>
          <p:nvPr/>
        </p:nvGrpSpPr>
        <p:grpSpPr>
          <a:xfrm rot="-5400000" flipH="1">
            <a:off x="-214005" y="4060144"/>
            <a:ext cx="1238412" cy="385925"/>
            <a:chOff x="8251149" y="734000"/>
            <a:chExt cx="1238412" cy="385925"/>
          </a:xfrm>
        </p:grpSpPr>
        <p:sp>
          <p:nvSpPr>
            <p:cNvPr id="558" name="Google Shape;558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7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 flipH="1">
            <a:off x="598169" y="803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51502" y="717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74000" y="-2888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>
            <a:off x="8793252" y="348881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70607" y="2257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42575" y="944975"/>
            <a:ext cx="620025" cy="1124375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-2397370">
            <a:off x="3545248" y="-584398"/>
            <a:ext cx="1010520" cy="997374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14" y="985900"/>
            <a:ext cx="4147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14" y="3681825"/>
            <a:ext cx="4147800" cy="47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89773" y="6830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625602" y="46553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799680" flipH="1">
            <a:off x="7987179" y="31990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5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8" r:id="rId4"/>
    <p:sldLayoutId id="2147483660" r:id="rId5"/>
    <p:sldLayoutId id="2147483667" r:id="rId6"/>
    <p:sldLayoutId id="2147483672" r:id="rId7"/>
    <p:sldLayoutId id="2147483673" r:id="rId8"/>
    <p:sldLayoutId id="2147483677" r:id="rId9"/>
    <p:sldLayoutId id="2147483678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>
            <a:spLocks noGrp="1"/>
          </p:cNvSpPr>
          <p:nvPr>
            <p:ph type="ctrTitle"/>
          </p:nvPr>
        </p:nvSpPr>
        <p:spPr>
          <a:xfrm>
            <a:off x="713214" y="985900"/>
            <a:ext cx="4147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Road</a:t>
            </a:r>
            <a:r>
              <a:rPr lang="en-US" dirty="0"/>
              <a:t> Balancing</a:t>
            </a:r>
            <a:br>
              <a:rPr lang="en-US" dirty="0"/>
            </a:br>
            <a:br>
              <a:rPr lang="en-US" sz="2400" dirty="0"/>
            </a:br>
            <a:r>
              <a:rPr lang="en-US" sz="2400" dirty="0">
                <a:latin typeface="+mn-lt"/>
              </a:rPr>
              <a:t>ITS </a:t>
            </a:r>
            <a:r>
              <a:rPr lang="ko-KR" altLang="en-US" sz="2400" dirty="0">
                <a:latin typeface="+mj-lt"/>
              </a:rPr>
              <a:t>인프라 데이터를 활용한 교통 의사결정 도우미 플랫폼</a:t>
            </a:r>
            <a:endParaRPr sz="2400" dirty="0">
              <a:latin typeface="+mj-lt"/>
            </a:endParaRPr>
          </a:p>
        </p:txBody>
      </p:sp>
      <p:sp>
        <p:nvSpPr>
          <p:cNvPr id="577" name="Google Shape;577;p31"/>
          <p:cNvSpPr/>
          <p:nvPr/>
        </p:nvSpPr>
        <p:spPr>
          <a:xfrm>
            <a:off x="713225" y="395950"/>
            <a:ext cx="3693970" cy="287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2024 </a:t>
            </a:r>
            <a:r>
              <a:rPr 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Cloud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x</a:t>
            </a:r>
            <a:r>
              <a:rPr lang="ko-KR" altLang="en-US" dirty="0">
                <a:solidFill>
                  <a:schemeClr val="accent2"/>
                </a:solidFill>
                <a:latin typeface="Bakbak One"/>
                <a:ea typeface="+mj-ea"/>
                <a:cs typeface="Bakbak One"/>
                <a:sym typeface="Bakbak One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해커톤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: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  <a:cs typeface="Bakbak One"/>
                <a:sym typeface="Bakbak One"/>
              </a:rPr>
              <a:t>지능형 교통 시스템</a:t>
            </a:r>
            <a:endParaRPr dirty="0">
              <a:solidFill>
                <a:schemeClr val="accent2"/>
              </a:solidFill>
              <a:latin typeface="+mj-lt"/>
              <a:ea typeface="+mj-ea"/>
              <a:cs typeface="Bakbak One"/>
              <a:sym typeface="Bakbak One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5361362" y="713690"/>
            <a:ext cx="3431893" cy="3859796"/>
            <a:chOff x="7295674" y="874675"/>
            <a:chExt cx="2890745" cy="3251176"/>
          </a:xfrm>
        </p:grpSpPr>
        <p:sp>
          <p:nvSpPr>
            <p:cNvPr id="579" name="Google Shape;579;p31"/>
            <p:cNvSpPr/>
            <p:nvPr/>
          </p:nvSpPr>
          <p:spPr>
            <a:xfrm>
              <a:off x="7428336" y="1970389"/>
              <a:ext cx="1331064" cy="812160"/>
            </a:xfrm>
            <a:custGeom>
              <a:avLst/>
              <a:gdLst/>
              <a:ahLst/>
              <a:cxnLst/>
              <a:rect l="l" t="t" r="r" b="b"/>
              <a:pathLst>
                <a:path w="25536" h="15581" extrusionOk="0">
                  <a:moveTo>
                    <a:pt x="12985" y="0"/>
                  </a:moveTo>
                  <a:cubicBezTo>
                    <a:pt x="12728" y="0"/>
                    <a:pt x="12471" y="66"/>
                    <a:pt x="12237" y="199"/>
                  </a:cubicBezTo>
                  <a:lnTo>
                    <a:pt x="1119" y="6196"/>
                  </a:lnTo>
                  <a:cubicBezTo>
                    <a:pt x="1094" y="6020"/>
                    <a:pt x="1022" y="5959"/>
                    <a:pt x="937" y="5959"/>
                  </a:cubicBezTo>
                  <a:cubicBezTo>
                    <a:pt x="764" y="5959"/>
                    <a:pt x="534" y="6211"/>
                    <a:pt x="527" y="6240"/>
                  </a:cubicBezTo>
                  <a:cubicBezTo>
                    <a:pt x="297" y="7381"/>
                    <a:pt x="1" y="8608"/>
                    <a:pt x="988" y="9365"/>
                  </a:cubicBezTo>
                  <a:lnTo>
                    <a:pt x="10702" y="15044"/>
                  </a:lnTo>
                  <a:cubicBezTo>
                    <a:pt x="11312" y="15402"/>
                    <a:pt x="11995" y="15580"/>
                    <a:pt x="12678" y="15580"/>
                  </a:cubicBezTo>
                  <a:cubicBezTo>
                    <a:pt x="13355" y="15580"/>
                    <a:pt x="14031" y="15405"/>
                    <a:pt x="14637" y="15055"/>
                  </a:cubicBezTo>
                  <a:lnTo>
                    <a:pt x="24341" y="9474"/>
                  </a:lnTo>
                  <a:cubicBezTo>
                    <a:pt x="25535" y="8685"/>
                    <a:pt x="25360" y="6832"/>
                    <a:pt x="24998" y="6043"/>
                  </a:cubicBezTo>
                  <a:lnTo>
                    <a:pt x="13771" y="221"/>
                  </a:lnTo>
                  <a:cubicBezTo>
                    <a:pt x="13529" y="74"/>
                    <a:pt x="13257" y="0"/>
                    <a:pt x="12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436884" y="1880369"/>
              <a:ext cx="1315635" cy="812942"/>
            </a:xfrm>
            <a:custGeom>
              <a:avLst/>
              <a:gdLst/>
              <a:ahLst/>
              <a:cxnLst/>
              <a:rect l="l" t="t" r="r" b="b"/>
              <a:pathLst>
                <a:path w="25240" h="15596" extrusionOk="0">
                  <a:moveTo>
                    <a:pt x="12828" y="1"/>
                  </a:moveTo>
                  <a:cubicBezTo>
                    <a:pt x="12527" y="1"/>
                    <a:pt x="12229" y="80"/>
                    <a:pt x="11963" y="237"/>
                  </a:cubicBezTo>
                  <a:lnTo>
                    <a:pt x="1141" y="6542"/>
                  </a:lnTo>
                  <a:cubicBezTo>
                    <a:pt x="1" y="7200"/>
                    <a:pt x="1" y="8844"/>
                    <a:pt x="1141" y="9513"/>
                  </a:cubicBezTo>
                  <a:lnTo>
                    <a:pt x="10691" y="15104"/>
                  </a:lnTo>
                  <a:cubicBezTo>
                    <a:pt x="11255" y="15431"/>
                    <a:pt x="11883" y="15595"/>
                    <a:pt x="12510" y="15595"/>
                  </a:cubicBezTo>
                  <a:cubicBezTo>
                    <a:pt x="13127" y="15595"/>
                    <a:pt x="13743" y="15436"/>
                    <a:pt x="14298" y="15116"/>
                  </a:cubicBezTo>
                  <a:lnTo>
                    <a:pt x="24089" y="9480"/>
                  </a:lnTo>
                  <a:cubicBezTo>
                    <a:pt x="25229" y="8822"/>
                    <a:pt x="25240" y="7188"/>
                    <a:pt x="24121" y="6520"/>
                  </a:cubicBezTo>
                  <a:lnTo>
                    <a:pt x="13717" y="249"/>
                  </a:lnTo>
                  <a:cubicBezTo>
                    <a:pt x="13441" y="83"/>
                    <a:pt x="13133" y="1"/>
                    <a:pt x="1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674104" y="1952406"/>
              <a:ext cx="881277" cy="545905"/>
            </a:xfrm>
            <a:custGeom>
              <a:avLst/>
              <a:gdLst/>
              <a:ahLst/>
              <a:cxnLst/>
              <a:rect l="l" t="t" r="r" b="b"/>
              <a:pathLst>
                <a:path w="16907" h="10473" extrusionOk="0">
                  <a:moveTo>
                    <a:pt x="13166" y="0"/>
                  </a:moveTo>
                  <a:cubicBezTo>
                    <a:pt x="13100" y="0"/>
                    <a:pt x="13034" y="16"/>
                    <a:pt x="12970" y="51"/>
                  </a:cubicBezTo>
                  <a:lnTo>
                    <a:pt x="1996" y="6552"/>
                  </a:lnTo>
                  <a:cubicBezTo>
                    <a:pt x="274" y="7484"/>
                    <a:pt x="0" y="8898"/>
                    <a:pt x="965" y="9589"/>
                  </a:cubicBezTo>
                  <a:cubicBezTo>
                    <a:pt x="1809" y="10170"/>
                    <a:pt x="2686" y="10367"/>
                    <a:pt x="2686" y="10367"/>
                  </a:cubicBezTo>
                  <a:cubicBezTo>
                    <a:pt x="2984" y="10438"/>
                    <a:pt x="3347" y="10473"/>
                    <a:pt x="3738" y="10473"/>
                  </a:cubicBezTo>
                  <a:cubicBezTo>
                    <a:pt x="4323" y="10473"/>
                    <a:pt x="4969" y="10394"/>
                    <a:pt x="5548" y="10236"/>
                  </a:cubicBezTo>
                  <a:cubicBezTo>
                    <a:pt x="6238" y="10038"/>
                    <a:pt x="6896" y="9753"/>
                    <a:pt x="7510" y="9381"/>
                  </a:cubicBezTo>
                  <a:lnTo>
                    <a:pt x="16380" y="4129"/>
                  </a:lnTo>
                  <a:cubicBezTo>
                    <a:pt x="16468" y="4074"/>
                    <a:pt x="16534" y="3986"/>
                    <a:pt x="16544" y="3877"/>
                  </a:cubicBezTo>
                  <a:lnTo>
                    <a:pt x="16873" y="2309"/>
                  </a:lnTo>
                  <a:cubicBezTo>
                    <a:pt x="16907" y="2156"/>
                    <a:pt x="16841" y="2002"/>
                    <a:pt x="16698" y="1925"/>
                  </a:cubicBezTo>
                  <a:lnTo>
                    <a:pt x="13343" y="39"/>
                  </a:lnTo>
                  <a:cubicBezTo>
                    <a:pt x="13286" y="14"/>
                    <a:pt x="13226" y="0"/>
                    <a:pt x="13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714084" y="2006459"/>
              <a:ext cx="783543" cy="440613"/>
            </a:xfrm>
            <a:custGeom>
              <a:avLst/>
              <a:gdLst/>
              <a:ahLst/>
              <a:cxnLst/>
              <a:rect l="l" t="t" r="r" b="b"/>
              <a:pathLst>
                <a:path w="15032" h="8453" extrusionOk="0">
                  <a:moveTo>
                    <a:pt x="12412" y="1"/>
                  </a:moveTo>
                  <a:lnTo>
                    <a:pt x="2818" y="5461"/>
                  </a:lnTo>
                  <a:cubicBezTo>
                    <a:pt x="1273" y="6239"/>
                    <a:pt x="1" y="6940"/>
                    <a:pt x="121" y="7807"/>
                  </a:cubicBezTo>
                  <a:lnTo>
                    <a:pt x="264" y="8070"/>
                  </a:lnTo>
                  <a:cubicBezTo>
                    <a:pt x="308" y="8124"/>
                    <a:pt x="318" y="8146"/>
                    <a:pt x="384" y="8190"/>
                  </a:cubicBezTo>
                  <a:lnTo>
                    <a:pt x="472" y="8278"/>
                  </a:lnTo>
                  <a:cubicBezTo>
                    <a:pt x="692" y="8401"/>
                    <a:pt x="996" y="8453"/>
                    <a:pt x="1347" y="8453"/>
                  </a:cubicBezTo>
                  <a:cubicBezTo>
                    <a:pt x="2343" y="8453"/>
                    <a:pt x="3710" y="8031"/>
                    <a:pt x="4562" y="7609"/>
                  </a:cubicBezTo>
                  <a:lnTo>
                    <a:pt x="11085" y="3936"/>
                  </a:lnTo>
                  <a:lnTo>
                    <a:pt x="15032" y="1470"/>
                  </a:lnTo>
                  <a:lnTo>
                    <a:pt x="1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269004" y="1905858"/>
              <a:ext cx="217205" cy="224398"/>
            </a:xfrm>
            <a:custGeom>
              <a:avLst/>
              <a:gdLst/>
              <a:ahLst/>
              <a:cxnLst/>
              <a:rect l="l" t="t" r="r" b="b"/>
              <a:pathLst>
                <a:path w="4167" h="4305" extrusionOk="0">
                  <a:moveTo>
                    <a:pt x="0" y="1"/>
                  </a:moveTo>
                  <a:lnTo>
                    <a:pt x="34" y="2873"/>
                  </a:lnTo>
                  <a:cubicBezTo>
                    <a:pt x="34" y="2906"/>
                    <a:pt x="56" y="2950"/>
                    <a:pt x="110" y="2972"/>
                  </a:cubicBezTo>
                  <a:lnTo>
                    <a:pt x="2412" y="4265"/>
                  </a:lnTo>
                  <a:cubicBezTo>
                    <a:pt x="2462" y="4290"/>
                    <a:pt x="2525" y="4305"/>
                    <a:pt x="2585" y="4305"/>
                  </a:cubicBezTo>
                  <a:cubicBezTo>
                    <a:pt x="2631" y="4305"/>
                    <a:pt x="2675" y="4296"/>
                    <a:pt x="2709" y="4277"/>
                  </a:cubicBezTo>
                  <a:lnTo>
                    <a:pt x="4057" y="3476"/>
                  </a:lnTo>
                  <a:cubicBezTo>
                    <a:pt x="4090" y="3454"/>
                    <a:pt x="4167" y="3378"/>
                    <a:pt x="4156" y="3345"/>
                  </a:cubicBezTo>
                  <a:lnTo>
                    <a:pt x="4123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267284" y="1843048"/>
              <a:ext cx="217778" cy="123432"/>
            </a:xfrm>
            <a:custGeom>
              <a:avLst/>
              <a:gdLst/>
              <a:ahLst/>
              <a:cxnLst/>
              <a:rect l="l" t="t" r="r" b="b"/>
              <a:pathLst>
                <a:path w="4178" h="2368" extrusionOk="0">
                  <a:moveTo>
                    <a:pt x="1616" y="1"/>
                  </a:moveTo>
                  <a:cubicBezTo>
                    <a:pt x="1565" y="1"/>
                    <a:pt x="1517" y="12"/>
                    <a:pt x="1480" y="32"/>
                  </a:cubicBezTo>
                  <a:lnTo>
                    <a:pt x="77" y="877"/>
                  </a:lnTo>
                  <a:cubicBezTo>
                    <a:pt x="1" y="921"/>
                    <a:pt x="11" y="997"/>
                    <a:pt x="99" y="1041"/>
                  </a:cubicBezTo>
                  <a:lnTo>
                    <a:pt x="2413" y="2335"/>
                  </a:lnTo>
                  <a:cubicBezTo>
                    <a:pt x="2457" y="2357"/>
                    <a:pt x="2512" y="2368"/>
                    <a:pt x="2564" y="2368"/>
                  </a:cubicBezTo>
                  <a:cubicBezTo>
                    <a:pt x="2616" y="2368"/>
                    <a:pt x="2665" y="2357"/>
                    <a:pt x="2698" y="2335"/>
                  </a:cubicBezTo>
                  <a:lnTo>
                    <a:pt x="4101" y="1491"/>
                  </a:lnTo>
                  <a:cubicBezTo>
                    <a:pt x="4178" y="1447"/>
                    <a:pt x="4167" y="1381"/>
                    <a:pt x="4079" y="1326"/>
                  </a:cubicBezTo>
                  <a:lnTo>
                    <a:pt x="1777" y="44"/>
                  </a:lnTo>
                  <a:cubicBezTo>
                    <a:pt x="1731" y="15"/>
                    <a:pt x="1672" y="1"/>
                    <a:pt x="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8269004" y="1891003"/>
              <a:ext cx="215537" cy="92626"/>
            </a:xfrm>
            <a:custGeom>
              <a:avLst/>
              <a:gdLst/>
              <a:ahLst/>
              <a:cxnLst/>
              <a:rect l="l" t="t" r="r" b="b"/>
              <a:pathLst>
                <a:path w="4135" h="1777" extrusionOk="0">
                  <a:moveTo>
                    <a:pt x="0" y="1"/>
                  </a:moveTo>
                  <a:lnTo>
                    <a:pt x="0" y="352"/>
                  </a:lnTo>
                  <a:cubicBezTo>
                    <a:pt x="0" y="384"/>
                    <a:pt x="22" y="418"/>
                    <a:pt x="77" y="450"/>
                  </a:cubicBezTo>
                  <a:lnTo>
                    <a:pt x="2380" y="1744"/>
                  </a:lnTo>
                  <a:cubicBezTo>
                    <a:pt x="2424" y="1766"/>
                    <a:pt x="2479" y="1777"/>
                    <a:pt x="2532" y="1777"/>
                  </a:cubicBezTo>
                  <a:cubicBezTo>
                    <a:pt x="2585" y="1777"/>
                    <a:pt x="2637" y="1766"/>
                    <a:pt x="2675" y="1744"/>
                  </a:cubicBezTo>
                  <a:lnTo>
                    <a:pt x="4079" y="900"/>
                  </a:lnTo>
                  <a:cubicBezTo>
                    <a:pt x="4112" y="878"/>
                    <a:pt x="4134" y="856"/>
                    <a:pt x="4123" y="823"/>
                  </a:cubicBezTo>
                  <a:lnTo>
                    <a:pt x="4123" y="483"/>
                  </a:lnTo>
                  <a:cubicBezTo>
                    <a:pt x="4112" y="505"/>
                    <a:pt x="4101" y="527"/>
                    <a:pt x="4068" y="538"/>
                  </a:cubicBezTo>
                  <a:lnTo>
                    <a:pt x="2665" y="1382"/>
                  </a:lnTo>
                  <a:cubicBezTo>
                    <a:pt x="2634" y="1403"/>
                    <a:pt x="2588" y="1414"/>
                    <a:pt x="2540" y="1414"/>
                  </a:cubicBezTo>
                  <a:cubicBezTo>
                    <a:pt x="2485" y="1414"/>
                    <a:pt x="2426" y="1400"/>
                    <a:pt x="2380" y="1371"/>
                  </a:cubicBezTo>
                  <a:lnTo>
                    <a:pt x="66" y="89"/>
                  </a:lnTo>
                  <a:cubicBezTo>
                    <a:pt x="22" y="67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7701522" y="2018656"/>
              <a:ext cx="843695" cy="429562"/>
            </a:xfrm>
            <a:custGeom>
              <a:avLst/>
              <a:gdLst/>
              <a:ahLst/>
              <a:cxnLst/>
              <a:rect l="l" t="t" r="r" b="b"/>
              <a:pathLst>
                <a:path w="16186" h="8241" extrusionOk="0">
                  <a:moveTo>
                    <a:pt x="10913" y="0"/>
                  </a:moveTo>
                  <a:cubicBezTo>
                    <a:pt x="10904" y="0"/>
                    <a:pt x="10896" y="3"/>
                    <a:pt x="10887" y="8"/>
                  </a:cubicBezTo>
                  <a:cubicBezTo>
                    <a:pt x="10460" y="260"/>
                    <a:pt x="10043" y="501"/>
                    <a:pt x="9615" y="753"/>
                  </a:cubicBezTo>
                  <a:cubicBezTo>
                    <a:pt x="8629" y="1323"/>
                    <a:pt x="7642" y="1894"/>
                    <a:pt x="6667" y="2474"/>
                  </a:cubicBezTo>
                  <a:cubicBezTo>
                    <a:pt x="5570" y="3110"/>
                    <a:pt x="4484" y="3757"/>
                    <a:pt x="3399" y="4404"/>
                  </a:cubicBezTo>
                  <a:cubicBezTo>
                    <a:pt x="2654" y="4864"/>
                    <a:pt x="1886" y="5303"/>
                    <a:pt x="1151" y="5797"/>
                  </a:cubicBezTo>
                  <a:cubicBezTo>
                    <a:pt x="779" y="6048"/>
                    <a:pt x="439" y="6367"/>
                    <a:pt x="264" y="6805"/>
                  </a:cubicBezTo>
                  <a:cubicBezTo>
                    <a:pt x="132" y="7134"/>
                    <a:pt x="198" y="7529"/>
                    <a:pt x="417" y="7814"/>
                  </a:cubicBezTo>
                  <a:cubicBezTo>
                    <a:pt x="625" y="8077"/>
                    <a:pt x="922" y="8187"/>
                    <a:pt x="1251" y="8219"/>
                  </a:cubicBezTo>
                  <a:cubicBezTo>
                    <a:pt x="1385" y="8234"/>
                    <a:pt x="1520" y="8240"/>
                    <a:pt x="1655" y="8240"/>
                  </a:cubicBezTo>
                  <a:cubicBezTo>
                    <a:pt x="2339" y="8240"/>
                    <a:pt x="3033" y="8070"/>
                    <a:pt x="3673" y="7868"/>
                  </a:cubicBezTo>
                  <a:cubicBezTo>
                    <a:pt x="4024" y="7759"/>
                    <a:pt x="4353" y="7605"/>
                    <a:pt x="4671" y="7463"/>
                  </a:cubicBezTo>
                  <a:cubicBezTo>
                    <a:pt x="5702" y="6981"/>
                    <a:pt x="6699" y="6433"/>
                    <a:pt x="7697" y="5884"/>
                  </a:cubicBezTo>
                  <a:cubicBezTo>
                    <a:pt x="8892" y="5227"/>
                    <a:pt x="10076" y="4535"/>
                    <a:pt x="11260" y="3845"/>
                  </a:cubicBezTo>
                  <a:lnTo>
                    <a:pt x="14385" y="1970"/>
                  </a:lnTo>
                  <a:lnTo>
                    <a:pt x="16062" y="951"/>
                  </a:lnTo>
                  <a:cubicBezTo>
                    <a:pt x="16084" y="929"/>
                    <a:pt x="16117" y="917"/>
                    <a:pt x="16139" y="895"/>
                  </a:cubicBezTo>
                  <a:cubicBezTo>
                    <a:pt x="16185" y="868"/>
                    <a:pt x="16153" y="801"/>
                    <a:pt x="16109" y="801"/>
                  </a:cubicBezTo>
                  <a:cubicBezTo>
                    <a:pt x="16101" y="801"/>
                    <a:pt x="16093" y="803"/>
                    <a:pt x="16084" y="808"/>
                  </a:cubicBezTo>
                  <a:cubicBezTo>
                    <a:pt x="15711" y="1038"/>
                    <a:pt x="15339" y="1268"/>
                    <a:pt x="14955" y="1499"/>
                  </a:cubicBezTo>
                  <a:cubicBezTo>
                    <a:pt x="14045" y="2058"/>
                    <a:pt x="13124" y="2617"/>
                    <a:pt x="12203" y="3165"/>
                  </a:cubicBezTo>
                  <a:cubicBezTo>
                    <a:pt x="11052" y="3845"/>
                    <a:pt x="9901" y="4525"/>
                    <a:pt x="8738" y="5183"/>
                  </a:cubicBezTo>
                  <a:cubicBezTo>
                    <a:pt x="7675" y="5785"/>
                    <a:pt x="6601" y="6389"/>
                    <a:pt x="5504" y="6937"/>
                  </a:cubicBezTo>
                  <a:cubicBezTo>
                    <a:pt x="4584" y="7408"/>
                    <a:pt x="3663" y="7825"/>
                    <a:pt x="2642" y="8022"/>
                  </a:cubicBezTo>
                  <a:cubicBezTo>
                    <a:pt x="2300" y="8091"/>
                    <a:pt x="1956" y="8133"/>
                    <a:pt x="1613" y="8133"/>
                  </a:cubicBezTo>
                  <a:cubicBezTo>
                    <a:pt x="1573" y="8133"/>
                    <a:pt x="1532" y="8133"/>
                    <a:pt x="1492" y="8132"/>
                  </a:cubicBezTo>
                  <a:cubicBezTo>
                    <a:pt x="1141" y="8121"/>
                    <a:pt x="790" y="8077"/>
                    <a:pt x="549" y="7803"/>
                  </a:cubicBezTo>
                  <a:cubicBezTo>
                    <a:pt x="1" y="7200"/>
                    <a:pt x="483" y="6399"/>
                    <a:pt x="1042" y="6005"/>
                  </a:cubicBezTo>
                  <a:cubicBezTo>
                    <a:pt x="1645" y="5566"/>
                    <a:pt x="2303" y="5193"/>
                    <a:pt x="2949" y="4799"/>
                  </a:cubicBezTo>
                  <a:cubicBezTo>
                    <a:pt x="3980" y="4174"/>
                    <a:pt x="5022" y="3560"/>
                    <a:pt x="6063" y="2946"/>
                  </a:cubicBezTo>
                  <a:cubicBezTo>
                    <a:pt x="7083" y="2343"/>
                    <a:pt x="8102" y="1751"/>
                    <a:pt x="9123" y="1159"/>
                  </a:cubicBezTo>
                  <a:cubicBezTo>
                    <a:pt x="9703" y="819"/>
                    <a:pt x="10273" y="479"/>
                    <a:pt x="10855" y="150"/>
                  </a:cubicBezTo>
                  <a:cubicBezTo>
                    <a:pt x="10887" y="128"/>
                    <a:pt x="10909" y="117"/>
                    <a:pt x="10943" y="96"/>
                  </a:cubicBezTo>
                  <a:cubicBezTo>
                    <a:pt x="10988" y="67"/>
                    <a:pt x="10957" y="0"/>
                    <a:pt x="10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8264886" y="1888344"/>
              <a:ext cx="222626" cy="73601"/>
            </a:xfrm>
            <a:custGeom>
              <a:avLst/>
              <a:gdLst/>
              <a:ahLst/>
              <a:cxnLst/>
              <a:rect l="l" t="t" r="r" b="b"/>
              <a:pathLst>
                <a:path w="4271" h="1412" extrusionOk="0">
                  <a:moveTo>
                    <a:pt x="76" y="1"/>
                  </a:moveTo>
                  <a:cubicBezTo>
                    <a:pt x="32" y="1"/>
                    <a:pt x="0" y="68"/>
                    <a:pt x="47" y="96"/>
                  </a:cubicBezTo>
                  <a:lnTo>
                    <a:pt x="1724" y="1017"/>
                  </a:lnTo>
                  <a:cubicBezTo>
                    <a:pt x="1911" y="1126"/>
                    <a:pt x="2097" y="1236"/>
                    <a:pt x="2294" y="1334"/>
                  </a:cubicBezTo>
                  <a:cubicBezTo>
                    <a:pt x="2401" y="1389"/>
                    <a:pt x="2502" y="1412"/>
                    <a:pt x="2599" y="1412"/>
                  </a:cubicBezTo>
                  <a:cubicBezTo>
                    <a:pt x="2851" y="1412"/>
                    <a:pt x="3077" y="1260"/>
                    <a:pt x="3314" y="1126"/>
                  </a:cubicBezTo>
                  <a:cubicBezTo>
                    <a:pt x="3610" y="940"/>
                    <a:pt x="3917" y="754"/>
                    <a:pt x="4224" y="578"/>
                  </a:cubicBezTo>
                  <a:cubicBezTo>
                    <a:pt x="4270" y="550"/>
                    <a:pt x="4246" y="483"/>
                    <a:pt x="4198" y="483"/>
                  </a:cubicBezTo>
                  <a:cubicBezTo>
                    <a:pt x="4189" y="483"/>
                    <a:pt x="4179" y="485"/>
                    <a:pt x="4169" y="490"/>
                  </a:cubicBezTo>
                  <a:cubicBezTo>
                    <a:pt x="3928" y="633"/>
                    <a:pt x="3675" y="786"/>
                    <a:pt x="3424" y="929"/>
                  </a:cubicBezTo>
                  <a:cubicBezTo>
                    <a:pt x="3176" y="1083"/>
                    <a:pt x="2895" y="1309"/>
                    <a:pt x="2597" y="1309"/>
                  </a:cubicBezTo>
                  <a:cubicBezTo>
                    <a:pt x="2512" y="1309"/>
                    <a:pt x="2425" y="1290"/>
                    <a:pt x="2338" y="1247"/>
                  </a:cubicBezTo>
                  <a:cubicBezTo>
                    <a:pt x="1812" y="973"/>
                    <a:pt x="1297" y="666"/>
                    <a:pt x="770" y="381"/>
                  </a:cubicBezTo>
                  <a:cubicBezTo>
                    <a:pt x="551" y="260"/>
                    <a:pt x="320" y="128"/>
                    <a:pt x="101" y="8"/>
                  </a:cubicBezTo>
                  <a:cubicBezTo>
                    <a:pt x="93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8401557" y="1957045"/>
              <a:ext cx="7506" cy="184627"/>
            </a:xfrm>
            <a:custGeom>
              <a:avLst/>
              <a:gdLst/>
              <a:ahLst/>
              <a:cxnLst/>
              <a:rect l="l" t="t" r="r" b="b"/>
              <a:pathLst>
                <a:path w="144" h="3542" extrusionOk="0">
                  <a:moveTo>
                    <a:pt x="50" y="0"/>
                  </a:moveTo>
                  <a:cubicBezTo>
                    <a:pt x="26" y="0"/>
                    <a:pt x="1" y="17"/>
                    <a:pt x="1" y="50"/>
                  </a:cubicBezTo>
                  <a:cubicBezTo>
                    <a:pt x="12" y="1190"/>
                    <a:pt x="34" y="2341"/>
                    <a:pt x="45" y="3492"/>
                  </a:cubicBezTo>
                  <a:cubicBezTo>
                    <a:pt x="45" y="3525"/>
                    <a:pt x="70" y="3542"/>
                    <a:pt x="94" y="3542"/>
                  </a:cubicBezTo>
                  <a:cubicBezTo>
                    <a:pt x="119" y="3542"/>
                    <a:pt x="144" y="3525"/>
                    <a:pt x="144" y="3492"/>
                  </a:cubicBezTo>
                  <a:cubicBezTo>
                    <a:pt x="132" y="2341"/>
                    <a:pt x="122" y="1190"/>
                    <a:pt x="100" y="50"/>
                  </a:cubicBezTo>
                  <a:cubicBezTo>
                    <a:pt x="100" y="17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222144" y="1997754"/>
              <a:ext cx="175505" cy="166070"/>
            </a:xfrm>
            <a:custGeom>
              <a:avLst/>
              <a:gdLst/>
              <a:ahLst/>
              <a:cxnLst/>
              <a:rect l="l" t="t" r="r" b="b"/>
              <a:pathLst>
                <a:path w="3367" h="3186" extrusionOk="0">
                  <a:moveTo>
                    <a:pt x="910" y="0"/>
                  </a:moveTo>
                  <a:cubicBezTo>
                    <a:pt x="877" y="0"/>
                    <a:pt x="844" y="8"/>
                    <a:pt x="812" y="25"/>
                  </a:cubicBezTo>
                  <a:lnTo>
                    <a:pt x="99" y="453"/>
                  </a:lnTo>
                  <a:cubicBezTo>
                    <a:pt x="34" y="485"/>
                    <a:pt x="0" y="551"/>
                    <a:pt x="0" y="617"/>
                  </a:cubicBezTo>
                  <a:lnTo>
                    <a:pt x="12" y="1724"/>
                  </a:lnTo>
                  <a:cubicBezTo>
                    <a:pt x="12" y="1790"/>
                    <a:pt x="55" y="1856"/>
                    <a:pt x="110" y="1888"/>
                  </a:cubicBezTo>
                  <a:lnTo>
                    <a:pt x="2358" y="3160"/>
                  </a:lnTo>
                  <a:cubicBezTo>
                    <a:pt x="2391" y="3177"/>
                    <a:pt x="2426" y="3185"/>
                    <a:pt x="2461" y="3185"/>
                  </a:cubicBezTo>
                  <a:cubicBezTo>
                    <a:pt x="2495" y="3185"/>
                    <a:pt x="2528" y="3177"/>
                    <a:pt x="2555" y="3160"/>
                  </a:cubicBezTo>
                  <a:lnTo>
                    <a:pt x="3267" y="2733"/>
                  </a:lnTo>
                  <a:cubicBezTo>
                    <a:pt x="3333" y="2700"/>
                    <a:pt x="3367" y="2634"/>
                    <a:pt x="3367" y="2568"/>
                  </a:cubicBezTo>
                  <a:lnTo>
                    <a:pt x="3345" y="1450"/>
                  </a:lnTo>
                  <a:cubicBezTo>
                    <a:pt x="3345" y="1374"/>
                    <a:pt x="3311" y="1308"/>
                    <a:pt x="3246" y="1275"/>
                  </a:cubicBezTo>
                  <a:lnTo>
                    <a:pt x="1009" y="25"/>
                  </a:lnTo>
                  <a:cubicBezTo>
                    <a:pt x="976" y="8"/>
                    <a:pt x="94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8219225" y="2023556"/>
              <a:ext cx="133857" cy="143240"/>
            </a:xfrm>
            <a:custGeom>
              <a:avLst/>
              <a:gdLst/>
              <a:ahLst/>
              <a:cxnLst/>
              <a:rect l="l" t="t" r="r" b="b"/>
              <a:pathLst>
                <a:path w="2568" h="2748" extrusionOk="0">
                  <a:moveTo>
                    <a:pt x="61" y="108"/>
                  </a:moveTo>
                  <a:cubicBezTo>
                    <a:pt x="60" y="108"/>
                    <a:pt x="61" y="109"/>
                    <a:pt x="65" y="110"/>
                  </a:cubicBezTo>
                  <a:lnTo>
                    <a:pt x="65" y="110"/>
                  </a:lnTo>
                  <a:cubicBezTo>
                    <a:pt x="64" y="109"/>
                    <a:pt x="63" y="109"/>
                    <a:pt x="62" y="108"/>
                  </a:cubicBezTo>
                  <a:lnTo>
                    <a:pt x="62" y="108"/>
                  </a:lnTo>
                  <a:cubicBezTo>
                    <a:pt x="61" y="108"/>
                    <a:pt x="61" y="108"/>
                    <a:pt x="61" y="108"/>
                  </a:cubicBezTo>
                  <a:close/>
                  <a:moveTo>
                    <a:pt x="2446" y="1515"/>
                  </a:moveTo>
                  <a:cubicBezTo>
                    <a:pt x="2446" y="1515"/>
                    <a:pt x="2445" y="1515"/>
                    <a:pt x="2445" y="1515"/>
                  </a:cubicBezTo>
                  <a:cubicBezTo>
                    <a:pt x="2445" y="1515"/>
                    <a:pt x="2444" y="1515"/>
                    <a:pt x="2444" y="1515"/>
                  </a:cubicBezTo>
                  <a:lnTo>
                    <a:pt x="2444" y="1515"/>
                  </a:lnTo>
                  <a:cubicBezTo>
                    <a:pt x="2445" y="1515"/>
                    <a:pt x="2446" y="1515"/>
                    <a:pt x="2446" y="1515"/>
                  </a:cubicBezTo>
                  <a:close/>
                  <a:moveTo>
                    <a:pt x="70" y="0"/>
                  </a:moveTo>
                  <a:cubicBezTo>
                    <a:pt x="65" y="0"/>
                    <a:pt x="61" y="1"/>
                    <a:pt x="56" y="2"/>
                  </a:cubicBezTo>
                  <a:cubicBezTo>
                    <a:pt x="0" y="10"/>
                    <a:pt x="16" y="91"/>
                    <a:pt x="62" y="108"/>
                  </a:cubicBezTo>
                  <a:lnTo>
                    <a:pt x="62" y="108"/>
                  </a:lnTo>
                  <a:cubicBezTo>
                    <a:pt x="63" y="109"/>
                    <a:pt x="65" y="109"/>
                    <a:pt x="67" y="110"/>
                  </a:cubicBezTo>
                  <a:lnTo>
                    <a:pt x="67" y="110"/>
                  </a:lnTo>
                  <a:cubicBezTo>
                    <a:pt x="66" y="110"/>
                    <a:pt x="66" y="110"/>
                    <a:pt x="65" y="110"/>
                  </a:cubicBezTo>
                  <a:lnTo>
                    <a:pt x="65" y="110"/>
                  </a:lnTo>
                  <a:cubicBezTo>
                    <a:pt x="66" y="110"/>
                    <a:pt x="67" y="110"/>
                    <a:pt x="68" y="110"/>
                  </a:cubicBezTo>
                  <a:lnTo>
                    <a:pt x="68" y="110"/>
                  </a:lnTo>
                  <a:cubicBezTo>
                    <a:pt x="73" y="112"/>
                    <a:pt x="81" y="116"/>
                    <a:pt x="90" y="122"/>
                  </a:cubicBezTo>
                  <a:cubicBezTo>
                    <a:pt x="122" y="144"/>
                    <a:pt x="155" y="166"/>
                    <a:pt x="199" y="187"/>
                  </a:cubicBezTo>
                  <a:cubicBezTo>
                    <a:pt x="309" y="253"/>
                    <a:pt x="418" y="319"/>
                    <a:pt x="539" y="385"/>
                  </a:cubicBezTo>
                  <a:cubicBezTo>
                    <a:pt x="846" y="572"/>
                    <a:pt x="1164" y="758"/>
                    <a:pt x="1482" y="944"/>
                  </a:cubicBezTo>
                  <a:cubicBezTo>
                    <a:pt x="1756" y="1098"/>
                    <a:pt x="2019" y="1262"/>
                    <a:pt x="2293" y="1427"/>
                  </a:cubicBezTo>
                  <a:cubicBezTo>
                    <a:pt x="2293" y="1427"/>
                    <a:pt x="2382" y="1488"/>
                    <a:pt x="2425" y="1509"/>
                  </a:cubicBezTo>
                  <a:lnTo>
                    <a:pt x="2425" y="1509"/>
                  </a:lnTo>
                  <a:cubicBezTo>
                    <a:pt x="2424" y="1513"/>
                    <a:pt x="2424" y="1519"/>
                    <a:pt x="2424" y="1525"/>
                  </a:cubicBezTo>
                  <a:cubicBezTo>
                    <a:pt x="2424" y="1591"/>
                    <a:pt x="2424" y="1657"/>
                    <a:pt x="2436" y="1712"/>
                  </a:cubicBezTo>
                  <a:lnTo>
                    <a:pt x="2468" y="2699"/>
                  </a:lnTo>
                  <a:cubicBezTo>
                    <a:pt x="2468" y="2732"/>
                    <a:pt x="2493" y="2748"/>
                    <a:pt x="2518" y="2748"/>
                  </a:cubicBezTo>
                  <a:cubicBezTo>
                    <a:pt x="2543" y="2748"/>
                    <a:pt x="2567" y="2732"/>
                    <a:pt x="2567" y="2699"/>
                  </a:cubicBezTo>
                  <a:cubicBezTo>
                    <a:pt x="2556" y="2402"/>
                    <a:pt x="2545" y="2095"/>
                    <a:pt x="2534" y="1800"/>
                  </a:cubicBezTo>
                  <a:cubicBezTo>
                    <a:pt x="2534" y="1700"/>
                    <a:pt x="2556" y="1569"/>
                    <a:pt x="2524" y="1471"/>
                  </a:cubicBezTo>
                  <a:cubicBezTo>
                    <a:pt x="2512" y="1415"/>
                    <a:pt x="2458" y="1405"/>
                    <a:pt x="2414" y="1372"/>
                  </a:cubicBezTo>
                  <a:cubicBezTo>
                    <a:pt x="1822" y="1021"/>
                    <a:pt x="1230" y="670"/>
                    <a:pt x="648" y="330"/>
                  </a:cubicBezTo>
                  <a:cubicBezTo>
                    <a:pt x="506" y="243"/>
                    <a:pt x="375" y="166"/>
                    <a:pt x="232" y="89"/>
                  </a:cubicBezTo>
                  <a:cubicBezTo>
                    <a:pt x="191" y="59"/>
                    <a:pt x="123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345002" y="2067236"/>
              <a:ext cx="55044" cy="35289"/>
            </a:xfrm>
            <a:custGeom>
              <a:avLst/>
              <a:gdLst/>
              <a:ahLst/>
              <a:cxnLst/>
              <a:rect l="l" t="t" r="r" b="b"/>
              <a:pathLst>
                <a:path w="1056" h="677" extrusionOk="0">
                  <a:moveTo>
                    <a:pt x="979" y="0"/>
                  </a:moveTo>
                  <a:cubicBezTo>
                    <a:pt x="971" y="0"/>
                    <a:pt x="963" y="2"/>
                    <a:pt x="954" y="7"/>
                  </a:cubicBezTo>
                  <a:cubicBezTo>
                    <a:pt x="691" y="172"/>
                    <a:pt x="428" y="348"/>
                    <a:pt x="165" y="512"/>
                  </a:cubicBezTo>
                  <a:cubicBezTo>
                    <a:pt x="127" y="530"/>
                    <a:pt x="90" y="549"/>
                    <a:pt x="59" y="575"/>
                  </a:cubicBezTo>
                  <a:lnTo>
                    <a:pt x="59" y="575"/>
                  </a:lnTo>
                  <a:cubicBezTo>
                    <a:pt x="58" y="576"/>
                    <a:pt x="57" y="577"/>
                    <a:pt x="55" y="577"/>
                  </a:cubicBezTo>
                  <a:lnTo>
                    <a:pt x="57" y="577"/>
                  </a:lnTo>
                  <a:cubicBezTo>
                    <a:pt x="53" y="581"/>
                    <a:pt x="49" y="585"/>
                    <a:pt x="45" y="589"/>
                  </a:cubicBezTo>
                  <a:cubicBezTo>
                    <a:pt x="1" y="621"/>
                    <a:pt x="45" y="677"/>
                    <a:pt x="99" y="677"/>
                  </a:cubicBezTo>
                  <a:lnTo>
                    <a:pt x="111" y="665"/>
                  </a:lnTo>
                  <a:cubicBezTo>
                    <a:pt x="115" y="663"/>
                    <a:pt x="119" y="661"/>
                    <a:pt x="122" y="658"/>
                  </a:cubicBezTo>
                  <a:lnTo>
                    <a:pt x="122" y="658"/>
                  </a:lnTo>
                  <a:cubicBezTo>
                    <a:pt x="126" y="656"/>
                    <a:pt x="129" y="655"/>
                    <a:pt x="132" y="655"/>
                  </a:cubicBezTo>
                  <a:cubicBezTo>
                    <a:pt x="154" y="633"/>
                    <a:pt x="176" y="621"/>
                    <a:pt x="198" y="611"/>
                  </a:cubicBezTo>
                  <a:cubicBezTo>
                    <a:pt x="275" y="567"/>
                    <a:pt x="340" y="512"/>
                    <a:pt x="418" y="468"/>
                  </a:cubicBezTo>
                  <a:cubicBezTo>
                    <a:pt x="582" y="370"/>
                    <a:pt x="735" y="270"/>
                    <a:pt x="900" y="172"/>
                  </a:cubicBezTo>
                  <a:cubicBezTo>
                    <a:pt x="932" y="150"/>
                    <a:pt x="976" y="117"/>
                    <a:pt x="1010" y="95"/>
                  </a:cubicBezTo>
                  <a:cubicBezTo>
                    <a:pt x="1056" y="67"/>
                    <a:pt x="102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8163816" y="2034085"/>
              <a:ext cx="174932" cy="166279"/>
            </a:xfrm>
            <a:custGeom>
              <a:avLst/>
              <a:gdLst/>
              <a:ahLst/>
              <a:cxnLst/>
              <a:rect l="l" t="t" r="r" b="b"/>
              <a:pathLst>
                <a:path w="3356" h="3190" extrusionOk="0">
                  <a:moveTo>
                    <a:pt x="913" y="1"/>
                  </a:moveTo>
                  <a:cubicBezTo>
                    <a:pt x="878" y="1"/>
                    <a:pt x="842" y="12"/>
                    <a:pt x="812" y="29"/>
                  </a:cubicBezTo>
                  <a:lnTo>
                    <a:pt x="89" y="457"/>
                  </a:lnTo>
                  <a:cubicBezTo>
                    <a:pt x="34" y="490"/>
                    <a:pt x="1" y="556"/>
                    <a:pt x="1" y="621"/>
                  </a:cubicBezTo>
                  <a:lnTo>
                    <a:pt x="12" y="1729"/>
                  </a:lnTo>
                  <a:cubicBezTo>
                    <a:pt x="12" y="1795"/>
                    <a:pt x="56" y="1861"/>
                    <a:pt x="111" y="1893"/>
                  </a:cubicBezTo>
                  <a:lnTo>
                    <a:pt x="2359" y="3165"/>
                  </a:lnTo>
                  <a:cubicBezTo>
                    <a:pt x="2386" y="3182"/>
                    <a:pt x="2419" y="3190"/>
                    <a:pt x="2453" y="3190"/>
                  </a:cubicBezTo>
                  <a:cubicBezTo>
                    <a:pt x="2487" y="3190"/>
                    <a:pt x="2523" y="3182"/>
                    <a:pt x="2556" y="3165"/>
                  </a:cubicBezTo>
                  <a:lnTo>
                    <a:pt x="3268" y="2738"/>
                  </a:lnTo>
                  <a:cubicBezTo>
                    <a:pt x="3323" y="2704"/>
                    <a:pt x="3356" y="2639"/>
                    <a:pt x="3356" y="2573"/>
                  </a:cubicBezTo>
                  <a:lnTo>
                    <a:pt x="3345" y="1444"/>
                  </a:lnTo>
                  <a:cubicBezTo>
                    <a:pt x="3345" y="1378"/>
                    <a:pt x="3301" y="1313"/>
                    <a:pt x="3246" y="1279"/>
                  </a:cubicBezTo>
                  <a:lnTo>
                    <a:pt x="999" y="29"/>
                  </a:lnTo>
                  <a:cubicBezTo>
                    <a:pt x="973" y="9"/>
                    <a:pt x="943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8160741" y="2060095"/>
              <a:ext cx="134065" cy="143292"/>
            </a:xfrm>
            <a:custGeom>
              <a:avLst/>
              <a:gdLst/>
              <a:ahLst/>
              <a:cxnLst/>
              <a:rect l="l" t="t" r="r" b="b"/>
              <a:pathLst>
                <a:path w="2572" h="2749" extrusionOk="0">
                  <a:moveTo>
                    <a:pt x="2436" y="1516"/>
                  </a:moveTo>
                  <a:lnTo>
                    <a:pt x="2436" y="1516"/>
                  </a:lnTo>
                  <a:cubicBezTo>
                    <a:pt x="2437" y="1516"/>
                    <a:pt x="2438" y="1516"/>
                    <a:pt x="2438" y="1516"/>
                  </a:cubicBezTo>
                  <a:lnTo>
                    <a:pt x="2438" y="1516"/>
                  </a:lnTo>
                  <a:cubicBezTo>
                    <a:pt x="2438" y="1516"/>
                    <a:pt x="2438" y="1516"/>
                    <a:pt x="2438" y="1516"/>
                  </a:cubicBezTo>
                  <a:cubicBezTo>
                    <a:pt x="2437" y="1516"/>
                    <a:pt x="2437" y="1516"/>
                    <a:pt x="2436" y="1516"/>
                  </a:cubicBezTo>
                  <a:close/>
                  <a:moveTo>
                    <a:pt x="73" y="1"/>
                  </a:moveTo>
                  <a:cubicBezTo>
                    <a:pt x="69" y="1"/>
                    <a:pt x="64" y="1"/>
                    <a:pt x="60" y="2"/>
                  </a:cubicBezTo>
                  <a:cubicBezTo>
                    <a:pt x="0" y="12"/>
                    <a:pt x="13" y="103"/>
                    <a:pt x="65" y="103"/>
                  </a:cubicBezTo>
                  <a:cubicBezTo>
                    <a:pt x="67" y="103"/>
                    <a:pt x="70" y="103"/>
                    <a:pt x="72" y="103"/>
                  </a:cubicBezTo>
                  <a:lnTo>
                    <a:pt x="72" y="103"/>
                  </a:lnTo>
                  <a:cubicBezTo>
                    <a:pt x="40" y="110"/>
                    <a:pt x="53" y="102"/>
                    <a:pt x="93" y="122"/>
                  </a:cubicBezTo>
                  <a:lnTo>
                    <a:pt x="191" y="188"/>
                  </a:lnTo>
                  <a:cubicBezTo>
                    <a:pt x="313" y="254"/>
                    <a:pt x="422" y="320"/>
                    <a:pt x="532" y="386"/>
                  </a:cubicBezTo>
                  <a:lnTo>
                    <a:pt x="1485" y="945"/>
                  </a:lnTo>
                  <a:cubicBezTo>
                    <a:pt x="1748" y="1099"/>
                    <a:pt x="2023" y="1263"/>
                    <a:pt x="2286" y="1416"/>
                  </a:cubicBezTo>
                  <a:cubicBezTo>
                    <a:pt x="2295" y="1425"/>
                    <a:pt x="2391" y="1492"/>
                    <a:pt x="2427" y="1511"/>
                  </a:cubicBezTo>
                  <a:lnTo>
                    <a:pt x="2427" y="1511"/>
                  </a:lnTo>
                  <a:cubicBezTo>
                    <a:pt x="2427" y="1515"/>
                    <a:pt x="2428" y="1520"/>
                    <a:pt x="2428" y="1526"/>
                  </a:cubicBezTo>
                  <a:lnTo>
                    <a:pt x="2428" y="1713"/>
                  </a:lnTo>
                  <a:lnTo>
                    <a:pt x="2461" y="2699"/>
                  </a:lnTo>
                  <a:cubicBezTo>
                    <a:pt x="2467" y="2732"/>
                    <a:pt x="2494" y="2749"/>
                    <a:pt x="2520" y="2749"/>
                  </a:cubicBezTo>
                  <a:cubicBezTo>
                    <a:pt x="2546" y="2749"/>
                    <a:pt x="2571" y="2732"/>
                    <a:pt x="2571" y="2699"/>
                  </a:cubicBezTo>
                  <a:cubicBezTo>
                    <a:pt x="2560" y="2392"/>
                    <a:pt x="2549" y="2096"/>
                    <a:pt x="2538" y="1800"/>
                  </a:cubicBezTo>
                  <a:cubicBezTo>
                    <a:pt x="2538" y="1701"/>
                    <a:pt x="2549" y="1570"/>
                    <a:pt x="2527" y="1471"/>
                  </a:cubicBezTo>
                  <a:cubicBezTo>
                    <a:pt x="2505" y="1416"/>
                    <a:pt x="2461" y="1406"/>
                    <a:pt x="2418" y="1372"/>
                  </a:cubicBezTo>
                  <a:cubicBezTo>
                    <a:pt x="1826" y="1021"/>
                    <a:pt x="1233" y="671"/>
                    <a:pt x="641" y="331"/>
                  </a:cubicBezTo>
                  <a:cubicBezTo>
                    <a:pt x="510" y="243"/>
                    <a:pt x="367" y="166"/>
                    <a:pt x="235" y="90"/>
                  </a:cubicBezTo>
                  <a:cubicBezTo>
                    <a:pt x="195" y="59"/>
                    <a:pt x="127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8286726" y="2103776"/>
              <a:ext cx="54940" cy="35341"/>
            </a:xfrm>
            <a:custGeom>
              <a:avLst/>
              <a:gdLst/>
              <a:ahLst/>
              <a:cxnLst/>
              <a:rect l="l" t="t" r="r" b="b"/>
              <a:pathLst>
                <a:path w="1054" h="678" extrusionOk="0">
                  <a:moveTo>
                    <a:pt x="979" y="1"/>
                  </a:moveTo>
                  <a:cubicBezTo>
                    <a:pt x="971" y="1"/>
                    <a:pt x="962" y="3"/>
                    <a:pt x="954" y="8"/>
                  </a:cubicBezTo>
                  <a:cubicBezTo>
                    <a:pt x="691" y="173"/>
                    <a:pt x="417" y="337"/>
                    <a:pt x="154" y="512"/>
                  </a:cubicBezTo>
                  <a:cubicBezTo>
                    <a:pt x="121" y="534"/>
                    <a:pt x="66" y="556"/>
                    <a:pt x="44" y="590"/>
                  </a:cubicBezTo>
                  <a:cubicBezTo>
                    <a:pt x="1" y="622"/>
                    <a:pt x="44" y="677"/>
                    <a:pt x="88" y="677"/>
                  </a:cubicBezTo>
                  <a:lnTo>
                    <a:pt x="99" y="666"/>
                  </a:lnTo>
                  <a:cubicBezTo>
                    <a:pt x="100" y="665"/>
                    <a:pt x="102" y="665"/>
                    <a:pt x="103" y="664"/>
                  </a:cubicBezTo>
                  <a:lnTo>
                    <a:pt x="103" y="664"/>
                  </a:lnTo>
                  <a:cubicBezTo>
                    <a:pt x="103" y="665"/>
                    <a:pt x="103" y="665"/>
                    <a:pt x="104" y="665"/>
                  </a:cubicBezTo>
                  <a:cubicBezTo>
                    <a:pt x="108" y="665"/>
                    <a:pt x="125" y="655"/>
                    <a:pt x="132" y="655"/>
                  </a:cubicBezTo>
                  <a:cubicBezTo>
                    <a:pt x="154" y="633"/>
                    <a:pt x="176" y="622"/>
                    <a:pt x="198" y="611"/>
                  </a:cubicBezTo>
                  <a:cubicBezTo>
                    <a:pt x="264" y="568"/>
                    <a:pt x="340" y="512"/>
                    <a:pt x="417" y="468"/>
                  </a:cubicBezTo>
                  <a:cubicBezTo>
                    <a:pt x="571" y="370"/>
                    <a:pt x="735" y="271"/>
                    <a:pt x="888" y="173"/>
                  </a:cubicBezTo>
                  <a:cubicBezTo>
                    <a:pt x="932" y="151"/>
                    <a:pt x="965" y="118"/>
                    <a:pt x="998" y="96"/>
                  </a:cubicBezTo>
                  <a:cubicBezTo>
                    <a:pt x="1054" y="68"/>
                    <a:pt x="1023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102726" y="2068018"/>
              <a:ext cx="174932" cy="166644"/>
            </a:xfrm>
            <a:custGeom>
              <a:avLst/>
              <a:gdLst/>
              <a:ahLst/>
              <a:cxnLst/>
              <a:rect l="l" t="t" r="r" b="b"/>
              <a:pathLst>
                <a:path w="3356" h="3197" extrusionOk="0">
                  <a:moveTo>
                    <a:pt x="905" y="1"/>
                  </a:moveTo>
                  <a:cubicBezTo>
                    <a:pt x="872" y="1"/>
                    <a:pt x="839" y="9"/>
                    <a:pt x="812" y="26"/>
                  </a:cubicBezTo>
                  <a:lnTo>
                    <a:pt x="88" y="464"/>
                  </a:lnTo>
                  <a:cubicBezTo>
                    <a:pt x="33" y="497"/>
                    <a:pt x="0" y="562"/>
                    <a:pt x="0" y="628"/>
                  </a:cubicBezTo>
                  <a:lnTo>
                    <a:pt x="11" y="1736"/>
                  </a:lnTo>
                  <a:cubicBezTo>
                    <a:pt x="11" y="1802"/>
                    <a:pt x="44" y="1868"/>
                    <a:pt x="110" y="1900"/>
                  </a:cubicBezTo>
                  <a:lnTo>
                    <a:pt x="2357" y="3172"/>
                  </a:lnTo>
                  <a:cubicBezTo>
                    <a:pt x="2385" y="3188"/>
                    <a:pt x="2418" y="3197"/>
                    <a:pt x="2452" y="3197"/>
                  </a:cubicBezTo>
                  <a:cubicBezTo>
                    <a:pt x="2486" y="3197"/>
                    <a:pt x="2521" y="3188"/>
                    <a:pt x="2554" y="3172"/>
                  </a:cubicBezTo>
                  <a:lnTo>
                    <a:pt x="3267" y="2745"/>
                  </a:lnTo>
                  <a:cubicBezTo>
                    <a:pt x="3322" y="2701"/>
                    <a:pt x="3355" y="2635"/>
                    <a:pt x="3355" y="2569"/>
                  </a:cubicBezTo>
                  <a:lnTo>
                    <a:pt x="3344" y="1451"/>
                  </a:lnTo>
                  <a:cubicBezTo>
                    <a:pt x="3344" y="1385"/>
                    <a:pt x="3300" y="1319"/>
                    <a:pt x="3246" y="1286"/>
                  </a:cubicBezTo>
                  <a:lnTo>
                    <a:pt x="998" y="26"/>
                  </a:lnTo>
                  <a:cubicBezTo>
                    <a:pt x="970" y="9"/>
                    <a:pt x="937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8099494" y="2094393"/>
              <a:ext cx="134118" cy="142718"/>
            </a:xfrm>
            <a:custGeom>
              <a:avLst/>
              <a:gdLst/>
              <a:ahLst/>
              <a:cxnLst/>
              <a:rect l="l" t="t" r="r" b="b"/>
              <a:pathLst>
                <a:path w="2573" h="2738" extrusionOk="0">
                  <a:moveTo>
                    <a:pt x="2435" y="1511"/>
                  </a:moveTo>
                  <a:cubicBezTo>
                    <a:pt x="2439" y="1514"/>
                    <a:pt x="2441" y="1515"/>
                    <a:pt x="2441" y="1515"/>
                  </a:cubicBezTo>
                  <a:cubicBezTo>
                    <a:pt x="2440" y="1516"/>
                    <a:pt x="2440" y="1516"/>
                    <a:pt x="2439" y="1516"/>
                  </a:cubicBezTo>
                  <a:cubicBezTo>
                    <a:pt x="2438" y="1516"/>
                    <a:pt x="2436" y="1514"/>
                    <a:pt x="2435" y="1511"/>
                  </a:cubicBezTo>
                  <a:close/>
                  <a:moveTo>
                    <a:pt x="75" y="1"/>
                  </a:moveTo>
                  <a:cubicBezTo>
                    <a:pt x="71" y="1"/>
                    <a:pt x="67" y="1"/>
                    <a:pt x="62" y="2"/>
                  </a:cubicBezTo>
                  <a:cubicBezTo>
                    <a:pt x="0" y="12"/>
                    <a:pt x="16" y="101"/>
                    <a:pt x="74" y="101"/>
                  </a:cubicBezTo>
                  <a:cubicBezTo>
                    <a:pt x="77" y="101"/>
                    <a:pt x="81" y="101"/>
                    <a:pt x="84" y="100"/>
                  </a:cubicBezTo>
                  <a:lnTo>
                    <a:pt x="84" y="100"/>
                  </a:lnTo>
                  <a:cubicBezTo>
                    <a:pt x="40" y="112"/>
                    <a:pt x="51" y="100"/>
                    <a:pt x="95" y="122"/>
                  </a:cubicBezTo>
                  <a:cubicBezTo>
                    <a:pt x="128" y="144"/>
                    <a:pt x="160" y="156"/>
                    <a:pt x="194" y="177"/>
                  </a:cubicBezTo>
                  <a:cubicBezTo>
                    <a:pt x="303" y="243"/>
                    <a:pt x="424" y="309"/>
                    <a:pt x="533" y="375"/>
                  </a:cubicBezTo>
                  <a:lnTo>
                    <a:pt x="1488" y="934"/>
                  </a:lnTo>
                  <a:cubicBezTo>
                    <a:pt x="1751" y="1098"/>
                    <a:pt x="2024" y="1252"/>
                    <a:pt x="2287" y="1416"/>
                  </a:cubicBezTo>
                  <a:cubicBezTo>
                    <a:pt x="2297" y="1425"/>
                    <a:pt x="2393" y="1485"/>
                    <a:pt x="2428" y="1507"/>
                  </a:cubicBezTo>
                  <a:lnTo>
                    <a:pt x="2428" y="1507"/>
                  </a:lnTo>
                  <a:cubicBezTo>
                    <a:pt x="2429" y="1512"/>
                    <a:pt x="2430" y="1518"/>
                    <a:pt x="2430" y="1526"/>
                  </a:cubicBezTo>
                  <a:lnTo>
                    <a:pt x="2430" y="1712"/>
                  </a:lnTo>
                  <a:cubicBezTo>
                    <a:pt x="2441" y="2030"/>
                    <a:pt x="2452" y="2359"/>
                    <a:pt x="2463" y="2688"/>
                  </a:cubicBezTo>
                  <a:cubicBezTo>
                    <a:pt x="2469" y="2721"/>
                    <a:pt x="2496" y="2737"/>
                    <a:pt x="2522" y="2737"/>
                  </a:cubicBezTo>
                  <a:cubicBezTo>
                    <a:pt x="2548" y="2737"/>
                    <a:pt x="2573" y="2721"/>
                    <a:pt x="2573" y="2688"/>
                  </a:cubicBezTo>
                  <a:lnTo>
                    <a:pt x="2540" y="1800"/>
                  </a:lnTo>
                  <a:cubicBezTo>
                    <a:pt x="2540" y="1701"/>
                    <a:pt x="2551" y="1569"/>
                    <a:pt x="2529" y="1471"/>
                  </a:cubicBezTo>
                  <a:cubicBezTo>
                    <a:pt x="2507" y="1416"/>
                    <a:pt x="2463" y="1394"/>
                    <a:pt x="2419" y="1372"/>
                  </a:cubicBezTo>
                  <a:lnTo>
                    <a:pt x="643" y="320"/>
                  </a:lnTo>
                  <a:cubicBezTo>
                    <a:pt x="511" y="243"/>
                    <a:pt x="369" y="166"/>
                    <a:pt x="238" y="78"/>
                  </a:cubicBezTo>
                  <a:cubicBezTo>
                    <a:pt x="197" y="58"/>
                    <a:pt x="12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8225740" y="2137865"/>
              <a:ext cx="54731" cy="35028"/>
            </a:xfrm>
            <a:custGeom>
              <a:avLst/>
              <a:gdLst/>
              <a:ahLst/>
              <a:cxnLst/>
              <a:rect l="l" t="t" r="r" b="b"/>
              <a:pathLst>
                <a:path w="1050" h="672" extrusionOk="0">
                  <a:moveTo>
                    <a:pt x="979" y="1"/>
                  </a:moveTo>
                  <a:cubicBezTo>
                    <a:pt x="970" y="1"/>
                    <a:pt x="961" y="4"/>
                    <a:pt x="951" y="12"/>
                  </a:cubicBezTo>
                  <a:cubicBezTo>
                    <a:pt x="688" y="177"/>
                    <a:pt x="414" y="341"/>
                    <a:pt x="151" y="506"/>
                  </a:cubicBezTo>
                  <a:cubicBezTo>
                    <a:pt x="118" y="528"/>
                    <a:pt x="63" y="549"/>
                    <a:pt x="41" y="582"/>
                  </a:cubicBezTo>
                  <a:cubicBezTo>
                    <a:pt x="52" y="571"/>
                    <a:pt x="52" y="571"/>
                    <a:pt x="63" y="571"/>
                  </a:cubicBezTo>
                  <a:cubicBezTo>
                    <a:pt x="63" y="573"/>
                    <a:pt x="64" y="574"/>
                    <a:pt x="64" y="575"/>
                  </a:cubicBezTo>
                  <a:lnTo>
                    <a:pt x="64" y="575"/>
                  </a:lnTo>
                  <a:cubicBezTo>
                    <a:pt x="57" y="576"/>
                    <a:pt x="49" y="578"/>
                    <a:pt x="41" y="582"/>
                  </a:cubicBezTo>
                  <a:cubicBezTo>
                    <a:pt x="1" y="622"/>
                    <a:pt x="34" y="671"/>
                    <a:pt x="73" y="671"/>
                  </a:cubicBezTo>
                  <a:cubicBezTo>
                    <a:pt x="77" y="671"/>
                    <a:pt x="81" y="671"/>
                    <a:pt x="85" y="670"/>
                  </a:cubicBezTo>
                  <a:lnTo>
                    <a:pt x="96" y="670"/>
                  </a:lnTo>
                  <a:cubicBezTo>
                    <a:pt x="97" y="669"/>
                    <a:pt x="98" y="669"/>
                    <a:pt x="99" y="668"/>
                  </a:cubicBezTo>
                  <a:lnTo>
                    <a:pt x="99" y="668"/>
                  </a:lnTo>
                  <a:cubicBezTo>
                    <a:pt x="99" y="668"/>
                    <a:pt x="99" y="668"/>
                    <a:pt x="100" y="668"/>
                  </a:cubicBezTo>
                  <a:cubicBezTo>
                    <a:pt x="103" y="668"/>
                    <a:pt x="121" y="656"/>
                    <a:pt x="129" y="648"/>
                  </a:cubicBezTo>
                  <a:cubicBezTo>
                    <a:pt x="151" y="637"/>
                    <a:pt x="172" y="626"/>
                    <a:pt x="194" y="604"/>
                  </a:cubicBezTo>
                  <a:cubicBezTo>
                    <a:pt x="260" y="560"/>
                    <a:pt x="337" y="516"/>
                    <a:pt x="414" y="472"/>
                  </a:cubicBezTo>
                  <a:cubicBezTo>
                    <a:pt x="567" y="374"/>
                    <a:pt x="732" y="264"/>
                    <a:pt x="886" y="165"/>
                  </a:cubicBezTo>
                  <a:cubicBezTo>
                    <a:pt x="929" y="143"/>
                    <a:pt x="962" y="121"/>
                    <a:pt x="995" y="100"/>
                  </a:cubicBezTo>
                  <a:cubicBezTo>
                    <a:pt x="1049" y="73"/>
                    <a:pt x="1021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8047839" y="2101222"/>
              <a:ext cx="175505" cy="166592"/>
            </a:xfrm>
            <a:custGeom>
              <a:avLst/>
              <a:gdLst/>
              <a:ahLst/>
              <a:cxnLst/>
              <a:rect l="l" t="t" r="r" b="b"/>
              <a:pathLst>
                <a:path w="3367" h="3196" extrusionOk="0">
                  <a:moveTo>
                    <a:pt x="917" y="1"/>
                  </a:moveTo>
                  <a:cubicBezTo>
                    <a:pt x="882" y="1"/>
                    <a:pt x="847" y="12"/>
                    <a:pt x="812" y="35"/>
                  </a:cubicBezTo>
                  <a:lnTo>
                    <a:pt x="99" y="463"/>
                  </a:lnTo>
                  <a:cubicBezTo>
                    <a:pt x="33" y="496"/>
                    <a:pt x="1" y="561"/>
                    <a:pt x="1" y="627"/>
                  </a:cubicBezTo>
                  <a:lnTo>
                    <a:pt x="11" y="1735"/>
                  </a:lnTo>
                  <a:cubicBezTo>
                    <a:pt x="23" y="1801"/>
                    <a:pt x="55" y="1866"/>
                    <a:pt x="110" y="1899"/>
                  </a:cubicBezTo>
                  <a:lnTo>
                    <a:pt x="2357" y="3171"/>
                  </a:lnTo>
                  <a:cubicBezTo>
                    <a:pt x="2390" y="3187"/>
                    <a:pt x="2426" y="3196"/>
                    <a:pt x="2460" y="3196"/>
                  </a:cubicBezTo>
                  <a:cubicBezTo>
                    <a:pt x="2495" y="3196"/>
                    <a:pt x="2528" y="3187"/>
                    <a:pt x="2555" y="3171"/>
                  </a:cubicBezTo>
                  <a:lnTo>
                    <a:pt x="3268" y="2744"/>
                  </a:lnTo>
                  <a:cubicBezTo>
                    <a:pt x="3334" y="2700"/>
                    <a:pt x="3366" y="2644"/>
                    <a:pt x="3366" y="2568"/>
                  </a:cubicBezTo>
                  <a:lnTo>
                    <a:pt x="3344" y="1450"/>
                  </a:lnTo>
                  <a:cubicBezTo>
                    <a:pt x="3344" y="1384"/>
                    <a:pt x="3312" y="1318"/>
                    <a:pt x="3246" y="1285"/>
                  </a:cubicBezTo>
                  <a:lnTo>
                    <a:pt x="1009" y="25"/>
                  </a:lnTo>
                  <a:cubicBezTo>
                    <a:pt x="979" y="9"/>
                    <a:pt x="948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8044607" y="2127545"/>
              <a:ext cx="134118" cy="142666"/>
            </a:xfrm>
            <a:custGeom>
              <a:avLst/>
              <a:gdLst/>
              <a:ahLst/>
              <a:cxnLst/>
              <a:rect l="l" t="t" r="r" b="b"/>
              <a:pathLst>
                <a:path w="2573" h="2737" extrusionOk="0">
                  <a:moveTo>
                    <a:pt x="2448" y="1513"/>
                  </a:moveTo>
                  <a:cubicBezTo>
                    <a:pt x="2450" y="1514"/>
                    <a:pt x="2452" y="1515"/>
                    <a:pt x="2453" y="1515"/>
                  </a:cubicBezTo>
                  <a:cubicBezTo>
                    <a:pt x="2452" y="1515"/>
                    <a:pt x="2452" y="1516"/>
                    <a:pt x="2451" y="1516"/>
                  </a:cubicBezTo>
                  <a:cubicBezTo>
                    <a:pt x="2450" y="1516"/>
                    <a:pt x="2449" y="1515"/>
                    <a:pt x="2448" y="1513"/>
                  </a:cubicBezTo>
                  <a:close/>
                  <a:moveTo>
                    <a:pt x="76" y="1"/>
                  </a:moveTo>
                  <a:cubicBezTo>
                    <a:pt x="71" y="1"/>
                    <a:pt x="67" y="1"/>
                    <a:pt x="63" y="2"/>
                  </a:cubicBezTo>
                  <a:cubicBezTo>
                    <a:pt x="0" y="12"/>
                    <a:pt x="26" y="101"/>
                    <a:pt x="85" y="101"/>
                  </a:cubicBezTo>
                  <a:cubicBezTo>
                    <a:pt x="88" y="101"/>
                    <a:pt x="92" y="101"/>
                    <a:pt x="95" y="100"/>
                  </a:cubicBezTo>
                  <a:lnTo>
                    <a:pt x="95" y="100"/>
                  </a:lnTo>
                  <a:cubicBezTo>
                    <a:pt x="51" y="112"/>
                    <a:pt x="63" y="100"/>
                    <a:pt x="95" y="122"/>
                  </a:cubicBezTo>
                  <a:cubicBezTo>
                    <a:pt x="128" y="144"/>
                    <a:pt x="161" y="155"/>
                    <a:pt x="205" y="177"/>
                  </a:cubicBezTo>
                  <a:cubicBezTo>
                    <a:pt x="314" y="243"/>
                    <a:pt x="424" y="309"/>
                    <a:pt x="545" y="375"/>
                  </a:cubicBezTo>
                  <a:cubicBezTo>
                    <a:pt x="852" y="561"/>
                    <a:pt x="1170" y="747"/>
                    <a:pt x="1488" y="945"/>
                  </a:cubicBezTo>
                  <a:cubicBezTo>
                    <a:pt x="1762" y="1098"/>
                    <a:pt x="2025" y="1262"/>
                    <a:pt x="2299" y="1416"/>
                  </a:cubicBezTo>
                  <a:cubicBezTo>
                    <a:pt x="2299" y="1425"/>
                    <a:pt x="2388" y="1482"/>
                    <a:pt x="2431" y="1505"/>
                  </a:cubicBezTo>
                  <a:lnTo>
                    <a:pt x="2431" y="1505"/>
                  </a:lnTo>
                  <a:cubicBezTo>
                    <a:pt x="2431" y="1511"/>
                    <a:pt x="2431" y="1517"/>
                    <a:pt x="2431" y="1525"/>
                  </a:cubicBezTo>
                  <a:cubicBezTo>
                    <a:pt x="2431" y="1581"/>
                    <a:pt x="2431" y="1647"/>
                    <a:pt x="2441" y="1712"/>
                  </a:cubicBezTo>
                  <a:cubicBezTo>
                    <a:pt x="2453" y="2041"/>
                    <a:pt x="2463" y="2359"/>
                    <a:pt x="2475" y="2688"/>
                  </a:cubicBezTo>
                  <a:cubicBezTo>
                    <a:pt x="2475" y="2721"/>
                    <a:pt x="2499" y="2737"/>
                    <a:pt x="2524" y="2737"/>
                  </a:cubicBezTo>
                  <a:cubicBezTo>
                    <a:pt x="2548" y="2737"/>
                    <a:pt x="2573" y="2721"/>
                    <a:pt x="2573" y="2688"/>
                  </a:cubicBezTo>
                  <a:lnTo>
                    <a:pt x="2541" y="1800"/>
                  </a:lnTo>
                  <a:cubicBezTo>
                    <a:pt x="2541" y="1701"/>
                    <a:pt x="2562" y="1569"/>
                    <a:pt x="2529" y="1471"/>
                  </a:cubicBezTo>
                  <a:cubicBezTo>
                    <a:pt x="2519" y="1416"/>
                    <a:pt x="2463" y="1394"/>
                    <a:pt x="2419" y="1372"/>
                  </a:cubicBezTo>
                  <a:cubicBezTo>
                    <a:pt x="1827" y="1021"/>
                    <a:pt x="1235" y="670"/>
                    <a:pt x="655" y="319"/>
                  </a:cubicBezTo>
                  <a:cubicBezTo>
                    <a:pt x="512" y="243"/>
                    <a:pt x="380" y="166"/>
                    <a:pt x="238" y="78"/>
                  </a:cubicBezTo>
                  <a:cubicBezTo>
                    <a:pt x="198" y="58"/>
                    <a:pt x="12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8170905" y="2171225"/>
              <a:ext cx="54888" cy="34819"/>
            </a:xfrm>
            <a:custGeom>
              <a:avLst/>
              <a:gdLst/>
              <a:ahLst/>
              <a:cxnLst/>
              <a:rect l="l" t="t" r="r" b="b"/>
              <a:pathLst>
                <a:path w="1053" h="668" extrusionOk="0">
                  <a:moveTo>
                    <a:pt x="62" y="567"/>
                  </a:moveTo>
                  <a:cubicBezTo>
                    <a:pt x="63" y="569"/>
                    <a:pt x="64" y="570"/>
                    <a:pt x="65" y="572"/>
                  </a:cubicBezTo>
                  <a:lnTo>
                    <a:pt x="65" y="572"/>
                  </a:lnTo>
                  <a:cubicBezTo>
                    <a:pt x="61" y="573"/>
                    <a:pt x="56" y="575"/>
                    <a:pt x="52" y="578"/>
                  </a:cubicBezTo>
                  <a:lnTo>
                    <a:pt x="62" y="567"/>
                  </a:lnTo>
                  <a:close/>
                  <a:moveTo>
                    <a:pt x="975" y="1"/>
                  </a:moveTo>
                  <a:cubicBezTo>
                    <a:pt x="967" y="1"/>
                    <a:pt x="959" y="3"/>
                    <a:pt x="951" y="8"/>
                  </a:cubicBezTo>
                  <a:lnTo>
                    <a:pt x="161" y="502"/>
                  </a:lnTo>
                  <a:cubicBezTo>
                    <a:pt x="118" y="534"/>
                    <a:pt x="74" y="556"/>
                    <a:pt x="40" y="578"/>
                  </a:cubicBezTo>
                  <a:cubicBezTo>
                    <a:pt x="0" y="618"/>
                    <a:pt x="33" y="667"/>
                    <a:pt x="81" y="667"/>
                  </a:cubicBezTo>
                  <a:cubicBezTo>
                    <a:pt x="86" y="667"/>
                    <a:pt x="91" y="667"/>
                    <a:pt x="96" y="666"/>
                  </a:cubicBezTo>
                  <a:lnTo>
                    <a:pt x="106" y="666"/>
                  </a:lnTo>
                  <a:cubicBezTo>
                    <a:pt x="114" y="661"/>
                    <a:pt x="120" y="655"/>
                    <a:pt x="123" y="649"/>
                  </a:cubicBezTo>
                  <a:lnTo>
                    <a:pt x="123" y="649"/>
                  </a:lnTo>
                  <a:lnTo>
                    <a:pt x="128" y="644"/>
                  </a:lnTo>
                  <a:cubicBezTo>
                    <a:pt x="150" y="633"/>
                    <a:pt x="172" y="622"/>
                    <a:pt x="194" y="600"/>
                  </a:cubicBezTo>
                  <a:cubicBezTo>
                    <a:pt x="271" y="556"/>
                    <a:pt x="337" y="512"/>
                    <a:pt x="413" y="468"/>
                  </a:cubicBezTo>
                  <a:cubicBezTo>
                    <a:pt x="578" y="370"/>
                    <a:pt x="732" y="271"/>
                    <a:pt x="896" y="161"/>
                  </a:cubicBezTo>
                  <a:cubicBezTo>
                    <a:pt x="929" y="139"/>
                    <a:pt x="973" y="117"/>
                    <a:pt x="1005" y="95"/>
                  </a:cubicBezTo>
                  <a:cubicBezTo>
                    <a:pt x="1052" y="68"/>
                    <a:pt x="1019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8159281" y="1964655"/>
              <a:ext cx="174932" cy="166592"/>
            </a:xfrm>
            <a:custGeom>
              <a:avLst/>
              <a:gdLst/>
              <a:ahLst/>
              <a:cxnLst/>
              <a:rect l="l" t="t" r="r" b="b"/>
              <a:pathLst>
                <a:path w="3356" h="3196" extrusionOk="0">
                  <a:moveTo>
                    <a:pt x="912" y="1"/>
                  </a:moveTo>
                  <a:cubicBezTo>
                    <a:pt x="877" y="1"/>
                    <a:pt x="841" y="12"/>
                    <a:pt x="812" y="35"/>
                  </a:cubicBezTo>
                  <a:lnTo>
                    <a:pt x="88" y="462"/>
                  </a:lnTo>
                  <a:cubicBezTo>
                    <a:pt x="34" y="496"/>
                    <a:pt x="0" y="561"/>
                    <a:pt x="0" y="627"/>
                  </a:cubicBezTo>
                  <a:lnTo>
                    <a:pt x="12" y="1734"/>
                  </a:lnTo>
                  <a:cubicBezTo>
                    <a:pt x="12" y="1800"/>
                    <a:pt x="44" y="1866"/>
                    <a:pt x="110" y="1899"/>
                  </a:cubicBezTo>
                  <a:lnTo>
                    <a:pt x="2358" y="3171"/>
                  </a:lnTo>
                  <a:cubicBezTo>
                    <a:pt x="2385" y="3187"/>
                    <a:pt x="2418" y="3195"/>
                    <a:pt x="2451" y="3195"/>
                  </a:cubicBezTo>
                  <a:cubicBezTo>
                    <a:pt x="2484" y="3195"/>
                    <a:pt x="2517" y="3187"/>
                    <a:pt x="2544" y="3171"/>
                  </a:cubicBezTo>
                  <a:lnTo>
                    <a:pt x="3267" y="2743"/>
                  </a:lnTo>
                  <a:cubicBezTo>
                    <a:pt x="3323" y="2710"/>
                    <a:pt x="3355" y="2645"/>
                    <a:pt x="3355" y="2567"/>
                  </a:cubicBezTo>
                  <a:lnTo>
                    <a:pt x="3345" y="1449"/>
                  </a:lnTo>
                  <a:cubicBezTo>
                    <a:pt x="3345" y="1383"/>
                    <a:pt x="3301" y="1317"/>
                    <a:pt x="3245" y="1285"/>
                  </a:cubicBezTo>
                  <a:lnTo>
                    <a:pt x="998" y="24"/>
                  </a:lnTo>
                  <a:cubicBezTo>
                    <a:pt x="973" y="9"/>
                    <a:pt x="943" y="1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8155997" y="1990978"/>
              <a:ext cx="134222" cy="142718"/>
            </a:xfrm>
            <a:custGeom>
              <a:avLst/>
              <a:gdLst/>
              <a:ahLst/>
              <a:cxnLst/>
              <a:rect l="l" t="t" r="r" b="b"/>
              <a:pathLst>
                <a:path w="2575" h="2738" extrusionOk="0">
                  <a:moveTo>
                    <a:pt x="2436" y="1510"/>
                  </a:moveTo>
                  <a:lnTo>
                    <a:pt x="2436" y="1510"/>
                  </a:lnTo>
                  <a:cubicBezTo>
                    <a:pt x="2440" y="1513"/>
                    <a:pt x="2443" y="1514"/>
                    <a:pt x="2443" y="1514"/>
                  </a:cubicBezTo>
                  <a:cubicBezTo>
                    <a:pt x="2442" y="1515"/>
                    <a:pt x="2442" y="1515"/>
                    <a:pt x="2441" y="1515"/>
                  </a:cubicBezTo>
                  <a:cubicBezTo>
                    <a:pt x="2439" y="1515"/>
                    <a:pt x="2438" y="1513"/>
                    <a:pt x="2436" y="1510"/>
                  </a:cubicBezTo>
                  <a:close/>
                  <a:moveTo>
                    <a:pt x="76" y="0"/>
                  </a:moveTo>
                  <a:cubicBezTo>
                    <a:pt x="71" y="0"/>
                    <a:pt x="67" y="0"/>
                    <a:pt x="63" y="1"/>
                  </a:cubicBezTo>
                  <a:cubicBezTo>
                    <a:pt x="1" y="12"/>
                    <a:pt x="17" y="101"/>
                    <a:pt x="75" y="101"/>
                  </a:cubicBezTo>
                  <a:cubicBezTo>
                    <a:pt x="79" y="101"/>
                    <a:pt x="82" y="101"/>
                    <a:pt x="85" y="100"/>
                  </a:cubicBezTo>
                  <a:lnTo>
                    <a:pt x="85" y="100"/>
                  </a:lnTo>
                  <a:cubicBezTo>
                    <a:pt x="41" y="111"/>
                    <a:pt x="53" y="100"/>
                    <a:pt x="97" y="122"/>
                  </a:cubicBezTo>
                  <a:cubicBezTo>
                    <a:pt x="129" y="144"/>
                    <a:pt x="162" y="166"/>
                    <a:pt x="195" y="177"/>
                  </a:cubicBezTo>
                  <a:cubicBezTo>
                    <a:pt x="304" y="242"/>
                    <a:pt x="425" y="308"/>
                    <a:pt x="535" y="374"/>
                  </a:cubicBezTo>
                  <a:cubicBezTo>
                    <a:pt x="853" y="561"/>
                    <a:pt x="1171" y="758"/>
                    <a:pt x="1489" y="944"/>
                  </a:cubicBezTo>
                  <a:cubicBezTo>
                    <a:pt x="1752" y="1098"/>
                    <a:pt x="2026" y="1262"/>
                    <a:pt x="2289" y="1416"/>
                  </a:cubicBezTo>
                  <a:cubicBezTo>
                    <a:pt x="2297" y="1424"/>
                    <a:pt x="2381" y="1476"/>
                    <a:pt x="2421" y="1501"/>
                  </a:cubicBezTo>
                  <a:lnTo>
                    <a:pt x="2421" y="1501"/>
                  </a:lnTo>
                  <a:cubicBezTo>
                    <a:pt x="2421" y="1507"/>
                    <a:pt x="2421" y="1515"/>
                    <a:pt x="2421" y="1526"/>
                  </a:cubicBezTo>
                  <a:cubicBezTo>
                    <a:pt x="2431" y="1591"/>
                    <a:pt x="2431" y="1646"/>
                    <a:pt x="2431" y="1712"/>
                  </a:cubicBezTo>
                  <a:cubicBezTo>
                    <a:pt x="2443" y="2040"/>
                    <a:pt x="2453" y="2369"/>
                    <a:pt x="2465" y="2688"/>
                  </a:cubicBezTo>
                  <a:cubicBezTo>
                    <a:pt x="2465" y="2721"/>
                    <a:pt x="2492" y="2737"/>
                    <a:pt x="2520" y="2737"/>
                  </a:cubicBezTo>
                  <a:cubicBezTo>
                    <a:pt x="2547" y="2737"/>
                    <a:pt x="2574" y="2721"/>
                    <a:pt x="2574" y="2688"/>
                  </a:cubicBezTo>
                  <a:lnTo>
                    <a:pt x="2541" y="1799"/>
                  </a:lnTo>
                  <a:cubicBezTo>
                    <a:pt x="2531" y="1701"/>
                    <a:pt x="2552" y="1569"/>
                    <a:pt x="2531" y="1470"/>
                  </a:cubicBezTo>
                  <a:cubicBezTo>
                    <a:pt x="2509" y="1416"/>
                    <a:pt x="2465" y="1405"/>
                    <a:pt x="2421" y="1372"/>
                  </a:cubicBezTo>
                  <a:lnTo>
                    <a:pt x="645" y="320"/>
                  </a:lnTo>
                  <a:cubicBezTo>
                    <a:pt x="513" y="242"/>
                    <a:pt x="370" y="166"/>
                    <a:pt x="239" y="89"/>
                  </a:cubicBezTo>
                  <a:cubicBezTo>
                    <a:pt x="198" y="59"/>
                    <a:pt x="12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282296" y="2034658"/>
              <a:ext cx="54783" cy="34767"/>
            </a:xfrm>
            <a:custGeom>
              <a:avLst/>
              <a:gdLst/>
              <a:ahLst/>
              <a:cxnLst/>
              <a:rect l="l" t="t" r="r" b="b"/>
              <a:pathLst>
                <a:path w="1051" h="667" extrusionOk="0">
                  <a:moveTo>
                    <a:pt x="976" y="0"/>
                  </a:moveTo>
                  <a:cubicBezTo>
                    <a:pt x="968" y="0"/>
                    <a:pt x="960" y="3"/>
                    <a:pt x="951" y="8"/>
                  </a:cubicBezTo>
                  <a:cubicBezTo>
                    <a:pt x="678" y="172"/>
                    <a:pt x="414" y="337"/>
                    <a:pt x="151" y="501"/>
                  </a:cubicBezTo>
                  <a:cubicBezTo>
                    <a:pt x="125" y="527"/>
                    <a:pt x="86" y="546"/>
                    <a:pt x="54" y="569"/>
                  </a:cubicBezTo>
                  <a:lnTo>
                    <a:pt x="54" y="569"/>
                  </a:lnTo>
                  <a:cubicBezTo>
                    <a:pt x="53" y="568"/>
                    <a:pt x="53" y="567"/>
                    <a:pt x="52" y="567"/>
                  </a:cubicBezTo>
                  <a:cubicBezTo>
                    <a:pt x="52" y="568"/>
                    <a:pt x="52" y="569"/>
                    <a:pt x="52" y="570"/>
                  </a:cubicBezTo>
                  <a:lnTo>
                    <a:pt x="52" y="570"/>
                  </a:lnTo>
                  <a:cubicBezTo>
                    <a:pt x="53" y="570"/>
                    <a:pt x="53" y="569"/>
                    <a:pt x="54" y="569"/>
                  </a:cubicBezTo>
                  <a:lnTo>
                    <a:pt x="54" y="569"/>
                  </a:lnTo>
                  <a:cubicBezTo>
                    <a:pt x="55" y="570"/>
                    <a:pt x="55" y="571"/>
                    <a:pt x="56" y="572"/>
                  </a:cubicBezTo>
                  <a:lnTo>
                    <a:pt x="56" y="572"/>
                  </a:lnTo>
                  <a:cubicBezTo>
                    <a:pt x="55" y="573"/>
                    <a:pt x="53" y="573"/>
                    <a:pt x="52" y="574"/>
                  </a:cubicBezTo>
                  <a:lnTo>
                    <a:pt x="52" y="574"/>
                  </a:lnTo>
                  <a:cubicBezTo>
                    <a:pt x="52" y="573"/>
                    <a:pt x="52" y="572"/>
                    <a:pt x="52" y="570"/>
                  </a:cubicBezTo>
                  <a:lnTo>
                    <a:pt x="52" y="570"/>
                  </a:lnTo>
                  <a:cubicBezTo>
                    <a:pt x="49" y="573"/>
                    <a:pt x="46" y="575"/>
                    <a:pt x="43" y="577"/>
                  </a:cubicBezTo>
                  <a:lnTo>
                    <a:pt x="43" y="577"/>
                  </a:lnTo>
                  <a:cubicBezTo>
                    <a:pt x="43" y="577"/>
                    <a:pt x="42" y="578"/>
                    <a:pt x="42" y="578"/>
                  </a:cubicBezTo>
                  <a:cubicBezTo>
                    <a:pt x="42" y="578"/>
                    <a:pt x="42" y="578"/>
                    <a:pt x="42" y="578"/>
                  </a:cubicBezTo>
                  <a:lnTo>
                    <a:pt x="42" y="578"/>
                  </a:lnTo>
                  <a:cubicBezTo>
                    <a:pt x="38" y="581"/>
                    <a:pt x="34" y="585"/>
                    <a:pt x="30" y="588"/>
                  </a:cubicBezTo>
                  <a:cubicBezTo>
                    <a:pt x="1" y="619"/>
                    <a:pt x="35" y="667"/>
                    <a:pt x="74" y="667"/>
                  </a:cubicBezTo>
                  <a:cubicBezTo>
                    <a:pt x="78" y="667"/>
                    <a:pt x="82" y="667"/>
                    <a:pt x="86" y="666"/>
                  </a:cubicBezTo>
                  <a:lnTo>
                    <a:pt x="96" y="666"/>
                  </a:lnTo>
                  <a:cubicBezTo>
                    <a:pt x="97" y="665"/>
                    <a:pt x="99" y="664"/>
                    <a:pt x="100" y="663"/>
                  </a:cubicBezTo>
                  <a:lnTo>
                    <a:pt x="100" y="663"/>
                  </a:lnTo>
                  <a:cubicBezTo>
                    <a:pt x="100" y="664"/>
                    <a:pt x="100" y="664"/>
                    <a:pt x="101" y="664"/>
                  </a:cubicBezTo>
                  <a:cubicBezTo>
                    <a:pt x="104" y="664"/>
                    <a:pt x="122" y="651"/>
                    <a:pt x="129" y="644"/>
                  </a:cubicBezTo>
                  <a:lnTo>
                    <a:pt x="195" y="610"/>
                  </a:lnTo>
                  <a:cubicBezTo>
                    <a:pt x="261" y="556"/>
                    <a:pt x="337" y="512"/>
                    <a:pt x="403" y="468"/>
                  </a:cubicBezTo>
                  <a:cubicBezTo>
                    <a:pt x="568" y="369"/>
                    <a:pt x="732" y="271"/>
                    <a:pt x="885" y="172"/>
                  </a:cubicBezTo>
                  <a:cubicBezTo>
                    <a:pt x="929" y="139"/>
                    <a:pt x="963" y="117"/>
                    <a:pt x="995" y="96"/>
                  </a:cubicBezTo>
                  <a:cubicBezTo>
                    <a:pt x="1051" y="67"/>
                    <a:pt x="1021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948437" y="2153763"/>
              <a:ext cx="175453" cy="166644"/>
            </a:xfrm>
            <a:custGeom>
              <a:avLst/>
              <a:gdLst/>
              <a:ahLst/>
              <a:cxnLst/>
              <a:rect l="l" t="t" r="r" b="b"/>
              <a:pathLst>
                <a:path w="3366" h="3197" extrusionOk="0">
                  <a:moveTo>
                    <a:pt x="910" y="0"/>
                  </a:moveTo>
                  <a:cubicBezTo>
                    <a:pt x="877" y="0"/>
                    <a:pt x="844" y="9"/>
                    <a:pt x="811" y="25"/>
                  </a:cubicBezTo>
                  <a:lnTo>
                    <a:pt x="98" y="464"/>
                  </a:lnTo>
                  <a:cubicBezTo>
                    <a:pt x="32" y="496"/>
                    <a:pt x="0" y="562"/>
                    <a:pt x="0" y="628"/>
                  </a:cubicBezTo>
                  <a:lnTo>
                    <a:pt x="22" y="1736"/>
                  </a:lnTo>
                  <a:cubicBezTo>
                    <a:pt x="22" y="1801"/>
                    <a:pt x="54" y="1867"/>
                    <a:pt x="120" y="1900"/>
                  </a:cubicBezTo>
                  <a:lnTo>
                    <a:pt x="2357" y="3171"/>
                  </a:lnTo>
                  <a:cubicBezTo>
                    <a:pt x="2390" y="3188"/>
                    <a:pt x="2425" y="3196"/>
                    <a:pt x="2460" y="3196"/>
                  </a:cubicBezTo>
                  <a:cubicBezTo>
                    <a:pt x="2494" y="3196"/>
                    <a:pt x="2527" y="3188"/>
                    <a:pt x="2554" y="3171"/>
                  </a:cubicBezTo>
                  <a:lnTo>
                    <a:pt x="3267" y="2744"/>
                  </a:lnTo>
                  <a:cubicBezTo>
                    <a:pt x="3333" y="2700"/>
                    <a:pt x="3365" y="2635"/>
                    <a:pt x="3365" y="2569"/>
                  </a:cubicBezTo>
                  <a:lnTo>
                    <a:pt x="3355" y="1450"/>
                  </a:lnTo>
                  <a:cubicBezTo>
                    <a:pt x="3344" y="1385"/>
                    <a:pt x="3311" y="1319"/>
                    <a:pt x="3256" y="1286"/>
                  </a:cubicBezTo>
                  <a:lnTo>
                    <a:pt x="1009" y="25"/>
                  </a:lnTo>
                  <a:cubicBezTo>
                    <a:pt x="976" y="9"/>
                    <a:pt x="94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945153" y="2180139"/>
              <a:ext cx="134430" cy="142666"/>
            </a:xfrm>
            <a:custGeom>
              <a:avLst/>
              <a:gdLst/>
              <a:ahLst/>
              <a:cxnLst/>
              <a:rect l="l" t="t" r="r" b="b"/>
              <a:pathLst>
                <a:path w="2579" h="2737" extrusionOk="0">
                  <a:moveTo>
                    <a:pt x="2453" y="1503"/>
                  </a:moveTo>
                  <a:lnTo>
                    <a:pt x="2453" y="1503"/>
                  </a:lnTo>
                  <a:cubicBezTo>
                    <a:pt x="2452" y="1506"/>
                    <a:pt x="2451" y="1507"/>
                    <a:pt x="2450" y="1507"/>
                  </a:cubicBezTo>
                  <a:cubicBezTo>
                    <a:pt x="2448" y="1507"/>
                    <a:pt x="2447" y="1505"/>
                    <a:pt x="2446" y="1503"/>
                  </a:cubicBezTo>
                  <a:lnTo>
                    <a:pt x="2446" y="1503"/>
                  </a:lnTo>
                  <a:cubicBezTo>
                    <a:pt x="2447" y="1504"/>
                    <a:pt x="2449" y="1504"/>
                    <a:pt x="2450" y="1504"/>
                  </a:cubicBezTo>
                  <a:cubicBezTo>
                    <a:pt x="2452" y="1504"/>
                    <a:pt x="2452" y="1504"/>
                    <a:pt x="2453" y="1503"/>
                  </a:cubicBezTo>
                  <a:close/>
                  <a:moveTo>
                    <a:pt x="76" y="0"/>
                  </a:moveTo>
                  <a:cubicBezTo>
                    <a:pt x="72" y="0"/>
                    <a:pt x="67" y="1"/>
                    <a:pt x="63" y="2"/>
                  </a:cubicBezTo>
                  <a:cubicBezTo>
                    <a:pt x="1" y="12"/>
                    <a:pt x="26" y="101"/>
                    <a:pt x="85" y="101"/>
                  </a:cubicBezTo>
                  <a:cubicBezTo>
                    <a:pt x="88" y="101"/>
                    <a:pt x="92" y="100"/>
                    <a:pt x="95" y="100"/>
                  </a:cubicBezTo>
                  <a:lnTo>
                    <a:pt x="95" y="100"/>
                  </a:lnTo>
                  <a:cubicBezTo>
                    <a:pt x="52" y="111"/>
                    <a:pt x="63" y="100"/>
                    <a:pt x="95" y="122"/>
                  </a:cubicBezTo>
                  <a:cubicBezTo>
                    <a:pt x="129" y="133"/>
                    <a:pt x="173" y="155"/>
                    <a:pt x="205" y="177"/>
                  </a:cubicBezTo>
                  <a:cubicBezTo>
                    <a:pt x="315" y="243"/>
                    <a:pt x="424" y="309"/>
                    <a:pt x="545" y="374"/>
                  </a:cubicBezTo>
                  <a:cubicBezTo>
                    <a:pt x="863" y="560"/>
                    <a:pt x="1181" y="747"/>
                    <a:pt x="1488" y="933"/>
                  </a:cubicBezTo>
                  <a:cubicBezTo>
                    <a:pt x="1762" y="1098"/>
                    <a:pt x="2025" y="1251"/>
                    <a:pt x="2300" y="1416"/>
                  </a:cubicBezTo>
                  <a:cubicBezTo>
                    <a:pt x="2308" y="1416"/>
                    <a:pt x="2391" y="1477"/>
                    <a:pt x="2432" y="1497"/>
                  </a:cubicBezTo>
                  <a:lnTo>
                    <a:pt x="2432" y="1497"/>
                  </a:lnTo>
                  <a:cubicBezTo>
                    <a:pt x="2431" y="1504"/>
                    <a:pt x="2431" y="1513"/>
                    <a:pt x="2431" y="1525"/>
                  </a:cubicBezTo>
                  <a:cubicBezTo>
                    <a:pt x="2431" y="1580"/>
                    <a:pt x="2431" y="1646"/>
                    <a:pt x="2442" y="1712"/>
                  </a:cubicBezTo>
                  <a:cubicBezTo>
                    <a:pt x="2453" y="2029"/>
                    <a:pt x="2464" y="2358"/>
                    <a:pt x="2475" y="2687"/>
                  </a:cubicBezTo>
                  <a:cubicBezTo>
                    <a:pt x="2475" y="2720"/>
                    <a:pt x="2502" y="2737"/>
                    <a:pt x="2528" y="2737"/>
                  </a:cubicBezTo>
                  <a:cubicBezTo>
                    <a:pt x="2554" y="2737"/>
                    <a:pt x="2579" y="2720"/>
                    <a:pt x="2573" y="2687"/>
                  </a:cubicBezTo>
                  <a:lnTo>
                    <a:pt x="2541" y="1800"/>
                  </a:lnTo>
                  <a:cubicBezTo>
                    <a:pt x="2541" y="1701"/>
                    <a:pt x="2563" y="1558"/>
                    <a:pt x="2529" y="1471"/>
                  </a:cubicBezTo>
                  <a:cubicBezTo>
                    <a:pt x="2519" y="1416"/>
                    <a:pt x="2464" y="1394"/>
                    <a:pt x="2420" y="1372"/>
                  </a:cubicBezTo>
                  <a:cubicBezTo>
                    <a:pt x="1828" y="1021"/>
                    <a:pt x="1247" y="670"/>
                    <a:pt x="655" y="319"/>
                  </a:cubicBezTo>
                  <a:cubicBezTo>
                    <a:pt x="512" y="243"/>
                    <a:pt x="381" y="155"/>
                    <a:pt x="238" y="78"/>
                  </a:cubicBezTo>
                  <a:cubicBezTo>
                    <a:pt x="198" y="58"/>
                    <a:pt x="12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8072024" y="2223611"/>
              <a:ext cx="54210" cy="34976"/>
            </a:xfrm>
            <a:custGeom>
              <a:avLst/>
              <a:gdLst/>
              <a:ahLst/>
              <a:cxnLst/>
              <a:rect l="l" t="t" r="r" b="b"/>
              <a:pathLst>
                <a:path w="1040" h="671" extrusionOk="0">
                  <a:moveTo>
                    <a:pt x="52" y="571"/>
                  </a:moveTo>
                  <a:cubicBezTo>
                    <a:pt x="53" y="573"/>
                    <a:pt x="54" y="575"/>
                    <a:pt x="55" y="576"/>
                  </a:cubicBezTo>
                  <a:lnTo>
                    <a:pt x="55" y="576"/>
                  </a:lnTo>
                  <a:cubicBezTo>
                    <a:pt x="51" y="577"/>
                    <a:pt x="46" y="579"/>
                    <a:pt x="41" y="582"/>
                  </a:cubicBezTo>
                  <a:cubicBezTo>
                    <a:pt x="41" y="571"/>
                    <a:pt x="52" y="571"/>
                    <a:pt x="52" y="571"/>
                  </a:cubicBezTo>
                  <a:close/>
                  <a:moveTo>
                    <a:pt x="968" y="0"/>
                  </a:moveTo>
                  <a:cubicBezTo>
                    <a:pt x="959" y="0"/>
                    <a:pt x="950" y="4"/>
                    <a:pt x="940" y="11"/>
                  </a:cubicBezTo>
                  <a:lnTo>
                    <a:pt x="151" y="505"/>
                  </a:lnTo>
                  <a:cubicBezTo>
                    <a:pt x="117" y="527"/>
                    <a:pt x="63" y="549"/>
                    <a:pt x="30" y="582"/>
                  </a:cubicBezTo>
                  <a:cubicBezTo>
                    <a:pt x="0" y="621"/>
                    <a:pt x="24" y="671"/>
                    <a:pt x="71" y="671"/>
                  </a:cubicBezTo>
                  <a:cubicBezTo>
                    <a:pt x="75" y="671"/>
                    <a:pt x="80" y="670"/>
                    <a:pt x="85" y="669"/>
                  </a:cubicBezTo>
                  <a:lnTo>
                    <a:pt x="95" y="669"/>
                  </a:lnTo>
                  <a:cubicBezTo>
                    <a:pt x="104" y="664"/>
                    <a:pt x="110" y="658"/>
                    <a:pt x="115" y="650"/>
                  </a:cubicBezTo>
                  <a:lnTo>
                    <a:pt x="115" y="650"/>
                  </a:lnTo>
                  <a:lnTo>
                    <a:pt x="117" y="647"/>
                  </a:lnTo>
                  <a:cubicBezTo>
                    <a:pt x="139" y="637"/>
                    <a:pt x="161" y="625"/>
                    <a:pt x="183" y="603"/>
                  </a:cubicBezTo>
                  <a:cubicBezTo>
                    <a:pt x="260" y="560"/>
                    <a:pt x="337" y="516"/>
                    <a:pt x="402" y="472"/>
                  </a:cubicBezTo>
                  <a:cubicBezTo>
                    <a:pt x="567" y="374"/>
                    <a:pt x="721" y="264"/>
                    <a:pt x="885" y="165"/>
                  </a:cubicBezTo>
                  <a:cubicBezTo>
                    <a:pt x="918" y="143"/>
                    <a:pt x="962" y="121"/>
                    <a:pt x="994" y="99"/>
                  </a:cubicBezTo>
                  <a:cubicBezTo>
                    <a:pt x="1040" y="72"/>
                    <a:pt x="101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886095" y="2192023"/>
              <a:ext cx="175505" cy="166644"/>
            </a:xfrm>
            <a:custGeom>
              <a:avLst/>
              <a:gdLst/>
              <a:ahLst/>
              <a:cxnLst/>
              <a:rect l="l" t="t" r="r" b="b"/>
              <a:pathLst>
                <a:path w="3367" h="3197" extrusionOk="0">
                  <a:moveTo>
                    <a:pt x="911" y="1"/>
                  </a:moveTo>
                  <a:cubicBezTo>
                    <a:pt x="878" y="1"/>
                    <a:pt x="845" y="9"/>
                    <a:pt x="812" y="25"/>
                  </a:cubicBezTo>
                  <a:lnTo>
                    <a:pt x="100" y="453"/>
                  </a:lnTo>
                  <a:cubicBezTo>
                    <a:pt x="34" y="497"/>
                    <a:pt x="1" y="563"/>
                    <a:pt x="1" y="629"/>
                  </a:cubicBezTo>
                  <a:lnTo>
                    <a:pt x="22" y="1736"/>
                  </a:lnTo>
                  <a:cubicBezTo>
                    <a:pt x="22" y="1801"/>
                    <a:pt x="56" y="1867"/>
                    <a:pt x="122" y="1901"/>
                  </a:cubicBezTo>
                  <a:lnTo>
                    <a:pt x="2358" y="3172"/>
                  </a:lnTo>
                  <a:cubicBezTo>
                    <a:pt x="2391" y="3189"/>
                    <a:pt x="2427" y="3197"/>
                    <a:pt x="2461" y="3197"/>
                  </a:cubicBezTo>
                  <a:cubicBezTo>
                    <a:pt x="2495" y="3197"/>
                    <a:pt x="2528" y="3189"/>
                    <a:pt x="2556" y="3172"/>
                  </a:cubicBezTo>
                  <a:lnTo>
                    <a:pt x="3268" y="2734"/>
                  </a:lnTo>
                  <a:cubicBezTo>
                    <a:pt x="3334" y="2701"/>
                    <a:pt x="3367" y="2635"/>
                    <a:pt x="3367" y="2569"/>
                  </a:cubicBezTo>
                  <a:lnTo>
                    <a:pt x="3355" y="1451"/>
                  </a:lnTo>
                  <a:cubicBezTo>
                    <a:pt x="3345" y="1385"/>
                    <a:pt x="3312" y="1319"/>
                    <a:pt x="3246" y="1287"/>
                  </a:cubicBezTo>
                  <a:lnTo>
                    <a:pt x="1009" y="25"/>
                  </a:lnTo>
                  <a:cubicBezTo>
                    <a:pt x="976" y="9"/>
                    <a:pt x="943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882864" y="2218398"/>
              <a:ext cx="134430" cy="142718"/>
            </a:xfrm>
            <a:custGeom>
              <a:avLst/>
              <a:gdLst/>
              <a:ahLst/>
              <a:cxnLst/>
              <a:rect l="l" t="t" r="r" b="b"/>
              <a:pathLst>
                <a:path w="2579" h="2738" extrusionOk="0">
                  <a:moveTo>
                    <a:pt x="2445" y="1504"/>
                  </a:moveTo>
                  <a:cubicBezTo>
                    <a:pt x="2447" y="1505"/>
                    <a:pt x="2449" y="1505"/>
                    <a:pt x="2450" y="1505"/>
                  </a:cubicBezTo>
                  <a:cubicBezTo>
                    <a:pt x="2451" y="1505"/>
                    <a:pt x="2452" y="1505"/>
                    <a:pt x="2453" y="1504"/>
                  </a:cubicBezTo>
                  <a:lnTo>
                    <a:pt x="2453" y="1504"/>
                  </a:lnTo>
                  <a:cubicBezTo>
                    <a:pt x="2452" y="1507"/>
                    <a:pt x="2450" y="1507"/>
                    <a:pt x="2449" y="1507"/>
                  </a:cubicBezTo>
                  <a:cubicBezTo>
                    <a:pt x="2448" y="1507"/>
                    <a:pt x="2447" y="1506"/>
                    <a:pt x="2445" y="1504"/>
                  </a:cubicBezTo>
                  <a:close/>
                  <a:moveTo>
                    <a:pt x="75" y="1"/>
                  </a:moveTo>
                  <a:cubicBezTo>
                    <a:pt x="71" y="1"/>
                    <a:pt x="67" y="1"/>
                    <a:pt x="63" y="2"/>
                  </a:cubicBezTo>
                  <a:cubicBezTo>
                    <a:pt x="0" y="13"/>
                    <a:pt x="27" y="102"/>
                    <a:pt x="86" y="102"/>
                  </a:cubicBezTo>
                  <a:cubicBezTo>
                    <a:pt x="89" y="102"/>
                    <a:pt x="93" y="101"/>
                    <a:pt x="96" y="101"/>
                  </a:cubicBezTo>
                  <a:lnTo>
                    <a:pt x="96" y="101"/>
                  </a:lnTo>
                  <a:cubicBezTo>
                    <a:pt x="52" y="111"/>
                    <a:pt x="63" y="101"/>
                    <a:pt x="96" y="123"/>
                  </a:cubicBezTo>
                  <a:cubicBezTo>
                    <a:pt x="128" y="133"/>
                    <a:pt x="172" y="155"/>
                    <a:pt x="205" y="177"/>
                  </a:cubicBezTo>
                  <a:cubicBezTo>
                    <a:pt x="315" y="243"/>
                    <a:pt x="425" y="309"/>
                    <a:pt x="545" y="375"/>
                  </a:cubicBezTo>
                  <a:cubicBezTo>
                    <a:pt x="863" y="561"/>
                    <a:pt x="1170" y="747"/>
                    <a:pt x="1488" y="934"/>
                  </a:cubicBezTo>
                  <a:cubicBezTo>
                    <a:pt x="1762" y="1098"/>
                    <a:pt x="2025" y="1252"/>
                    <a:pt x="2299" y="1417"/>
                  </a:cubicBezTo>
                  <a:cubicBezTo>
                    <a:pt x="2308" y="1417"/>
                    <a:pt x="2391" y="1477"/>
                    <a:pt x="2431" y="1498"/>
                  </a:cubicBezTo>
                  <a:lnTo>
                    <a:pt x="2431" y="1498"/>
                  </a:lnTo>
                  <a:cubicBezTo>
                    <a:pt x="2431" y="1505"/>
                    <a:pt x="2431" y="1514"/>
                    <a:pt x="2431" y="1526"/>
                  </a:cubicBezTo>
                  <a:cubicBezTo>
                    <a:pt x="2431" y="1581"/>
                    <a:pt x="2431" y="1646"/>
                    <a:pt x="2442" y="1712"/>
                  </a:cubicBezTo>
                  <a:cubicBezTo>
                    <a:pt x="2453" y="2030"/>
                    <a:pt x="2464" y="2359"/>
                    <a:pt x="2475" y="2688"/>
                  </a:cubicBezTo>
                  <a:cubicBezTo>
                    <a:pt x="2475" y="2721"/>
                    <a:pt x="2502" y="2738"/>
                    <a:pt x="2528" y="2738"/>
                  </a:cubicBezTo>
                  <a:cubicBezTo>
                    <a:pt x="2554" y="2738"/>
                    <a:pt x="2579" y="2721"/>
                    <a:pt x="2574" y="2688"/>
                  </a:cubicBezTo>
                  <a:lnTo>
                    <a:pt x="2540" y="1800"/>
                  </a:lnTo>
                  <a:cubicBezTo>
                    <a:pt x="2540" y="1702"/>
                    <a:pt x="2562" y="1559"/>
                    <a:pt x="2530" y="1471"/>
                  </a:cubicBezTo>
                  <a:cubicBezTo>
                    <a:pt x="2518" y="1417"/>
                    <a:pt x="2464" y="1395"/>
                    <a:pt x="2420" y="1373"/>
                  </a:cubicBezTo>
                  <a:cubicBezTo>
                    <a:pt x="1828" y="1022"/>
                    <a:pt x="1247" y="671"/>
                    <a:pt x="655" y="320"/>
                  </a:cubicBezTo>
                  <a:cubicBezTo>
                    <a:pt x="512" y="243"/>
                    <a:pt x="381" y="155"/>
                    <a:pt x="238" y="79"/>
                  </a:cubicBezTo>
                  <a:cubicBezTo>
                    <a:pt x="197" y="59"/>
                    <a:pt x="12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8009162" y="2261922"/>
              <a:ext cx="54783" cy="34976"/>
            </a:xfrm>
            <a:custGeom>
              <a:avLst/>
              <a:gdLst/>
              <a:ahLst/>
              <a:cxnLst/>
              <a:rect l="l" t="t" r="r" b="b"/>
              <a:pathLst>
                <a:path w="1051" h="671" extrusionOk="0">
                  <a:moveTo>
                    <a:pt x="979" y="0"/>
                  </a:moveTo>
                  <a:cubicBezTo>
                    <a:pt x="970" y="0"/>
                    <a:pt x="960" y="4"/>
                    <a:pt x="951" y="11"/>
                  </a:cubicBezTo>
                  <a:lnTo>
                    <a:pt x="161" y="504"/>
                  </a:lnTo>
                  <a:cubicBezTo>
                    <a:pt x="133" y="523"/>
                    <a:pt x="87" y="543"/>
                    <a:pt x="55" y="569"/>
                  </a:cubicBezTo>
                  <a:lnTo>
                    <a:pt x="55" y="569"/>
                  </a:lnTo>
                  <a:cubicBezTo>
                    <a:pt x="54" y="569"/>
                    <a:pt x="53" y="570"/>
                    <a:pt x="52" y="570"/>
                  </a:cubicBezTo>
                  <a:lnTo>
                    <a:pt x="53" y="570"/>
                  </a:lnTo>
                  <a:cubicBezTo>
                    <a:pt x="49" y="574"/>
                    <a:pt x="45" y="578"/>
                    <a:pt x="41" y="582"/>
                  </a:cubicBezTo>
                  <a:cubicBezTo>
                    <a:pt x="1" y="622"/>
                    <a:pt x="34" y="671"/>
                    <a:pt x="82" y="671"/>
                  </a:cubicBezTo>
                  <a:cubicBezTo>
                    <a:pt x="86" y="671"/>
                    <a:pt x="91" y="670"/>
                    <a:pt x="95" y="669"/>
                  </a:cubicBezTo>
                  <a:lnTo>
                    <a:pt x="107" y="669"/>
                  </a:lnTo>
                  <a:cubicBezTo>
                    <a:pt x="115" y="664"/>
                    <a:pt x="121" y="658"/>
                    <a:pt x="125" y="651"/>
                  </a:cubicBezTo>
                  <a:lnTo>
                    <a:pt x="125" y="651"/>
                  </a:lnTo>
                  <a:lnTo>
                    <a:pt x="129" y="647"/>
                  </a:lnTo>
                  <a:cubicBezTo>
                    <a:pt x="151" y="636"/>
                    <a:pt x="173" y="614"/>
                    <a:pt x="195" y="603"/>
                  </a:cubicBezTo>
                  <a:cubicBezTo>
                    <a:pt x="271" y="560"/>
                    <a:pt x="348" y="516"/>
                    <a:pt x="414" y="472"/>
                  </a:cubicBezTo>
                  <a:cubicBezTo>
                    <a:pt x="578" y="373"/>
                    <a:pt x="731" y="263"/>
                    <a:pt x="896" y="165"/>
                  </a:cubicBezTo>
                  <a:cubicBezTo>
                    <a:pt x="929" y="143"/>
                    <a:pt x="973" y="121"/>
                    <a:pt x="1006" y="99"/>
                  </a:cubicBezTo>
                  <a:cubicBezTo>
                    <a:pt x="1051" y="72"/>
                    <a:pt x="102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790082" y="2249256"/>
              <a:ext cx="170345" cy="162005"/>
            </a:xfrm>
            <a:custGeom>
              <a:avLst/>
              <a:gdLst/>
              <a:ahLst/>
              <a:cxnLst/>
              <a:rect l="l" t="t" r="r" b="b"/>
              <a:pathLst>
                <a:path w="3268" h="3108" extrusionOk="0">
                  <a:moveTo>
                    <a:pt x="891" y="1"/>
                  </a:moveTo>
                  <a:cubicBezTo>
                    <a:pt x="855" y="1"/>
                    <a:pt x="820" y="12"/>
                    <a:pt x="790" y="35"/>
                  </a:cubicBezTo>
                  <a:lnTo>
                    <a:pt x="88" y="452"/>
                  </a:lnTo>
                  <a:cubicBezTo>
                    <a:pt x="34" y="484"/>
                    <a:pt x="1" y="539"/>
                    <a:pt x="1" y="616"/>
                  </a:cubicBezTo>
                  <a:lnTo>
                    <a:pt x="12" y="1680"/>
                  </a:lnTo>
                  <a:cubicBezTo>
                    <a:pt x="12" y="1745"/>
                    <a:pt x="56" y="1811"/>
                    <a:pt x="110" y="1844"/>
                  </a:cubicBezTo>
                  <a:lnTo>
                    <a:pt x="2292" y="3083"/>
                  </a:lnTo>
                  <a:cubicBezTo>
                    <a:pt x="2320" y="3099"/>
                    <a:pt x="2353" y="3107"/>
                    <a:pt x="2385" y="3107"/>
                  </a:cubicBezTo>
                  <a:cubicBezTo>
                    <a:pt x="2418" y="3107"/>
                    <a:pt x="2451" y="3099"/>
                    <a:pt x="2478" y="3083"/>
                  </a:cubicBezTo>
                  <a:lnTo>
                    <a:pt x="3180" y="2666"/>
                  </a:lnTo>
                  <a:cubicBezTo>
                    <a:pt x="3235" y="2633"/>
                    <a:pt x="3268" y="2567"/>
                    <a:pt x="3268" y="2502"/>
                  </a:cubicBezTo>
                  <a:lnTo>
                    <a:pt x="3257" y="1417"/>
                  </a:lnTo>
                  <a:cubicBezTo>
                    <a:pt x="3257" y="1339"/>
                    <a:pt x="3213" y="1285"/>
                    <a:pt x="3158" y="1252"/>
                  </a:cubicBezTo>
                  <a:lnTo>
                    <a:pt x="977" y="24"/>
                  </a:lnTo>
                  <a:cubicBezTo>
                    <a:pt x="951" y="9"/>
                    <a:pt x="921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787215" y="2275006"/>
              <a:ext cx="130365" cy="138705"/>
            </a:xfrm>
            <a:custGeom>
              <a:avLst/>
              <a:gdLst/>
              <a:ahLst/>
              <a:cxnLst/>
              <a:rect l="l" t="t" r="r" b="b"/>
              <a:pathLst>
                <a:path w="2501" h="2661" extrusionOk="0">
                  <a:moveTo>
                    <a:pt x="69" y="0"/>
                  </a:moveTo>
                  <a:cubicBezTo>
                    <a:pt x="64" y="0"/>
                    <a:pt x="60" y="1"/>
                    <a:pt x="56" y="2"/>
                  </a:cubicBezTo>
                  <a:cubicBezTo>
                    <a:pt x="0" y="10"/>
                    <a:pt x="7" y="82"/>
                    <a:pt x="50" y="98"/>
                  </a:cubicBezTo>
                  <a:lnTo>
                    <a:pt x="50" y="98"/>
                  </a:lnTo>
                  <a:cubicBezTo>
                    <a:pt x="51" y="97"/>
                    <a:pt x="53" y="97"/>
                    <a:pt x="55" y="97"/>
                  </a:cubicBezTo>
                  <a:cubicBezTo>
                    <a:pt x="58" y="97"/>
                    <a:pt x="63" y="98"/>
                    <a:pt x="67" y="100"/>
                  </a:cubicBezTo>
                  <a:cubicBezTo>
                    <a:pt x="67" y="100"/>
                    <a:pt x="67" y="100"/>
                    <a:pt x="67" y="101"/>
                  </a:cubicBezTo>
                  <a:lnTo>
                    <a:pt x="67" y="101"/>
                  </a:lnTo>
                  <a:cubicBezTo>
                    <a:pt x="71" y="101"/>
                    <a:pt x="74" y="100"/>
                    <a:pt x="78" y="100"/>
                  </a:cubicBezTo>
                  <a:lnTo>
                    <a:pt x="78" y="100"/>
                  </a:lnTo>
                  <a:cubicBezTo>
                    <a:pt x="74" y="101"/>
                    <a:pt x="71" y="101"/>
                    <a:pt x="68" y="102"/>
                  </a:cubicBezTo>
                  <a:lnTo>
                    <a:pt x="68" y="102"/>
                  </a:lnTo>
                  <a:cubicBezTo>
                    <a:pt x="68" y="102"/>
                    <a:pt x="68" y="101"/>
                    <a:pt x="67" y="101"/>
                  </a:cubicBezTo>
                  <a:lnTo>
                    <a:pt x="67" y="101"/>
                  </a:lnTo>
                  <a:cubicBezTo>
                    <a:pt x="67" y="101"/>
                    <a:pt x="67" y="101"/>
                    <a:pt x="67" y="101"/>
                  </a:cubicBezTo>
                  <a:cubicBezTo>
                    <a:pt x="61" y="101"/>
                    <a:pt x="55" y="100"/>
                    <a:pt x="50" y="98"/>
                  </a:cubicBezTo>
                  <a:lnTo>
                    <a:pt x="50" y="98"/>
                  </a:lnTo>
                  <a:cubicBezTo>
                    <a:pt x="46" y="100"/>
                    <a:pt x="47" y="103"/>
                    <a:pt x="56" y="103"/>
                  </a:cubicBezTo>
                  <a:cubicBezTo>
                    <a:pt x="59" y="103"/>
                    <a:pt x="63" y="103"/>
                    <a:pt x="68" y="102"/>
                  </a:cubicBezTo>
                  <a:lnTo>
                    <a:pt x="68" y="102"/>
                  </a:lnTo>
                  <a:cubicBezTo>
                    <a:pt x="80" y="122"/>
                    <a:pt x="111" y="122"/>
                    <a:pt x="121" y="133"/>
                  </a:cubicBezTo>
                  <a:cubicBezTo>
                    <a:pt x="177" y="166"/>
                    <a:pt x="242" y="199"/>
                    <a:pt x="297" y="243"/>
                  </a:cubicBezTo>
                  <a:cubicBezTo>
                    <a:pt x="484" y="341"/>
                    <a:pt x="670" y="451"/>
                    <a:pt x="856" y="560"/>
                  </a:cubicBezTo>
                  <a:cubicBezTo>
                    <a:pt x="1262" y="813"/>
                    <a:pt x="1678" y="1054"/>
                    <a:pt x="2084" y="1295"/>
                  </a:cubicBezTo>
                  <a:cubicBezTo>
                    <a:pt x="2172" y="1344"/>
                    <a:pt x="2261" y="1402"/>
                    <a:pt x="2349" y="1453"/>
                  </a:cubicBezTo>
                  <a:lnTo>
                    <a:pt x="2349" y="1453"/>
                  </a:lnTo>
                  <a:cubicBezTo>
                    <a:pt x="2370" y="1839"/>
                    <a:pt x="2380" y="2225"/>
                    <a:pt x="2391" y="2611"/>
                  </a:cubicBezTo>
                  <a:cubicBezTo>
                    <a:pt x="2397" y="2644"/>
                    <a:pt x="2424" y="2660"/>
                    <a:pt x="2450" y="2660"/>
                  </a:cubicBezTo>
                  <a:cubicBezTo>
                    <a:pt x="2476" y="2660"/>
                    <a:pt x="2501" y="2644"/>
                    <a:pt x="2501" y="2611"/>
                  </a:cubicBezTo>
                  <a:cubicBezTo>
                    <a:pt x="2490" y="2326"/>
                    <a:pt x="2479" y="2041"/>
                    <a:pt x="2468" y="1744"/>
                  </a:cubicBezTo>
                  <a:cubicBezTo>
                    <a:pt x="2468" y="1646"/>
                    <a:pt x="2479" y="1515"/>
                    <a:pt x="2457" y="1427"/>
                  </a:cubicBezTo>
                  <a:cubicBezTo>
                    <a:pt x="2446" y="1372"/>
                    <a:pt x="2391" y="1361"/>
                    <a:pt x="2347" y="1328"/>
                  </a:cubicBezTo>
                  <a:cubicBezTo>
                    <a:pt x="1777" y="988"/>
                    <a:pt x="1196" y="648"/>
                    <a:pt x="626" y="309"/>
                  </a:cubicBezTo>
                  <a:lnTo>
                    <a:pt x="231" y="78"/>
                  </a:lnTo>
                  <a:cubicBezTo>
                    <a:pt x="191" y="58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909760" y="2316966"/>
              <a:ext cx="53115" cy="34194"/>
            </a:xfrm>
            <a:custGeom>
              <a:avLst/>
              <a:gdLst/>
              <a:ahLst/>
              <a:cxnLst/>
              <a:rect l="l" t="t" r="r" b="b"/>
              <a:pathLst>
                <a:path w="1019" h="656" extrusionOk="0">
                  <a:moveTo>
                    <a:pt x="62" y="556"/>
                  </a:moveTo>
                  <a:cubicBezTo>
                    <a:pt x="63" y="557"/>
                    <a:pt x="63" y="559"/>
                    <a:pt x="64" y="560"/>
                  </a:cubicBezTo>
                  <a:lnTo>
                    <a:pt x="64" y="560"/>
                  </a:lnTo>
                  <a:cubicBezTo>
                    <a:pt x="59" y="560"/>
                    <a:pt x="54" y="561"/>
                    <a:pt x="49" y="563"/>
                  </a:cubicBezTo>
                  <a:lnTo>
                    <a:pt x="49" y="563"/>
                  </a:lnTo>
                  <a:cubicBezTo>
                    <a:pt x="53" y="560"/>
                    <a:pt x="55" y="556"/>
                    <a:pt x="62" y="556"/>
                  </a:cubicBezTo>
                  <a:close/>
                  <a:moveTo>
                    <a:pt x="946" y="1"/>
                  </a:moveTo>
                  <a:cubicBezTo>
                    <a:pt x="937" y="1"/>
                    <a:pt x="928" y="3"/>
                    <a:pt x="917" y="8"/>
                  </a:cubicBezTo>
                  <a:cubicBezTo>
                    <a:pt x="665" y="172"/>
                    <a:pt x="402" y="337"/>
                    <a:pt x="150" y="501"/>
                  </a:cubicBezTo>
                  <a:cubicBezTo>
                    <a:pt x="117" y="523"/>
                    <a:pt x="62" y="545"/>
                    <a:pt x="40" y="567"/>
                  </a:cubicBezTo>
                  <a:cubicBezTo>
                    <a:pt x="0" y="607"/>
                    <a:pt x="33" y="656"/>
                    <a:pt x="72" y="656"/>
                  </a:cubicBezTo>
                  <a:cubicBezTo>
                    <a:pt x="76" y="656"/>
                    <a:pt x="80" y="655"/>
                    <a:pt x="84" y="654"/>
                  </a:cubicBezTo>
                  <a:lnTo>
                    <a:pt x="95" y="654"/>
                  </a:lnTo>
                  <a:cubicBezTo>
                    <a:pt x="96" y="654"/>
                    <a:pt x="98" y="653"/>
                    <a:pt x="99" y="652"/>
                  </a:cubicBezTo>
                  <a:lnTo>
                    <a:pt x="99" y="652"/>
                  </a:lnTo>
                  <a:cubicBezTo>
                    <a:pt x="99" y="653"/>
                    <a:pt x="99" y="653"/>
                    <a:pt x="99" y="653"/>
                  </a:cubicBezTo>
                  <a:cubicBezTo>
                    <a:pt x="102" y="653"/>
                    <a:pt x="120" y="640"/>
                    <a:pt x="128" y="632"/>
                  </a:cubicBezTo>
                  <a:lnTo>
                    <a:pt x="194" y="600"/>
                  </a:lnTo>
                  <a:cubicBezTo>
                    <a:pt x="260" y="556"/>
                    <a:pt x="325" y="512"/>
                    <a:pt x="402" y="457"/>
                  </a:cubicBezTo>
                  <a:cubicBezTo>
                    <a:pt x="555" y="369"/>
                    <a:pt x="709" y="271"/>
                    <a:pt x="862" y="172"/>
                  </a:cubicBezTo>
                  <a:cubicBezTo>
                    <a:pt x="906" y="150"/>
                    <a:pt x="939" y="128"/>
                    <a:pt x="972" y="106"/>
                  </a:cubicBezTo>
                  <a:cubicBezTo>
                    <a:pt x="1019" y="69"/>
                    <a:pt x="994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8086098" y="2009169"/>
              <a:ext cx="175557" cy="166592"/>
            </a:xfrm>
            <a:custGeom>
              <a:avLst/>
              <a:gdLst/>
              <a:ahLst/>
              <a:cxnLst/>
              <a:rect l="l" t="t" r="r" b="b"/>
              <a:pathLst>
                <a:path w="3368" h="3196" extrusionOk="0">
                  <a:moveTo>
                    <a:pt x="911" y="1"/>
                  </a:moveTo>
                  <a:cubicBezTo>
                    <a:pt x="878" y="1"/>
                    <a:pt x="845" y="9"/>
                    <a:pt x="812" y="25"/>
                  </a:cubicBezTo>
                  <a:lnTo>
                    <a:pt x="100" y="453"/>
                  </a:lnTo>
                  <a:cubicBezTo>
                    <a:pt x="45" y="497"/>
                    <a:pt x="1" y="551"/>
                    <a:pt x="1" y="628"/>
                  </a:cubicBezTo>
                  <a:lnTo>
                    <a:pt x="23" y="1725"/>
                  </a:lnTo>
                  <a:cubicBezTo>
                    <a:pt x="23" y="1801"/>
                    <a:pt x="56" y="1856"/>
                    <a:pt x="122" y="1900"/>
                  </a:cubicBezTo>
                  <a:lnTo>
                    <a:pt x="2359" y="3172"/>
                  </a:lnTo>
                  <a:cubicBezTo>
                    <a:pt x="2389" y="3187"/>
                    <a:pt x="2422" y="3195"/>
                    <a:pt x="2453" y="3195"/>
                  </a:cubicBezTo>
                  <a:cubicBezTo>
                    <a:pt x="2490" y="3195"/>
                    <a:pt x="2526" y="3184"/>
                    <a:pt x="2556" y="3161"/>
                  </a:cubicBezTo>
                  <a:lnTo>
                    <a:pt x="3268" y="2733"/>
                  </a:lnTo>
                  <a:cubicBezTo>
                    <a:pt x="3334" y="2700"/>
                    <a:pt x="3367" y="2634"/>
                    <a:pt x="3367" y="2569"/>
                  </a:cubicBezTo>
                  <a:lnTo>
                    <a:pt x="3356" y="1450"/>
                  </a:lnTo>
                  <a:cubicBezTo>
                    <a:pt x="3356" y="1374"/>
                    <a:pt x="3312" y="1319"/>
                    <a:pt x="3258" y="1286"/>
                  </a:cubicBezTo>
                  <a:lnTo>
                    <a:pt x="1010" y="25"/>
                  </a:lnTo>
                  <a:cubicBezTo>
                    <a:pt x="977" y="9"/>
                    <a:pt x="944" y="1"/>
                    <a:pt x="9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8082866" y="2035545"/>
              <a:ext cx="134482" cy="142718"/>
            </a:xfrm>
            <a:custGeom>
              <a:avLst/>
              <a:gdLst/>
              <a:ahLst/>
              <a:cxnLst/>
              <a:rect l="l" t="t" r="r" b="b"/>
              <a:pathLst>
                <a:path w="2580" h="2738" extrusionOk="0">
                  <a:moveTo>
                    <a:pt x="2453" y="1504"/>
                  </a:moveTo>
                  <a:lnTo>
                    <a:pt x="2453" y="1504"/>
                  </a:lnTo>
                  <a:cubicBezTo>
                    <a:pt x="2452" y="1504"/>
                    <a:pt x="2452" y="1505"/>
                    <a:pt x="2451" y="1505"/>
                  </a:cubicBezTo>
                  <a:cubicBezTo>
                    <a:pt x="2451" y="1505"/>
                    <a:pt x="2451" y="1505"/>
                    <a:pt x="2450" y="1505"/>
                  </a:cubicBezTo>
                  <a:lnTo>
                    <a:pt x="2450" y="1505"/>
                  </a:lnTo>
                  <a:cubicBezTo>
                    <a:pt x="2452" y="1505"/>
                    <a:pt x="2452" y="1504"/>
                    <a:pt x="2453" y="1504"/>
                  </a:cubicBezTo>
                  <a:close/>
                  <a:moveTo>
                    <a:pt x="75" y="0"/>
                  </a:moveTo>
                  <a:cubicBezTo>
                    <a:pt x="71" y="0"/>
                    <a:pt x="67" y="1"/>
                    <a:pt x="63" y="1"/>
                  </a:cubicBezTo>
                  <a:cubicBezTo>
                    <a:pt x="0" y="12"/>
                    <a:pt x="27" y="101"/>
                    <a:pt x="86" y="101"/>
                  </a:cubicBezTo>
                  <a:cubicBezTo>
                    <a:pt x="90" y="101"/>
                    <a:pt x="93" y="101"/>
                    <a:pt x="96" y="100"/>
                  </a:cubicBezTo>
                  <a:lnTo>
                    <a:pt x="96" y="100"/>
                  </a:lnTo>
                  <a:cubicBezTo>
                    <a:pt x="52" y="111"/>
                    <a:pt x="63" y="100"/>
                    <a:pt x="96" y="122"/>
                  </a:cubicBezTo>
                  <a:cubicBezTo>
                    <a:pt x="129" y="133"/>
                    <a:pt x="172" y="155"/>
                    <a:pt x="206" y="177"/>
                  </a:cubicBezTo>
                  <a:cubicBezTo>
                    <a:pt x="315" y="243"/>
                    <a:pt x="425" y="308"/>
                    <a:pt x="545" y="374"/>
                  </a:cubicBezTo>
                  <a:cubicBezTo>
                    <a:pt x="864" y="561"/>
                    <a:pt x="1181" y="747"/>
                    <a:pt x="1488" y="934"/>
                  </a:cubicBezTo>
                  <a:cubicBezTo>
                    <a:pt x="1763" y="1098"/>
                    <a:pt x="2026" y="1251"/>
                    <a:pt x="2299" y="1416"/>
                  </a:cubicBezTo>
                  <a:cubicBezTo>
                    <a:pt x="2308" y="1416"/>
                    <a:pt x="2391" y="1476"/>
                    <a:pt x="2431" y="1497"/>
                  </a:cubicBezTo>
                  <a:lnTo>
                    <a:pt x="2431" y="1497"/>
                  </a:lnTo>
                  <a:cubicBezTo>
                    <a:pt x="2431" y="1502"/>
                    <a:pt x="2431" y="1508"/>
                    <a:pt x="2431" y="1514"/>
                  </a:cubicBezTo>
                  <a:cubicBezTo>
                    <a:pt x="2431" y="1580"/>
                    <a:pt x="2442" y="1646"/>
                    <a:pt x="2442" y="1701"/>
                  </a:cubicBezTo>
                  <a:lnTo>
                    <a:pt x="2475" y="2688"/>
                  </a:lnTo>
                  <a:cubicBezTo>
                    <a:pt x="2475" y="2721"/>
                    <a:pt x="2502" y="2737"/>
                    <a:pt x="2528" y="2737"/>
                  </a:cubicBezTo>
                  <a:cubicBezTo>
                    <a:pt x="2554" y="2737"/>
                    <a:pt x="2579" y="2721"/>
                    <a:pt x="2574" y="2688"/>
                  </a:cubicBezTo>
                  <a:cubicBezTo>
                    <a:pt x="2563" y="2391"/>
                    <a:pt x="2552" y="2096"/>
                    <a:pt x="2552" y="1799"/>
                  </a:cubicBezTo>
                  <a:cubicBezTo>
                    <a:pt x="2541" y="1701"/>
                    <a:pt x="2563" y="1558"/>
                    <a:pt x="2530" y="1460"/>
                  </a:cubicBezTo>
                  <a:cubicBezTo>
                    <a:pt x="2519" y="1416"/>
                    <a:pt x="2464" y="1394"/>
                    <a:pt x="2421" y="1372"/>
                  </a:cubicBezTo>
                  <a:cubicBezTo>
                    <a:pt x="1828" y="1021"/>
                    <a:pt x="1247" y="671"/>
                    <a:pt x="655" y="320"/>
                  </a:cubicBezTo>
                  <a:cubicBezTo>
                    <a:pt x="513" y="243"/>
                    <a:pt x="381" y="155"/>
                    <a:pt x="238" y="79"/>
                  </a:cubicBezTo>
                  <a:cubicBezTo>
                    <a:pt x="198" y="58"/>
                    <a:pt x="129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8209686" y="2078652"/>
              <a:ext cx="54366" cy="35393"/>
            </a:xfrm>
            <a:custGeom>
              <a:avLst/>
              <a:gdLst/>
              <a:ahLst/>
              <a:cxnLst/>
              <a:rect l="l" t="t" r="r" b="b"/>
              <a:pathLst>
                <a:path w="1043" h="679" extrusionOk="0">
                  <a:moveTo>
                    <a:pt x="965" y="1"/>
                  </a:moveTo>
                  <a:cubicBezTo>
                    <a:pt x="958" y="1"/>
                    <a:pt x="949" y="3"/>
                    <a:pt x="941" y="8"/>
                  </a:cubicBezTo>
                  <a:cubicBezTo>
                    <a:pt x="678" y="183"/>
                    <a:pt x="415" y="348"/>
                    <a:pt x="152" y="512"/>
                  </a:cubicBezTo>
                  <a:cubicBezTo>
                    <a:pt x="123" y="531"/>
                    <a:pt x="78" y="550"/>
                    <a:pt x="45" y="577"/>
                  </a:cubicBezTo>
                  <a:lnTo>
                    <a:pt x="45" y="577"/>
                  </a:lnTo>
                  <a:cubicBezTo>
                    <a:pt x="44" y="577"/>
                    <a:pt x="43" y="577"/>
                    <a:pt x="42" y="578"/>
                  </a:cubicBezTo>
                  <a:lnTo>
                    <a:pt x="44" y="578"/>
                  </a:lnTo>
                  <a:cubicBezTo>
                    <a:pt x="39" y="581"/>
                    <a:pt x="35" y="585"/>
                    <a:pt x="31" y="589"/>
                  </a:cubicBezTo>
                  <a:cubicBezTo>
                    <a:pt x="1" y="629"/>
                    <a:pt x="26" y="678"/>
                    <a:pt x="72" y="678"/>
                  </a:cubicBezTo>
                  <a:cubicBezTo>
                    <a:pt x="77" y="678"/>
                    <a:pt x="81" y="678"/>
                    <a:pt x="86" y="677"/>
                  </a:cubicBezTo>
                  <a:lnTo>
                    <a:pt x="97" y="665"/>
                  </a:lnTo>
                  <a:cubicBezTo>
                    <a:pt x="100" y="664"/>
                    <a:pt x="103" y="663"/>
                    <a:pt x="105" y="661"/>
                  </a:cubicBezTo>
                  <a:lnTo>
                    <a:pt x="105" y="661"/>
                  </a:lnTo>
                  <a:cubicBezTo>
                    <a:pt x="106" y="663"/>
                    <a:pt x="107" y="664"/>
                    <a:pt x="108" y="665"/>
                  </a:cubicBezTo>
                  <a:lnTo>
                    <a:pt x="119" y="655"/>
                  </a:lnTo>
                  <a:cubicBezTo>
                    <a:pt x="141" y="643"/>
                    <a:pt x="163" y="622"/>
                    <a:pt x="185" y="611"/>
                  </a:cubicBezTo>
                  <a:cubicBezTo>
                    <a:pt x="261" y="567"/>
                    <a:pt x="338" y="523"/>
                    <a:pt x="404" y="479"/>
                  </a:cubicBezTo>
                  <a:cubicBezTo>
                    <a:pt x="568" y="370"/>
                    <a:pt x="722" y="271"/>
                    <a:pt x="887" y="172"/>
                  </a:cubicBezTo>
                  <a:cubicBezTo>
                    <a:pt x="919" y="151"/>
                    <a:pt x="963" y="129"/>
                    <a:pt x="996" y="107"/>
                  </a:cubicBezTo>
                  <a:cubicBezTo>
                    <a:pt x="1042" y="69"/>
                    <a:pt x="1010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8276458" y="1929314"/>
              <a:ext cx="112590" cy="86892"/>
            </a:xfrm>
            <a:custGeom>
              <a:avLst/>
              <a:gdLst/>
              <a:ahLst/>
              <a:cxnLst/>
              <a:rect l="l" t="t" r="r" b="b"/>
              <a:pathLst>
                <a:path w="2160" h="1667" extrusionOk="0">
                  <a:moveTo>
                    <a:pt x="0" y="0"/>
                  </a:moveTo>
                  <a:lnTo>
                    <a:pt x="11" y="494"/>
                  </a:lnTo>
                  <a:lnTo>
                    <a:pt x="2160" y="1667"/>
                  </a:lnTo>
                  <a:lnTo>
                    <a:pt x="2160" y="1667"/>
                  </a:lnTo>
                  <a:lnTo>
                    <a:pt x="2149" y="1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8414745" y="1948705"/>
              <a:ext cx="69795" cy="61768"/>
            </a:xfrm>
            <a:custGeom>
              <a:avLst/>
              <a:gdLst/>
              <a:ahLst/>
              <a:cxnLst/>
              <a:rect l="l" t="t" r="r" b="b"/>
              <a:pathLst>
                <a:path w="1339" h="1185" extrusionOk="0">
                  <a:moveTo>
                    <a:pt x="1327" y="1"/>
                  </a:moveTo>
                  <a:lnTo>
                    <a:pt x="0" y="790"/>
                  </a:lnTo>
                  <a:lnTo>
                    <a:pt x="0" y="1185"/>
                  </a:lnTo>
                  <a:lnTo>
                    <a:pt x="1338" y="36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913513" y="2104610"/>
              <a:ext cx="175557" cy="166644"/>
            </a:xfrm>
            <a:custGeom>
              <a:avLst/>
              <a:gdLst/>
              <a:ahLst/>
              <a:cxnLst/>
              <a:rect l="l" t="t" r="r" b="b"/>
              <a:pathLst>
                <a:path w="3368" h="3197" extrusionOk="0">
                  <a:moveTo>
                    <a:pt x="911" y="0"/>
                  </a:moveTo>
                  <a:cubicBezTo>
                    <a:pt x="878" y="0"/>
                    <a:pt x="845" y="9"/>
                    <a:pt x="812" y="25"/>
                  </a:cubicBezTo>
                  <a:lnTo>
                    <a:pt x="100" y="464"/>
                  </a:lnTo>
                  <a:cubicBezTo>
                    <a:pt x="34" y="496"/>
                    <a:pt x="1" y="562"/>
                    <a:pt x="1" y="628"/>
                  </a:cubicBezTo>
                  <a:lnTo>
                    <a:pt x="12" y="1736"/>
                  </a:lnTo>
                  <a:cubicBezTo>
                    <a:pt x="23" y="1801"/>
                    <a:pt x="56" y="1867"/>
                    <a:pt x="110" y="1900"/>
                  </a:cubicBezTo>
                  <a:lnTo>
                    <a:pt x="2358" y="3171"/>
                  </a:lnTo>
                  <a:cubicBezTo>
                    <a:pt x="2391" y="3188"/>
                    <a:pt x="2427" y="3196"/>
                    <a:pt x="2461" y="3196"/>
                  </a:cubicBezTo>
                  <a:cubicBezTo>
                    <a:pt x="2495" y="3196"/>
                    <a:pt x="2528" y="3188"/>
                    <a:pt x="2556" y="3171"/>
                  </a:cubicBezTo>
                  <a:lnTo>
                    <a:pt x="3268" y="2744"/>
                  </a:lnTo>
                  <a:cubicBezTo>
                    <a:pt x="3334" y="2700"/>
                    <a:pt x="3367" y="2635"/>
                    <a:pt x="3367" y="2569"/>
                  </a:cubicBezTo>
                  <a:lnTo>
                    <a:pt x="3345" y="1451"/>
                  </a:lnTo>
                  <a:cubicBezTo>
                    <a:pt x="3345" y="1385"/>
                    <a:pt x="3312" y="1319"/>
                    <a:pt x="3246" y="1286"/>
                  </a:cubicBezTo>
                  <a:lnTo>
                    <a:pt x="1009" y="25"/>
                  </a:lnTo>
                  <a:cubicBezTo>
                    <a:pt x="977" y="9"/>
                    <a:pt x="944" y="0"/>
                    <a:pt x="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910281" y="2130985"/>
              <a:ext cx="134170" cy="142666"/>
            </a:xfrm>
            <a:custGeom>
              <a:avLst/>
              <a:gdLst/>
              <a:ahLst/>
              <a:cxnLst/>
              <a:rect l="l" t="t" r="r" b="b"/>
              <a:pathLst>
                <a:path w="2574" h="2737" extrusionOk="0">
                  <a:moveTo>
                    <a:pt x="2453" y="1503"/>
                  </a:moveTo>
                  <a:cubicBezTo>
                    <a:pt x="2452" y="1506"/>
                    <a:pt x="2451" y="1507"/>
                    <a:pt x="2450" y="1507"/>
                  </a:cubicBezTo>
                  <a:cubicBezTo>
                    <a:pt x="2448" y="1507"/>
                    <a:pt x="2447" y="1506"/>
                    <a:pt x="2446" y="1504"/>
                  </a:cubicBezTo>
                  <a:lnTo>
                    <a:pt x="2446" y="1504"/>
                  </a:lnTo>
                  <a:cubicBezTo>
                    <a:pt x="2447" y="1504"/>
                    <a:pt x="2449" y="1504"/>
                    <a:pt x="2450" y="1504"/>
                  </a:cubicBezTo>
                  <a:cubicBezTo>
                    <a:pt x="2451" y="1504"/>
                    <a:pt x="2452" y="1504"/>
                    <a:pt x="2453" y="1503"/>
                  </a:cubicBezTo>
                  <a:close/>
                  <a:moveTo>
                    <a:pt x="76" y="0"/>
                  </a:moveTo>
                  <a:cubicBezTo>
                    <a:pt x="72" y="0"/>
                    <a:pt x="67" y="1"/>
                    <a:pt x="63" y="2"/>
                  </a:cubicBezTo>
                  <a:cubicBezTo>
                    <a:pt x="1" y="12"/>
                    <a:pt x="27" y="101"/>
                    <a:pt x="86" y="101"/>
                  </a:cubicBezTo>
                  <a:cubicBezTo>
                    <a:pt x="89" y="101"/>
                    <a:pt x="93" y="101"/>
                    <a:pt x="96" y="100"/>
                  </a:cubicBezTo>
                  <a:lnTo>
                    <a:pt x="96" y="100"/>
                  </a:lnTo>
                  <a:cubicBezTo>
                    <a:pt x="52" y="111"/>
                    <a:pt x="63" y="100"/>
                    <a:pt x="96" y="122"/>
                  </a:cubicBezTo>
                  <a:cubicBezTo>
                    <a:pt x="129" y="144"/>
                    <a:pt x="162" y="155"/>
                    <a:pt x="206" y="177"/>
                  </a:cubicBezTo>
                  <a:cubicBezTo>
                    <a:pt x="315" y="243"/>
                    <a:pt x="425" y="309"/>
                    <a:pt x="545" y="374"/>
                  </a:cubicBezTo>
                  <a:cubicBezTo>
                    <a:pt x="852" y="560"/>
                    <a:pt x="1171" y="747"/>
                    <a:pt x="1488" y="933"/>
                  </a:cubicBezTo>
                  <a:cubicBezTo>
                    <a:pt x="1763" y="1098"/>
                    <a:pt x="2026" y="1252"/>
                    <a:pt x="2299" y="1416"/>
                  </a:cubicBezTo>
                  <a:cubicBezTo>
                    <a:pt x="2299" y="1425"/>
                    <a:pt x="2389" y="1481"/>
                    <a:pt x="2431" y="1499"/>
                  </a:cubicBezTo>
                  <a:lnTo>
                    <a:pt x="2431" y="1499"/>
                  </a:lnTo>
                  <a:cubicBezTo>
                    <a:pt x="2431" y="1506"/>
                    <a:pt x="2431" y="1514"/>
                    <a:pt x="2431" y="1525"/>
                  </a:cubicBezTo>
                  <a:cubicBezTo>
                    <a:pt x="2431" y="1581"/>
                    <a:pt x="2431" y="1646"/>
                    <a:pt x="2442" y="1712"/>
                  </a:cubicBezTo>
                  <a:cubicBezTo>
                    <a:pt x="2453" y="2030"/>
                    <a:pt x="2464" y="2359"/>
                    <a:pt x="2475" y="2687"/>
                  </a:cubicBezTo>
                  <a:cubicBezTo>
                    <a:pt x="2475" y="2720"/>
                    <a:pt x="2500" y="2737"/>
                    <a:pt x="2524" y="2737"/>
                  </a:cubicBezTo>
                  <a:cubicBezTo>
                    <a:pt x="2549" y="2737"/>
                    <a:pt x="2574" y="2720"/>
                    <a:pt x="2574" y="2687"/>
                  </a:cubicBezTo>
                  <a:lnTo>
                    <a:pt x="2541" y="1800"/>
                  </a:lnTo>
                  <a:cubicBezTo>
                    <a:pt x="2541" y="1701"/>
                    <a:pt x="2563" y="1559"/>
                    <a:pt x="2530" y="1471"/>
                  </a:cubicBezTo>
                  <a:cubicBezTo>
                    <a:pt x="2519" y="1416"/>
                    <a:pt x="2464" y="1394"/>
                    <a:pt x="2420" y="1372"/>
                  </a:cubicBezTo>
                  <a:cubicBezTo>
                    <a:pt x="1828" y="1021"/>
                    <a:pt x="1236" y="670"/>
                    <a:pt x="655" y="319"/>
                  </a:cubicBezTo>
                  <a:cubicBezTo>
                    <a:pt x="513" y="243"/>
                    <a:pt x="381" y="155"/>
                    <a:pt x="238" y="78"/>
                  </a:cubicBezTo>
                  <a:cubicBezTo>
                    <a:pt x="198" y="58"/>
                    <a:pt x="130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8036632" y="2174457"/>
              <a:ext cx="54731" cy="34976"/>
            </a:xfrm>
            <a:custGeom>
              <a:avLst/>
              <a:gdLst/>
              <a:ahLst/>
              <a:cxnLst/>
              <a:rect l="l" t="t" r="r" b="b"/>
              <a:pathLst>
                <a:path w="1050" h="671" extrusionOk="0">
                  <a:moveTo>
                    <a:pt x="62" y="571"/>
                  </a:moveTo>
                  <a:cubicBezTo>
                    <a:pt x="63" y="573"/>
                    <a:pt x="64" y="574"/>
                    <a:pt x="65" y="576"/>
                  </a:cubicBezTo>
                  <a:lnTo>
                    <a:pt x="65" y="576"/>
                  </a:lnTo>
                  <a:cubicBezTo>
                    <a:pt x="61" y="577"/>
                    <a:pt x="56" y="579"/>
                    <a:pt x="51" y="582"/>
                  </a:cubicBezTo>
                  <a:cubicBezTo>
                    <a:pt x="51" y="571"/>
                    <a:pt x="62" y="571"/>
                    <a:pt x="62" y="571"/>
                  </a:cubicBezTo>
                  <a:close/>
                  <a:moveTo>
                    <a:pt x="978" y="0"/>
                  </a:moveTo>
                  <a:cubicBezTo>
                    <a:pt x="969" y="0"/>
                    <a:pt x="960" y="4"/>
                    <a:pt x="950" y="11"/>
                  </a:cubicBezTo>
                  <a:lnTo>
                    <a:pt x="160" y="505"/>
                  </a:lnTo>
                  <a:cubicBezTo>
                    <a:pt x="117" y="527"/>
                    <a:pt x="73" y="549"/>
                    <a:pt x="40" y="582"/>
                  </a:cubicBezTo>
                  <a:cubicBezTo>
                    <a:pt x="0" y="622"/>
                    <a:pt x="33" y="671"/>
                    <a:pt x="80" y="671"/>
                  </a:cubicBezTo>
                  <a:cubicBezTo>
                    <a:pt x="85" y="671"/>
                    <a:pt x="90" y="670"/>
                    <a:pt x="95" y="669"/>
                  </a:cubicBezTo>
                  <a:lnTo>
                    <a:pt x="106" y="669"/>
                  </a:lnTo>
                  <a:cubicBezTo>
                    <a:pt x="114" y="665"/>
                    <a:pt x="120" y="659"/>
                    <a:pt x="123" y="652"/>
                  </a:cubicBezTo>
                  <a:lnTo>
                    <a:pt x="123" y="652"/>
                  </a:lnTo>
                  <a:lnTo>
                    <a:pt x="128" y="647"/>
                  </a:lnTo>
                  <a:cubicBezTo>
                    <a:pt x="150" y="637"/>
                    <a:pt x="172" y="625"/>
                    <a:pt x="194" y="604"/>
                  </a:cubicBezTo>
                  <a:cubicBezTo>
                    <a:pt x="270" y="560"/>
                    <a:pt x="336" y="516"/>
                    <a:pt x="413" y="472"/>
                  </a:cubicBezTo>
                  <a:cubicBezTo>
                    <a:pt x="577" y="374"/>
                    <a:pt x="731" y="264"/>
                    <a:pt x="895" y="165"/>
                  </a:cubicBezTo>
                  <a:cubicBezTo>
                    <a:pt x="928" y="143"/>
                    <a:pt x="972" y="121"/>
                    <a:pt x="1005" y="99"/>
                  </a:cubicBezTo>
                  <a:cubicBezTo>
                    <a:pt x="1050" y="72"/>
                    <a:pt x="1021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746088" y="2084177"/>
              <a:ext cx="808667" cy="387601"/>
            </a:xfrm>
            <a:custGeom>
              <a:avLst/>
              <a:gdLst/>
              <a:ahLst/>
              <a:cxnLst/>
              <a:rect l="l" t="t" r="r" b="b"/>
              <a:pathLst>
                <a:path w="15514" h="7436" extrusionOk="0">
                  <a:moveTo>
                    <a:pt x="15444" y="0"/>
                  </a:moveTo>
                  <a:cubicBezTo>
                    <a:pt x="15435" y="0"/>
                    <a:pt x="15426" y="3"/>
                    <a:pt x="15416" y="11"/>
                  </a:cubicBezTo>
                  <a:cubicBezTo>
                    <a:pt x="14023" y="834"/>
                    <a:pt x="12642" y="1656"/>
                    <a:pt x="11260" y="2479"/>
                  </a:cubicBezTo>
                  <a:cubicBezTo>
                    <a:pt x="10285" y="3059"/>
                    <a:pt x="9320" y="3629"/>
                    <a:pt x="8344" y="4211"/>
                  </a:cubicBezTo>
                  <a:cubicBezTo>
                    <a:pt x="7182" y="4891"/>
                    <a:pt x="6063" y="5625"/>
                    <a:pt x="4857" y="6228"/>
                  </a:cubicBezTo>
                  <a:cubicBezTo>
                    <a:pt x="3555" y="6860"/>
                    <a:pt x="2151" y="7333"/>
                    <a:pt x="699" y="7333"/>
                  </a:cubicBezTo>
                  <a:cubicBezTo>
                    <a:pt x="489" y="7333"/>
                    <a:pt x="278" y="7323"/>
                    <a:pt x="67" y="7303"/>
                  </a:cubicBezTo>
                  <a:cubicBezTo>
                    <a:pt x="63" y="7302"/>
                    <a:pt x="60" y="7302"/>
                    <a:pt x="57" y="7302"/>
                  </a:cubicBezTo>
                  <a:cubicBezTo>
                    <a:pt x="1" y="7302"/>
                    <a:pt x="4" y="7401"/>
                    <a:pt x="67" y="7401"/>
                  </a:cubicBezTo>
                  <a:cubicBezTo>
                    <a:pt x="295" y="7424"/>
                    <a:pt x="521" y="7435"/>
                    <a:pt x="745" y="7435"/>
                  </a:cubicBezTo>
                  <a:cubicBezTo>
                    <a:pt x="3375" y="7435"/>
                    <a:pt x="5734" y="5907"/>
                    <a:pt x="7905" y="4584"/>
                  </a:cubicBezTo>
                  <a:cubicBezTo>
                    <a:pt x="9879" y="3388"/>
                    <a:pt x="11874" y="2237"/>
                    <a:pt x="13848" y="1064"/>
                  </a:cubicBezTo>
                  <a:cubicBezTo>
                    <a:pt x="14385" y="735"/>
                    <a:pt x="14922" y="417"/>
                    <a:pt x="15460" y="99"/>
                  </a:cubicBezTo>
                  <a:cubicBezTo>
                    <a:pt x="15514" y="72"/>
                    <a:pt x="15486" y="0"/>
                    <a:pt x="15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8383887" y="2236120"/>
              <a:ext cx="210898" cy="181082"/>
            </a:xfrm>
            <a:custGeom>
              <a:avLst/>
              <a:gdLst/>
              <a:ahLst/>
              <a:cxnLst/>
              <a:rect l="l" t="t" r="r" b="b"/>
              <a:pathLst>
                <a:path w="4046" h="3474" extrusionOk="0">
                  <a:moveTo>
                    <a:pt x="2731" y="0"/>
                  </a:moveTo>
                  <a:cubicBezTo>
                    <a:pt x="2692" y="0"/>
                    <a:pt x="2651" y="11"/>
                    <a:pt x="2610" y="35"/>
                  </a:cubicBezTo>
                  <a:lnTo>
                    <a:pt x="110" y="1515"/>
                  </a:lnTo>
                  <a:cubicBezTo>
                    <a:pt x="44" y="1548"/>
                    <a:pt x="0" y="1625"/>
                    <a:pt x="0" y="1701"/>
                  </a:cubicBezTo>
                  <a:lnTo>
                    <a:pt x="22" y="2644"/>
                  </a:lnTo>
                  <a:cubicBezTo>
                    <a:pt x="22" y="2721"/>
                    <a:pt x="66" y="2797"/>
                    <a:pt x="132" y="2831"/>
                  </a:cubicBezTo>
                  <a:lnTo>
                    <a:pt x="1228" y="3445"/>
                  </a:lnTo>
                  <a:cubicBezTo>
                    <a:pt x="1264" y="3465"/>
                    <a:pt x="1299" y="3473"/>
                    <a:pt x="1334" y="3473"/>
                  </a:cubicBezTo>
                  <a:cubicBezTo>
                    <a:pt x="1374" y="3473"/>
                    <a:pt x="1412" y="3462"/>
                    <a:pt x="1448" y="3445"/>
                  </a:cubicBezTo>
                  <a:lnTo>
                    <a:pt x="3947" y="1954"/>
                  </a:lnTo>
                  <a:cubicBezTo>
                    <a:pt x="4013" y="1910"/>
                    <a:pt x="4046" y="1844"/>
                    <a:pt x="4046" y="1767"/>
                  </a:cubicBezTo>
                  <a:lnTo>
                    <a:pt x="4035" y="824"/>
                  </a:lnTo>
                  <a:cubicBezTo>
                    <a:pt x="4035" y="748"/>
                    <a:pt x="3991" y="670"/>
                    <a:pt x="3914" y="638"/>
                  </a:cubicBezTo>
                  <a:lnTo>
                    <a:pt x="2829" y="24"/>
                  </a:lnTo>
                  <a:cubicBezTo>
                    <a:pt x="2798" y="8"/>
                    <a:pt x="2765" y="0"/>
                    <a:pt x="2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8381333" y="2268959"/>
              <a:ext cx="213504" cy="86267"/>
            </a:xfrm>
            <a:custGeom>
              <a:avLst/>
              <a:gdLst/>
              <a:ahLst/>
              <a:cxnLst/>
              <a:rect l="l" t="t" r="r" b="b"/>
              <a:pathLst>
                <a:path w="4096" h="1655" extrusionOk="0">
                  <a:moveTo>
                    <a:pt x="1295" y="1558"/>
                  </a:moveTo>
                  <a:lnTo>
                    <a:pt x="1295" y="1558"/>
                  </a:lnTo>
                  <a:cubicBezTo>
                    <a:pt x="1305" y="1559"/>
                    <a:pt x="1312" y="1563"/>
                    <a:pt x="1309" y="1563"/>
                  </a:cubicBezTo>
                  <a:cubicBezTo>
                    <a:pt x="1308" y="1563"/>
                    <a:pt x="1303" y="1562"/>
                    <a:pt x="1295" y="1558"/>
                  </a:cubicBezTo>
                  <a:close/>
                  <a:moveTo>
                    <a:pt x="4028" y="0"/>
                  </a:moveTo>
                  <a:cubicBezTo>
                    <a:pt x="4012" y="0"/>
                    <a:pt x="3996" y="9"/>
                    <a:pt x="3985" y="30"/>
                  </a:cubicBezTo>
                  <a:cubicBezTo>
                    <a:pt x="3989" y="19"/>
                    <a:pt x="3990" y="15"/>
                    <a:pt x="3989" y="15"/>
                  </a:cubicBezTo>
                  <a:lnTo>
                    <a:pt x="3989" y="15"/>
                  </a:lnTo>
                  <a:cubicBezTo>
                    <a:pt x="3987" y="15"/>
                    <a:pt x="3975" y="33"/>
                    <a:pt x="3953" y="40"/>
                  </a:cubicBezTo>
                  <a:cubicBezTo>
                    <a:pt x="3919" y="62"/>
                    <a:pt x="3875" y="96"/>
                    <a:pt x="3832" y="118"/>
                  </a:cubicBezTo>
                  <a:cubicBezTo>
                    <a:pt x="3711" y="194"/>
                    <a:pt x="3580" y="260"/>
                    <a:pt x="3448" y="337"/>
                  </a:cubicBezTo>
                  <a:cubicBezTo>
                    <a:pt x="3086" y="545"/>
                    <a:pt x="2725" y="754"/>
                    <a:pt x="2362" y="951"/>
                  </a:cubicBezTo>
                  <a:cubicBezTo>
                    <a:pt x="2055" y="1126"/>
                    <a:pt x="1748" y="1290"/>
                    <a:pt x="1453" y="1466"/>
                  </a:cubicBezTo>
                  <a:cubicBezTo>
                    <a:pt x="1402" y="1496"/>
                    <a:pt x="1333" y="1517"/>
                    <a:pt x="1288" y="1555"/>
                  </a:cubicBezTo>
                  <a:lnTo>
                    <a:pt x="1288" y="1555"/>
                  </a:lnTo>
                  <a:cubicBezTo>
                    <a:pt x="1282" y="1552"/>
                    <a:pt x="1275" y="1548"/>
                    <a:pt x="1266" y="1543"/>
                  </a:cubicBezTo>
                  <a:cubicBezTo>
                    <a:pt x="1212" y="1499"/>
                    <a:pt x="1146" y="1477"/>
                    <a:pt x="1080" y="1444"/>
                  </a:cubicBezTo>
                  <a:cubicBezTo>
                    <a:pt x="751" y="1268"/>
                    <a:pt x="433" y="1093"/>
                    <a:pt x="104" y="918"/>
                  </a:cubicBezTo>
                  <a:cubicBezTo>
                    <a:pt x="97" y="915"/>
                    <a:pt x="90" y="914"/>
                    <a:pt x="83" y="914"/>
                  </a:cubicBezTo>
                  <a:cubicBezTo>
                    <a:pt x="30" y="914"/>
                    <a:pt x="0" y="987"/>
                    <a:pt x="49" y="1017"/>
                  </a:cubicBezTo>
                  <a:cubicBezTo>
                    <a:pt x="345" y="1170"/>
                    <a:pt x="652" y="1334"/>
                    <a:pt x="948" y="1488"/>
                  </a:cubicBezTo>
                  <a:cubicBezTo>
                    <a:pt x="1047" y="1531"/>
                    <a:pt x="1168" y="1641"/>
                    <a:pt x="1266" y="1653"/>
                  </a:cubicBezTo>
                  <a:cubicBezTo>
                    <a:pt x="1273" y="1654"/>
                    <a:pt x="1281" y="1655"/>
                    <a:pt x="1288" y="1655"/>
                  </a:cubicBezTo>
                  <a:cubicBezTo>
                    <a:pt x="1333" y="1655"/>
                    <a:pt x="1371" y="1628"/>
                    <a:pt x="1409" y="1609"/>
                  </a:cubicBezTo>
                  <a:cubicBezTo>
                    <a:pt x="2089" y="1225"/>
                    <a:pt x="2757" y="852"/>
                    <a:pt x="3426" y="468"/>
                  </a:cubicBezTo>
                  <a:lnTo>
                    <a:pt x="3887" y="205"/>
                  </a:lnTo>
                  <a:cubicBezTo>
                    <a:pt x="3931" y="172"/>
                    <a:pt x="4051" y="140"/>
                    <a:pt x="4073" y="84"/>
                  </a:cubicBezTo>
                  <a:cubicBezTo>
                    <a:pt x="4095" y="40"/>
                    <a:pt x="4062" y="0"/>
                    <a:pt x="4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8446124" y="2351420"/>
              <a:ext cx="8079" cy="67971"/>
            </a:xfrm>
            <a:custGeom>
              <a:avLst/>
              <a:gdLst/>
              <a:ahLst/>
              <a:cxnLst/>
              <a:rect l="l" t="t" r="r" b="b"/>
              <a:pathLst>
                <a:path w="155" h="1304" extrusionOk="0">
                  <a:moveTo>
                    <a:pt x="81" y="98"/>
                  </a:moveTo>
                  <a:lnTo>
                    <a:pt x="81" y="98"/>
                  </a:lnTo>
                  <a:cubicBezTo>
                    <a:pt x="80" y="100"/>
                    <a:pt x="79" y="101"/>
                    <a:pt x="78" y="103"/>
                  </a:cubicBezTo>
                  <a:cubicBezTo>
                    <a:pt x="77" y="102"/>
                    <a:pt x="76" y="102"/>
                    <a:pt x="75" y="102"/>
                  </a:cubicBezTo>
                  <a:lnTo>
                    <a:pt x="75" y="102"/>
                  </a:lnTo>
                  <a:cubicBezTo>
                    <a:pt x="77" y="100"/>
                    <a:pt x="79" y="99"/>
                    <a:pt x="81" y="98"/>
                  </a:cubicBezTo>
                  <a:close/>
                  <a:moveTo>
                    <a:pt x="49" y="0"/>
                  </a:moveTo>
                  <a:cubicBezTo>
                    <a:pt x="40" y="0"/>
                    <a:pt x="31" y="2"/>
                    <a:pt x="23" y="5"/>
                  </a:cubicBezTo>
                  <a:cubicBezTo>
                    <a:pt x="12" y="15"/>
                    <a:pt x="1" y="37"/>
                    <a:pt x="1" y="59"/>
                  </a:cubicBezTo>
                  <a:cubicBezTo>
                    <a:pt x="0" y="65"/>
                    <a:pt x="0" y="71"/>
                    <a:pt x="1" y="76"/>
                  </a:cubicBezTo>
                  <a:lnTo>
                    <a:pt x="1" y="76"/>
                  </a:lnTo>
                  <a:lnTo>
                    <a:pt x="1" y="92"/>
                  </a:lnTo>
                  <a:lnTo>
                    <a:pt x="1" y="180"/>
                  </a:lnTo>
                  <a:cubicBezTo>
                    <a:pt x="12" y="278"/>
                    <a:pt x="12" y="378"/>
                    <a:pt x="23" y="476"/>
                  </a:cubicBezTo>
                  <a:cubicBezTo>
                    <a:pt x="23" y="685"/>
                    <a:pt x="34" y="892"/>
                    <a:pt x="45" y="1112"/>
                  </a:cubicBezTo>
                  <a:lnTo>
                    <a:pt x="45" y="1255"/>
                  </a:lnTo>
                  <a:cubicBezTo>
                    <a:pt x="51" y="1288"/>
                    <a:pt x="78" y="1304"/>
                    <a:pt x="104" y="1304"/>
                  </a:cubicBezTo>
                  <a:cubicBezTo>
                    <a:pt x="130" y="1304"/>
                    <a:pt x="155" y="1288"/>
                    <a:pt x="155" y="1255"/>
                  </a:cubicBezTo>
                  <a:cubicBezTo>
                    <a:pt x="144" y="904"/>
                    <a:pt x="122" y="553"/>
                    <a:pt x="111" y="202"/>
                  </a:cubicBezTo>
                  <a:cubicBezTo>
                    <a:pt x="111" y="147"/>
                    <a:pt x="111" y="92"/>
                    <a:pt x="100" y="37"/>
                  </a:cubicBezTo>
                  <a:cubicBezTo>
                    <a:pt x="100" y="13"/>
                    <a:pt x="7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8424440" y="2141827"/>
              <a:ext cx="211523" cy="181291"/>
            </a:xfrm>
            <a:custGeom>
              <a:avLst/>
              <a:gdLst/>
              <a:ahLst/>
              <a:cxnLst/>
              <a:rect l="l" t="t" r="r" b="b"/>
              <a:pathLst>
                <a:path w="4058" h="3478" extrusionOk="0">
                  <a:moveTo>
                    <a:pt x="2732" y="0"/>
                  </a:moveTo>
                  <a:cubicBezTo>
                    <a:pt x="2693" y="0"/>
                    <a:pt x="2651" y="11"/>
                    <a:pt x="2610" y="35"/>
                  </a:cubicBezTo>
                  <a:lnTo>
                    <a:pt x="110" y="1515"/>
                  </a:lnTo>
                  <a:cubicBezTo>
                    <a:pt x="44" y="1548"/>
                    <a:pt x="0" y="1624"/>
                    <a:pt x="0" y="1701"/>
                  </a:cubicBezTo>
                  <a:lnTo>
                    <a:pt x="22" y="2644"/>
                  </a:lnTo>
                  <a:cubicBezTo>
                    <a:pt x="22" y="2721"/>
                    <a:pt x="66" y="2798"/>
                    <a:pt x="132" y="2830"/>
                  </a:cubicBezTo>
                  <a:lnTo>
                    <a:pt x="1240" y="3444"/>
                  </a:lnTo>
                  <a:cubicBezTo>
                    <a:pt x="1273" y="3466"/>
                    <a:pt x="1308" y="3477"/>
                    <a:pt x="1345" y="3477"/>
                  </a:cubicBezTo>
                  <a:cubicBezTo>
                    <a:pt x="1382" y="3477"/>
                    <a:pt x="1420" y="3466"/>
                    <a:pt x="1459" y="3444"/>
                  </a:cubicBezTo>
                  <a:lnTo>
                    <a:pt x="3947" y="1953"/>
                  </a:lnTo>
                  <a:cubicBezTo>
                    <a:pt x="4013" y="1921"/>
                    <a:pt x="4057" y="1844"/>
                    <a:pt x="4047" y="1767"/>
                  </a:cubicBezTo>
                  <a:lnTo>
                    <a:pt x="4035" y="824"/>
                  </a:lnTo>
                  <a:cubicBezTo>
                    <a:pt x="4035" y="747"/>
                    <a:pt x="3991" y="671"/>
                    <a:pt x="3925" y="637"/>
                  </a:cubicBezTo>
                  <a:lnTo>
                    <a:pt x="2829" y="24"/>
                  </a:lnTo>
                  <a:cubicBezTo>
                    <a:pt x="2799" y="9"/>
                    <a:pt x="2766" y="0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8422042" y="2174874"/>
              <a:ext cx="213348" cy="86058"/>
            </a:xfrm>
            <a:custGeom>
              <a:avLst/>
              <a:gdLst/>
              <a:ahLst/>
              <a:cxnLst/>
              <a:rect l="l" t="t" r="r" b="b"/>
              <a:pathLst>
                <a:path w="4093" h="1651" extrusionOk="0">
                  <a:moveTo>
                    <a:pt x="1293" y="1554"/>
                  </a:moveTo>
                  <a:cubicBezTo>
                    <a:pt x="1302" y="1554"/>
                    <a:pt x="1309" y="1559"/>
                    <a:pt x="1306" y="1559"/>
                  </a:cubicBezTo>
                  <a:cubicBezTo>
                    <a:pt x="1305" y="1559"/>
                    <a:pt x="1301" y="1558"/>
                    <a:pt x="1293" y="1554"/>
                  </a:cubicBezTo>
                  <a:close/>
                  <a:moveTo>
                    <a:pt x="4025" y="1"/>
                  </a:moveTo>
                  <a:cubicBezTo>
                    <a:pt x="4009" y="1"/>
                    <a:pt x="3993" y="8"/>
                    <a:pt x="3983" y="25"/>
                  </a:cubicBezTo>
                  <a:cubicBezTo>
                    <a:pt x="3986" y="15"/>
                    <a:pt x="3987" y="11"/>
                    <a:pt x="3986" y="11"/>
                  </a:cubicBezTo>
                  <a:lnTo>
                    <a:pt x="3986" y="11"/>
                  </a:lnTo>
                  <a:cubicBezTo>
                    <a:pt x="3984" y="11"/>
                    <a:pt x="3972" y="29"/>
                    <a:pt x="3950" y="37"/>
                  </a:cubicBezTo>
                  <a:cubicBezTo>
                    <a:pt x="3917" y="59"/>
                    <a:pt x="3873" y="91"/>
                    <a:pt x="3829" y="113"/>
                  </a:cubicBezTo>
                  <a:cubicBezTo>
                    <a:pt x="3708" y="190"/>
                    <a:pt x="3577" y="256"/>
                    <a:pt x="3445" y="332"/>
                  </a:cubicBezTo>
                  <a:cubicBezTo>
                    <a:pt x="3084" y="541"/>
                    <a:pt x="2722" y="749"/>
                    <a:pt x="2360" y="946"/>
                  </a:cubicBezTo>
                  <a:cubicBezTo>
                    <a:pt x="2053" y="1122"/>
                    <a:pt x="1757" y="1287"/>
                    <a:pt x="1450" y="1462"/>
                  </a:cubicBezTo>
                  <a:cubicBezTo>
                    <a:pt x="1400" y="1492"/>
                    <a:pt x="1330" y="1513"/>
                    <a:pt x="1285" y="1550"/>
                  </a:cubicBezTo>
                  <a:lnTo>
                    <a:pt x="1285" y="1550"/>
                  </a:lnTo>
                  <a:cubicBezTo>
                    <a:pt x="1280" y="1547"/>
                    <a:pt x="1273" y="1543"/>
                    <a:pt x="1264" y="1538"/>
                  </a:cubicBezTo>
                  <a:cubicBezTo>
                    <a:pt x="1209" y="1495"/>
                    <a:pt x="1143" y="1473"/>
                    <a:pt x="1077" y="1440"/>
                  </a:cubicBezTo>
                  <a:cubicBezTo>
                    <a:pt x="760" y="1265"/>
                    <a:pt x="431" y="1089"/>
                    <a:pt x="102" y="924"/>
                  </a:cubicBezTo>
                  <a:cubicBezTo>
                    <a:pt x="92" y="920"/>
                    <a:pt x="82" y="917"/>
                    <a:pt x="73" y="917"/>
                  </a:cubicBezTo>
                  <a:cubicBezTo>
                    <a:pt x="25" y="917"/>
                    <a:pt x="0" y="985"/>
                    <a:pt x="46" y="1012"/>
                  </a:cubicBezTo>
                  <a:cubicBezTo>
                    <a:pt x="343" y="1166"/>
                    <a:pt x="650" y="1331"/>
                    <a:pt x="957" y="1484"/>
                  </a:cubicBezTo>
                  <a:cubicBezTo>
                    <a:pt x="1045" y="1538"/>
                    <a:pt x="1165" y="1638"/>
                    <a:pt x="1264" y="1648"/>
                  </a:cubicBezTo>
                  <a:cubicBezTo>
                    <a:pt x="1273" y="1650"/>
                    <a:pt x="1282" y="1650"/>
                    <a:pt x="1290" y="1650"/>
                  </a:cubicBezTo>
                  <a:cubicBezTo>
                    <a:pt x="1339" y="1650"/>
                    <a:pt x="1370" y="1623"/>
                    <a:pt x="1417" y="1604"/>
                  </a:cubicBezTo>
                  <a:cubicBezTo>
                    <a:pt x="2086" y="1221"/>
                    <a:pt x="2755" y="848"/>
                    <a:pt x="3423" y="464"/>
                  </a:cubicBezTo>
                  <a:lnTo>
                    <a:pt x="3884" y="201"/>
                  </a:lnTo>
                  <a:cubicBezTo>
                    <a:pt x="3928" y="179"/>
                    <a:pt x="4049" y="135"/>
                    <a:pt x="4071" y="81"/>
                  </a:cubicBezTo>
                  <a:cubicBezTo>
                    <a:pt x="4093" y="36"/>
                    <a:pt x="405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8486677" y="2257335"/>
              <a:ext cx="8132" cy="67763"/>
            </a:xfrm>
            <a:custGeom>
              <a:avLst/>
              <a:gdLst/>
              <a:ahLst/>
              <a:cxnLst/>
              <a:rect l="l" t="t" r="r" b="b"/>
              <a:pathLst>
                <a:path w="156" h="1300" extrusionOk="0">
                  <a:moveTo>
                    <a:pt x="81" y="94"/>
                  </a:moveTo>
                  <a:cubicBezTo>
                    <a:pt x="80" y="96"/>
                    <a:pt x="79" y="98"/>
                    <a:pt x="78" y="99"/>
                  </a:cubicBezTo>
                  <a:cubicBezTo>
                    <a:pt x="77" y="99"/>
                    <a:pt x="76" y="98"/>
                    <a:pt x="75" y="98"/>
                  </a:cubicBezTo>
                  <a:lnTo>
                    <a:pt x="75" y="98"/>
                  </a:lnTo>
                  <a:cubicBezTo>
                    <a:pt x="77" y="97"/>
                    <a:pt x="79" y="96"/>
                    <a:pt x="81" y="94"/>
                  </a:cubicBezTo>
                  <a:close/>
                  <a:moveTo>
                    <a:pt x="60" y="0"/>
                  </a:moveTo>
                  <a:cubicBezTo>
                    <a:pt x="48" y="0"/>
                    <a:pt x="35" y="4"/>
                    <a:pt x="24" y="12"/>
                  </a:cubicBezTo>
                  <a:cubicBezTo>
                    <a:pt x="12" y="22"/>
                    <a:pt x="2" y="34"/>
                    <a:pt x="2" y="56"/>
                  </a:cubicBezTo>
                  <a:cubicBezTo>
                    <a:pt x="1" y="62"/>
                    <a:pt x="1" y="68"/>
                    <a:pt x="2" y="73"/>
                  </a:cubicBezTo>
                  <a:lnTo>
                    <a:pt x="2" y="73"/>
                  </a:lnTo>
                  <a:lnTo>
                    <a:pt x="2" y="88"/>
                  </a:lnTo>
                  <a:cubicBezTo>
                    <a:pt x="2" y="121"/>
                    <a:pt x="2" y="154"/>
                    <a:pt x="12" y="176"/>
                  </a:cubicBezTo>
                  <a:cubicBezTo>
                    <a:pt x="12" y="275"/>
                    <a:pt x="12" y="373"/>
                    <a:pt x="24" y="472"/>
                  </a:cubicBezTo>
                  <a:cubicBezTo>
                    <a:pt x="24" y="680"/>
                    <a:pt x="34" y="889"/>
                    <a:pt x="46" y="1108"/>
                  </a:cubicBezTo>
                  <a:lnTo>
                    <a:pt x="46" y="1250"/>
                  </a:lnTo>
                  <a:cubicBezTo>
                    <a:pt x="51" y="1283"/>
                    <a:pt x="78" y="1299"/>
                    <a:pt x="105" y="1299"/>
                  </a:cubicBezTo>
                  <a:cubicBezTo>
                    <a:pt x="131" y="1299"/>
                    <a:pt x="155" y="1283"/>
                    <a:pt x="155" y="1250"/>
                  </a:cubicBezTo>
                  <a:cubicBezTo>
                    <a:pt x="144" y="899"/>
                    <a:pt x="122" y="548"/>
                    <a:pt x="112" y="198"/>
                  </a:cubicBezTo>
                  <a:cubicBezTo>
                    <a:pt x="112" y="143"/>
                    <a:pt x="112" y="88"/>
                    <a:pt x="100" y="34"/>
                  </a:cubicBezTo>
                  <a:cubicBezTo>
                    <a:pt x="100" y="12"/>
                    <a:pt x="8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8039863" y="2428409"/>
              <a:ext cx="211471" cy="181082"/>
            </a:xfrm>
            <a:custGeom>
              <a:avLst/>
              <a:gdLst/>
              <a:ahLst/>
              <a:cxnLst/>
              <a:rect l="l" t="t" r="r" b="b"/>
              <a:pathLst>
                <a:path w="4057" h="3474" extrusionOk="0">
                  <a:moveTo>
                    <a:pt x="2732" y="1"/>
                  </a:moveTo>
                  <a:cubicBezTo>
                    <a:pt x="2694" y="1"/>
                    <a:pt x="2655" y="12"/>
                    <a:pt x="2620" y="29"/>
                  </a:cubicBezTo>
                  <a:lnTo>
                    <a:pt x="110" y="1510"/>
                  </a:lnTo>
                  <a:cubicBezTo>
                    <a:pt x="44" y="1554"/>
                    <a:pt x="0" y="1630"/>
                    <a:pt x="0" y="1707"/>
                  </a:cubicBezTo>
                  <a:lnTo>
                    <a:pt x="22" y="2650"/>
                  </a:lnTo>
                  <a:cubicBezTo>
                    <a:pt x="22" y="2726"/>
                    <a:pt x="66" y="2792"/>
                    <a:pt x="132" y="2836"/>
                  </a:cubicBezTo>
                  <a:lnTo>
                    <a:pt x="1239" y="3450"/>
                  </a:lnTo>
                  <a:cubicBezTo>
                    <a:pt x="1269" y="3466"/>
                    <a:pt x="1302" y="3474"/>
                    <a:pt x="1337" y="3474"/>
                  </a:cubicBezTo>
                  <a:cubicBezTo>
                    <a:pt x="1376" y="3474"/>
                    <a:pt x="1417" y="3463"/>
                    <a:pt x="1458" y="3440"/>
                  </a:cubicBezTo>
                  <a:lnTo>
                    <a:pt x="3947" y="1959"/>
                  </a:lnTo>
                  <a:cubicBezTo>
                    <a:pt x="4013" y="1915"/>
                    <a:pt x="4057" y="1839"/>
                    <a:pt x="4045" y="1762"/>
                  </a:cubicBezTo>
                  <a:lnTo>
                    <a:pt x="4035" y="819"/>
                  </a:lnTo>
                  <a:cubicBezTo>
                    <a:pt x="4035" y="742"/>
                    <a:pt x="3991" y="677"/>
                    <a:pt x="3925" y="633"/>
                  </a:cubicBezTo>
                  <a:lnTo>
                    <a:pt x="2829" y="29"/>
                  </a:lnTo>
                  <a:cubicBezTo>
                    <a:pt x="2798" y="9"/>
                    <a:pt x="2765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8037414" y="2461508"/>
              <a:ext cx="213348" cy="86319"/>
            </a:xfrm>
            <a:custGeom>
              <a:avLst/>
              <a:gdLst/>
              <a:ahLst/>
              <a:cxnLst/>
              <a:rect l="l" t="t" r="r" b="b"/>
              <a:pathLst>
                <a:path w="4093" h="1656" extrusionOk="0">
                  <a:moveTo>
                    <a:pt x="1303" y="1552"/>
                  </a:moveTo>
                  <a:cubicBezTo>
                    <a:pt x="1306" y="1553"/>
                    <a:pt x="1308" y="1554"/>
                    <a:pt x="1307" y="1554"/>
                  </a:cubicBezTo>
                  <a:cubicBezTo>
                    <a:pt x="1307" y="1554"/>
                    <a:pt x="1306" y="1553"/>
                    <a:pt x="1303" y="1552"/>
                  </a:cubicBezTo>
                  <a:close/>
                  <a:moveTo>
                    <a:pt x="1286" y="1555"/>
                  </a:moveTo>
                  <a:lnTo>
                    <a:pt x="1286" y="1555"/>
                  </a:lnTo>
                  <a:cubicBezTo>
                    <a:pt x="1282" y="1559"/>
                    <a:pt x="1279" y="1562"/>
                    <a:pt x="1275" y="1565"/>
                  </a:cubicBezTo>
                  <a:cubicBezTo>
                    <a:pt x="1278" y="1560"/>
                    <a:pt x="1282" y="1557"/>
                    <a:pt x="1286" y="1555"/>
                  </a:cubicBezTo>
                  <a:close/>
                  <a:moveTo>
                    <a:pt x="4026" y="0"/>
                  </a:moveTo>
                  <a:cubicBezTo>
                    <a:pt x="4010" y="0"/>
                    <a:pt x="3994" y="9"/>
                    <a:pt x="3983" y="30"/>
                  </a:cubicBezTo>
                  <a:cubicBezTo>
                    <a:pt x="3987" y="18"/>
                    <a:pt x="3988" y="14"/>
                    <a:pt x="3986" y="14"/>
                  </a:cubicBezTo>
                  <a:lnTo>
                    <a:pt x="3986" y="14"/>
                  </a:lnTo>
                  <a:cubicBezTo>
                    <a:pt x="3983" y="14"/>
                    <a:pt x="3971" y="28"/>
                    <a:pt x="3950" y="42"/>
                  </a:cubicBezTo>
                  <a:cubicBezTo>
                    <a:pt x="3917" y="64"/>
                    <a:pt x="3873" y="86"/>
                    <a:pt x="3829" y="107"/>
                  </a:cubicBezTo>
                  <a:cubicBezTo>
                    <a:pt x="3709" y="184"/>
                    <a:pt x="3578" y="261"/>
                    <a:pt x="3446" y="337"/>
                  </a:cubicBezTo>
                  <a:cubicBezTo>
                    <a:pt x="3084" y="535"/>
                    <a:pt x="2722" y="743"/>
                    <a:pt x="2360" y="951"/>
                  </a:cubicBezTo>
                  <a:cubicBezTo>
                    <a:pt x="2053" y="1116"/>
                    <a:pt x="1758" y="1292"/>
                    <a:pt x="1451" y="1456"/>
                  </a:cubicBezTo>
                  <a:cubicBezTo>
                    <a:pt x="1403" y="1485"/>
                    <a:pt x="1339" y="1513"/>
                    <a:pt x="1294" y="1549"/>
                  </a:cubicBezTo>
                  <a:lnTo>
                    <a:pt x="1294" y="1549"/>
                  </a:lnTo>
                  <a:cubicBezTo>
                    <a:pt x="1287" y="1545"/>
                    <a:pt x="1277" y="1540"/>
                    <a:pt x="1264" y="1533"/>
                  </a:cubicBezTo>
                  <a:cubicBezTo>
                    <a:pt x="1209" y="1499"/>
                    <a:pt x="1144" y="1467"/>
                    <a:pt x="1078" y="1434"/>
                  </a:cubicBezTo>
                  <a:cubicBezTo>
                    <a:pt x="759" y="1270"/>
                    <a:pt x="431" y="1094"/>
                    <a:pt x="102" y="919"/>
                  </a:cubicBezTo>
                  <a:cubicBezTo>
                    <a:pt x="91" y="914"/>
                    <a:pt x="82" y="911"/>
                    <a:pt x="73" y="911"/>
                  </a:cubicBezTo>
                  <a:cubicBezTo>
                    <a:pt x="25" y="911"/>
                    <a:pt x="1" y="978"/>
                    <a:pt x="47" y="1006"/>
                  </a:cubicBezTo>
                  <a:cubicBezTo>
                    <a:pt x="354" y="1170"/>
                    <a:pt x="650" y="1324"/>
                    <a:pt x="957" y="1489"/>
                  </a:cubicBezTo>
                  <a:cubicBezTo>
                    <a:pt x="1044" y="1533"/>
                    <a:pt x="1166" y="1631"/>
                    <a:pt x="1264" y="1653"/>
                  </a:cubicBezTo>
                  <a:cubicBezTo>
                    <a:pt x="1273" y="1654"/>
                    <a:pt x="1281" y="1655"/>
                    <a:pt x="1289" y="1655"/>
                  </a:cubicBezTo>
                  <a:cubicBezTo>
                    <a:pt x="1339" y="1655"/>
                    <a:pt x="1370" y="1627"/>
                    <a:pt x="1417" y="1599"/>
                  </a:cubicBezTo>
                  <a:cubicBezTo>
                    <a:pt x="2086" y="1226"/>
                    <a:pt x="2755" y="842"/>
                    <a:pt x="3424" y="469"/>
                  </a:cubicBezTo>
                  <a:cubicBezTo>
                    <a:pt x="3578" y="381"/>
                    <a:pt x="3731" y="293"/>
                    <a:pt x="3885" y="195"/>
                  </a:cubicBezTo>
                  <a:cubicBezTo>
                    <a:pt x="3928" y="173"/>
                    <a:pt x="4049" y="129"/>
                    <a:pt x="4070" y="74"/>
                  </a:cubicBezTo>
                  <a:cubicBezTo>
                    <a:pt x="4093" y="37"/>
                    <a:pt x="4060" y="0"/>
                    <a:pt x="4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8102048" y="2544021"/>
              <a:ext cx="8132" cy="67971"/>
            </a:xfrm>
            <a:custGeom>
              <a:avLst/>
              <a:gdLst/>
              <a:ahLst/>
              <a:cxnLst/>
              <a:rect l="l" t="t" r="r" b="b"/>
              <a:pathLst>
                <a:path w="156" h="1304" extrusionOk="0">
                  <a:moveTo>
                    <a:pt x="101" y="48"/>
                  </a:moveTo>
                  <a:cubicBezTo>
                    <a:pt x="101" y="70"/>
                    <a:pt x="90" y="81"/>
                    <a:pt x="79" y="92"/>
                  </a:cubicBezTo>
                  <a:cubicBezTo>
                    <a:pt x="78" y="91"/>
                    <a:pt x="77" y="91"/>
                    <a:pt x="76" y="90"/>
                  </a:cubicBezTo>
                  <a:lnTo>
                    <a:pt x="76" y="90"/>
                  </a:lnTo>
                  <a:cubicBezTo>
                    <a:pt x="90" y="83"/>
                    <a:pt x="101" y="69"/>
                    <a:pt x="101" y="48"/>
                  </a:cubicBezTo>
                  <a:close/>
                  <a:moveTo>
                    <a:pt x="50" y="0"/>
                  </a:moveTo>
                  <a:cubicBezTo>
                    <a:pt x="41" y="0"/>
                    <a:pt x="32" y="2"/>
                    <a:pt x="24" y="4"/>
                  </a:cubicBezTo>
                  <a:cubicBezTo>
                    <a:pt x="13" y="16"/>
                    <a:pt x="2" y="26"/>
                    <a:pt x="2" y="48"/>
                  </a:cubicBezTo>
                  <a:cubicBezTo>
                    <a:pt x="1" y="54"/>
                    <a:pt x="1" y="60"/>
                    <a:pt x="2" y="65"/>
                  </a:cubicBezTo>
                  <a:lnTo>
                    <a:pt x="2" y="65"/>
                  </a:lnTo>
                  <a:lnTo>
                    <a:pt x="2" y="92"/>
                  </a:lnTo>
                  <a:cubicBezTo>
                    <a:pt x="2" y="114"/>
                    <a:pt x="2" y="147"/>
                    <a:pt x="13" y="180"/>
                  </a:cubicBezTo>
                  <a:cubicBezTo>
                    <a:pt x="13" y="279"/>
                    <a:pt x="13" y="366"/>
                    <a:pt x="24" y="465"/>
                  </a:cubicBezTo>
                  <a:cubicBezTo>
                    <a:pt x="24" y="684"/>
                    <a:pt x="35" y="893"/>
                    <a:pt x="46" y="1100"/>
                  </a:cubicBezTo>
                  <a:lnTo>
                    <a:pt x="46" y="1254"/>
                  </a:lnTo>
                  <a:cubicBezTo>
                    <a:pt x="51" y="1287"/>
                    <a:pt x="79" y="1303"/>
                    <a:pt x="105" y="1303"/>
                  </a:cubicBezTo>
                  <a:cubicBezTo>
                    <a:pt x="131" y="1303"/>
                    <a:pt x="155" y="1287"/>
                    <a:pt x="155" y="1254"/>
                  </a:cubicBezTo>
                  <a:cubicBezTo>
                    <a:pt x="145" y="903"/>
                    <a:pt x="123" y="552"/>
                    <a:pt x="111" y="201"/>
                  </a:cubicBezTo>
                  <a:cubicBezTo>
                    <a:pt x="111" y="147"/>
                    <a:pt x="111" y="92"/>
                    <a:pt x="101" y="37"/>
                  </a:cubicBezTo>
                  <a:cubicBezTo>
                    <a:pt x="101" y="12"/>
                    <a:pt x="76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705483" y="2056082"/>
              <a:ext cx="200681" cy="172273"/>
            </a:xfrm>
            <a:custGeom>
              <a:avLst/>
              <a:gdLst/>
              <a:ahLst/>
              <a:cxnLst/>
              <a:rect l="l" t="t" r="r" b="b"/>
              <a:pathLst>
                <a:path w="3850" h="3305" extrusionOk="0">
                  <a:moveTo>
                    <a:pt x="2591" y="1"/>
                  </a:moveTo>
                  <a:cubicBezTo>
                    <a:pt x="2553" y="1"/>
                    <a:pt x="2514" y="12"/>
                    <a:pt x="2479" y="35"/>
                  </a:cubicBezTo>
                  <a:lnTo>
                    <a:pt x="100" y="1439"/>
                  </a:lnTo>
                  <a:cubicBezTo>
                    <a:pt x="34" y="1483"/>
                    <a:pt x="1" y="1548"/>
                    <a:pt x="1" y="1625"/>
                  </a:cubicBezTo>
                  <a:lnTo>
                    <a:pt x="12" y="2513"/>
                  </a:lnTo>
                  <a:cubicBezTo>
                    <a:pt x="12" y="2589"/>
                    <a:pt x="56" y="2655"/>
                    <a:pt x="122" y="2689"/>
                  </a:cubicBezTo>
                  <a:lnTo>
                    <a:pt x="1175" y="3281"/>
                  </a:lnTo>
                  <a:cubicBezTo>
                    <a:pt x="1207" y="3297"/>
                    <a:pt x="1243" y="3305"/>
                    <a:pt x="1278" y="3305"/>
                  </a:cubicBezTo>
                  <a:cubicBezTo>
                    <a:pt x="1314" y="3305"/>
                    <a:pt x="1349" y="3297"/>
                    <a:pt x="1382" y="3281"/>
                  </a:cubicBezTo>
                  <a:lnTo>
                    <a:pt x="3751" y="1866"/>
                  </a:lnTo>
                  <a:cubicBezTo>
                    <a:pt x="3806" y="1822"/>
                    <a:pt x="3850" y="1756"/>
                    <a:pt x="3850" y="1680"/>
                  </a:cubicBezTo>
                  <a:lnTo>
                    <a:pt x="3828" y="781"/>
                  </a:lnTo>
                  <a:cubicBezTo>
                    <a:pt x="3828" y="704"/>
                    <a:pt x="3784" y="638"/>
                    <a:pt x="3729" y="605"/>
                  </a:cubicBezTo>
                  <a:lnTo>
                    <a:pt x="2688" y="24"/>
                  </a:lnTo>
                  <a:cubicBezTo>
                    <a:pt x="2657" y="9"/>
                    <a:pt x="2624" y="1"/>
                    <a:pt x="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702408" y="2087461"/>
              <a:ext cx="203757" cy="82045"/>
            </a:xfrm>
            <a:custGeom>
              <a:avLst/>
              <a:gdLst/>
              <a:ahLst/>
              <a:cxnLst/>
              <a:rect l="l" t="t" r="r" b="b"/>
              <a:pathLst>
                <a:path w="3909" h="1574" extrusionOk="0">
                  <a:moveTo>
                    <a:pt x="1246" y="1472"/>
                  </a:moveTo>
                  <a:cubicBezTo>
                    <a:pt x="1257" y="1472"/>
                    <a:pt x="1264" y="1479"/>
                    <a:pt x="1258" y="1479"/>
                  </a:cubicBezTo>
                  <a:cubicBezTo>
                    <a:pt x="1256" y="1479"/>
                    <a:pt x="1250" y="1478"/>
                    <a:pt x="1241" y="1473"/>
                  </a:cubicBezTo>
                  <a:lnTo>
                    <a:pt x="1241" y="1473"/>
                  </a:lnTo>
                  <a:cubicBezTo>
                    <a:pt x="1243" y="1472"/>
                    <a:pt x="1244" y="1472"/>
                    <a:pt x="1246" y="1472"/>
                  </a:cubicBezTo>
                  <a:close/>
                  <a:moveTo>
                    <a:pt x="3841" y="0"/>
                  </a:moveTo>
                  <a:cubicBezTo>
                    <a:pt x="3825" y="0"/>
                    <a:pt x="3809" y="8"/>
                    <a:pt x="3799" y="25"/>
                  </a:cubicBezTo>
                  <a:cubicBezTo>
                    <a:pt x="3802" y="15"/>
                    <a:pt x="3802" y="11"/>
                    <a:pt x="3800" y="11"/>
                  </a:cubicBezTo>
                  <a:lnTo>
                    <a:pt x="3800" y="11"/>
                  </a:lnTo>
                  <a:cubicBezTo>
                    <a:pt x="3796" y="11"/>
                    <a:pt x="3781" y="29"/>
                    <a:pt x="3766" y="36"/>
                  </a:cubicBezTo>
                  <a:cubicBezTo>
                    <a:pt x="3733" y="58"/>
                    <a:pt x="3689" y="80"/>
                    <a:pt x="3656" y="102"/>
                  </a:cubicBezTo>
                  <a:cubicBezTo>
                    <a:pt x="3536" y="179"/>
                    <a:pt x="3404" y="245"/>
                    <a:pt x="3283" y="321"/>
                  </a:cubicBezTo>
                  <a:cubicBezTo>
                    <a:pt x="2944" y="518"/>
                    <a:pt x="2593" y="705"/>
                    <a:pt x="2253" y="903"/>
                  </a:cubicBezTo>
                  <a:cubicBezTo>
                    <a:pt x="1968" y="1067"/>
                    <a:pt x="1672" y="1231"/>
                    <a:pt x="1387" y="1385"/>
                  </a:cubicBezTo>
                  <a:cubicBezTo>
                    <a:pt x="1348" y="1414"/>
                    <a:pt x="1274" y="1434"/>
                    <a:pt x="1235" y="1469"/>
                  </a:cubicBezTo>
                  <a:lnTo>
                    <a:pt x="1235" y="1469"/>
                  </a:lnTo>
                  <a:cubicBezTo>
                    <a:pt x="1231" y="1467"/>
                    <a:pt x="1227" y="1464"/>
                    <a:pt x="1222" y="1461"/>
                  </a:cubicBezTo>
                  <a:cubicBezTo>
                    <a:pt x="1168" y="1417"/>
                    <a:pt x="1091" y="1395"/>
                    <a:pt x="1036" y="1363"/>
                  </a:cubicBezTo>
                  <a:cubicBezTo>
                    <a:pt x="729" y="1198"/>
                    <a:pt x="411" y="1034"/>
                    <a:pt x="104" y="869"/>
                  </a:cubicBezTo>
                  <a:cubicBezTo>
                    <a:pt x="98" y="867"/>
                    <a:pt x="92" y="866"/>
                    <a:pt x="86" y="866"/>
                  </a:cubicBezTo>
                  <a:cubicBezTo>
                    <a:pt x="39" y="866"/>
                    <a:pt x="0" y="939"/>
                    <a:pt x="49" y="968"/>
                  </a:cubicBezTo>
                  <a:cubicBezTo>
                    <a:pt x="345" y="1110"/>
                    <a:pt x="630" y="1264"/>
                    <a:pt x="915" y="1417"/>
                  </a:cubicBezTo>
                  <a:cubicBezTo>
                    <a:pt x="1003" y="1461"/>
                    <a:pt x="1112" y="1560"/>
                    <a:pt x="1212" y="1571"/>
                  </a:cubicBezTo>
                  <a:cubicBezTo>
                    <a:pt x="1221" y="1573"/>
                    <a:pt x="1231" y="1574"/>
                    <a:pt x="1240" y="1574"/>
                  </a:cubicBezTo>
                  <a:cubicBezTo>
                    <a:pt x="1282" y="1574"/>
                    <a:pt x="1318" y="1554"/>
                    <a:pt x="1354" y="1527"/>
                  </a:cubicBezTo>
                  <a:cubicBezTo>
                    <a:pt x="1990" y="1166"/>
                    <a:pt x="2637" y="803"/>
                    <a:pt x="3273" y="442"/>
                  </a:cubicBezTo>
                  <a:cubicBezTo>
                    <a:pt x="3415" y="354"/>
                    <a:pt x="3568" y="277"/>
                    <a:pt x="3711" y="189"/>
                  </a:cubicBezTo>
                  <a:cubicBezTo>
                    <a:pt x="3755" y="167"/>
                    <a:pt x="3865" y="124"/>
                    <a:pt x="3887" y="80"/>
                  </a:cubicBezTo>
                  <a:cubicBezTo>
                    <a:pt x="3909" y="35"/>
                    <a:pt x="3875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764332" y="2165700"/>
              <a:ext cx="8132" cy="65104"/>
            </a:xfrm>
            <a:custGeom>
              <a:avLst/>
              <a:gdLst/>
              <a:ahLst/>
              <a:cxnLst/>
              <a:rect l="l" t="t" r="r" b="b"/>
              <a:pathLst>
                <a:path w="156" h="1249" extrusionOk="0">
                  <a:moveTo>
                    <a:pt x="81" y="98"/>
                  </a:moveTo>
                  <a:cubicBezTo>
                    <a:pt x="80" y="100"/>
                    <a:pt x="79" y="101"/>
                    <a:pt x="78" y="103"/>
                  </a:cubicBezTo>
                  <a:cubicBezTo>
                    <a:pt x="77" y="103"/>
                    <a:pt x="76" y="102"/>
                    <a:pt x="75" y="102"/>
                  </a:cubicBezTo>
                  <a:lnTo>
                    <a:pt x="75" y="102"/>
                  </a:lnTo>
                  <a:cubicBezTo>
                    <a:pt x="77" y="101"/>
                    <a:pt x="79" y="99"/>
                    <a:pt x="81" y="98"/>
                  </a:cubicBezTo>
                  <a:close/>
                  <a:moveTo>
                    <a:pt x="49" y="0"/>
                  </a:moveTo>
                  <a:cubicBezTo>
                    <a:pt x="40" y="0"/>
                    <a:pt x="32" y="1"/>
                    <a:pt x="24" y="4"/>
                  </a:cubicBezTo>
                  <a:cubicBezTo>
                    <a:pt x="12" y="15"/>
                    <a:pt x="2" y="37"/>
                    <a:pt x="2" y="59"/>
                  </a:cubicBezTo>
                  <a:cubicBezTo>
                    <a:pt x="1" y="66"/>
                    <a:pt x="1" y="72"/>
                    <a:pt x="2" y="77"/>
                  </a:cubicBezTo>
                  <a:lnTo>
                    <a:pt x="2" y="77"/>
                  </a:lnTo>
                  <a:lnTo>
                    <a:pt x="2" y="92"/>
                  </a:lnTo>
                  <a:lnTo>
                    <a:pt x="2" y="179"/>
                  </a:lnTo>
                  <a:cubicBezTo>
                    <a:pt x="12" y="267"/>
                    <a:pt x="12" y="355"/>
                    <a:pt x="24" y="454"/>
                  </a:cubicBezTo>
                  <a:cubicBezTo>
                    <a:pt x="24" y="651"/>
                    <a:pt x="34" y="849"/>
                    <a:pt x="46" y="1057"/>
                  </a:cubicBezTo>
                  <a:lnTo>
                    <a:pt x="46" y="1200"/>
                  </a:lnTo>
                  <a:cubicBezTo>
                    <a:pt x="51" y="1232"/>
                    <a:pt x="78" y="1249"/>
                    <a:pt x="104" y="1249"/>
                  </a:cubicBezTo>
                  <a:cubicBezTo>
                    <a:pt x="130" y="1249"/>
                    <a:pt x="155" y="1232"/>
                    <a:pt x="155" y="1200"/>
                  </a:cubicBezTo>
                  <a:cubicBezTo>
                    <a:pt x="144" y="859"/>
                    <a:pt x="122" y="530"/>
                    <a:pt x="111" y="191"/>
                  </a:cubicBezTo>
                  <a:cubicBezTo>
                    <a:pt x="111" y="147"/>
                    <a:pt x="111" y="92"/>
                    <a:pt x="100" y="37"/>
                  </a:cubicBezTo>
                  <a:cubicBezTo>
                    <a:pt x="100" y="12"/>
                    <a:pt x="7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739260" y="1984567"/>
              <a:ext cx="201202" cy="172273"/>
            </a:xfrm>
            <a:custGeom>
              <a:avLst/>
              <a:gdLst/>
              <a:ahLst/>
              <a:cxnLst/>
              <a:rect l="l" t="t" r="r" b="b"/>
              <a:pathLst>
                <a:path w="3860" h="3305" extrusionOk="0">
                  <a:moveTo>
                    <a:pt x="2593" y="1"/>
                  </a:moveTo>
                  <a:cubicBezTo>
                    <a:pt x="2557" y="1"/>
                    <a:pt x="2521" y="9"/>
                    <a:pt x="2489" y="26"/>
                  </a:cubicBezTo>
                  <a:lnTo>
                    <a:pt x="98" y="1440"/>
                  </a:lnTo>
                  <a:cubicBezTo>
                    <a:pt x="44" y="1473"/>
                    <a:pt x="0" y="1539"/>
                    <a:pt x="0" y="1615"/>
                  </a:cubicBezTo>
                  <a:lnTo>
                    <a:pt x="22" y="2514"/>
                  </a:lnTo>
                  <a:cubicBezTo>
                    <a:pt x="22" y="2580"/>
                    <a:pt x="66" y="2657"/>
                    <a:pt x="120" y="2690"/>
                  </a:cubicBezTo>
                  <a:lnTo>
                    <a:pt x="1173" y="3271"/>
                  </a:lnTo>
                  <a:cubicBezTo>
                    <a:pt x="1206" y="3293"/>
                    <a:pt x="1242" y="3304"/>
                    <a:pt x="1277" y="3304"/>
                  </a:cubicBezTo>
                  <a:cubicBezTo>
                    <a:pt x="1313" y="3304"/>
                    <a:pt x="1349" y="3293"/>
                    <a:pt x="1382" y="3271"/>
                  </a:cubicBezTo>
                  <a:lnTo>
                    <a:pt x="3750" y="1856"/>
                  </a:lnTo>
                  <a:cubicBezTo>
                    <a:pt x="3816" y="1824"/>
                    <a:pt x="3860" y="1747"/>
                    <a:pt x="3848" y="1670"/>
                  </a:cubicBezTo>
                  <a:lnTo>
                    <a:pt x="3838" y="782"/>
                  </a:lnTo>
                  <a:cubicBezTo>
                    <a:pt x="3838" y="706"/>
                    <a:pt x="3794" y="640"/>
                    <a:pt x="3728" y="596"/>
                  </a:cubicBezTo>
                  <a:lnTo>
                    <a:pt x="2697" y="26"/>
                  </a:lnTo>
                  <a:cubicBezTo>
                    <a:pt x="2664" y="9"/>
                    <a:pt x="2629" y="1"/>
                    <a:pt x="2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736810" y="2015737"/>
              <a:ext cx="203288" cy="82305"/>
            </a:xfrm>
            <a:custGeom>
              <a:avLst/>
              <a:gdLst/>
              <a:ahLst/>
              <a:cxnLst/>
              <a:rect l="l" t="t" r="r" b="b"/>
              <a:pathLst>
                <a:path w="3900" h="1579" extrusionOk="0">
                  <a:moveTo>
                    <a:pt x="1239" y="1478"/>
                  </a:moveTo>
                  <a:cubicBezTo>
                    <a:pt x="1245" y="1479"/>
                    <a:pt x="1248" y="1482"/>
                    <a:pt x="1247" y="1482"/>
                  </a:cubicBezTo>
                  <a:cubicBezTo>
                    <a:pt x="1246" y="1482"/>
                    <a:pt x="1244" y="1481"/>
                    <a:pt x="1239" y="1478"/>
                  </a:cubicBezTo>
                  <a:close/>
                  <a:moveTo>
                    <a:pt x="1211" y="1488"/>
                  </a:moveTo>
                  <a:lnTo>
                    <a:pt x="1211" y="1488"/>
                  </a:lnTo>
                  <a:cubicBezTo>
                    <a:pt x="1210" y="1488"/>
                    <a:pt x="1210" y="1489"/>
                    <a:pt x="1209" y="1489"/>
                  </a:cubicBezTo>
                  <a:cubicBezTo>
                    <a:pt x="1210" y="1489"/>
                    <a:pt x="1210" y="1488"/>
                    <a:pt x="1211" y="1488"/>
                  </a:cubicBezTo>
                  <a:close/>
                  <a:moveTo>
                    <a:pt x="3830" y="1"/>
                  </a:moveTo>
                  <a:cubicBezTo>
                    <a:pt x="3817" y="1"/>
                    <a:pt x="3804" y="5"/>
                    <a:pt x="3794" y="17"/>
                  </a:cubicBezTo>
                  <a:lnTo>
                    <a:pt x="3794" y="17"/>
                  </a:lnTo>
                  <a:cubicBezTo>
                    <a:pt x="3795" y="17"/>
                    <a:pt x="3795" y="16"/>
                    <a:pt x="3795" y="16"/>
                  </a:cubicBezTo>
                  <a:lnTo>
                    <a:pt x="3795" y="16"/>
                  </a:lnTo>
                  <a:cubicBezTo>
                    <a:pt x="3794" y="16"/>
                    <a:pt x="3779" y="34"/>
                    <a:pt x="3764" y="42"/>
                  </a:cubicBezTo>
                  <a:cubicBezTo>
                    <a:pt x="3720" y="64"/>
                    <a:pt x="3687" y="86"/>
                    <a:pt x="3643" y="108"/>
                  </a:cubicBezTo>
                  <a:cubicBezTo>
                    <a:pt x="3522" y="173"/>
                    <a:pt x="3402" y="250"/>
                    <a:pt x="3281" y="316"/>
                  </a:cubicBezTo>
                  <a:cubicBezTo>
                    <a:pt x="2930" y="513"/>
                    <a:pt x="2591" y="710"/>
                    <a:pt x="2240" y="908"/>
                  </a:cubicBezTo>
                  <a:cubicBezTo>
                    <a:pt x="1955" y="1061"/>
                    <a:pt x="1670" y="1226"/>
                    <a:pt x="1385" y="1390"/>
                  </a:cubicBezTo>
                  <a:cubicBezTo>
                    <a:pt x="1337" y="1409"/>
                    <a:pt x="1274" y="1436"/>
                    <a:pt x="1229" y="1472"/>
                  </a:cubicBezTo>
                  <a:lnTo>
                    <a:pt x="1229" y="1472"/>
                  </a:lnTo>
                  <a:cubicBezTo>
                    <a:pt x="1224" y="1468"/>
                    <a:pt x="1217" y="1463"/>
                    <a:pt x="1209" y="1456"/>
                  </a:cubicBezTo>
                  <a:cubicBezTo>
                    <a:pt x="1154" y="1423"/>
                    <a:pt x="1088" y="1390"/>
                    <a:pt x="1023" y="1358"/>
                  </a:cubicBezTo>
                  <a:cubicBezTo>
                    <a:pt x="716" y="1204"/>
                    <a:pt x="409" y="1039"/>
                    <a:pt x="102" y="875"/>
                  </a:cubicBezTo>
                  <a:cubicBezTo>
                    <a:pt x="91" y="870"/>
                    <a:pt x="82" y="868"/>
                    <a:pt x="73" y="868"/>
                  </a:cubicBezTo>
                  <a:cubicBezTo>
                    <a:pt x="25" y="868"/>
                    <a:pt x="1" y="935"/>
                    <a:pt x="47" y="963"/>
                  </a:cubicBezTo>
                  <a:lnTo>
                    <a:pt x="902" y="1423"/>
                  </a:lnTo>
                  <a:cubicBezTo>
                    <a:pt x="990" y="1467"/>
                    <a:pt x="1110" y="1555"/>
                    <a:pt x="1209" y="1577"/>
                  </a:cubicBezTo>
                  <a:cubicBezTo>
                    <a:pt x="1217" y="1578"/>
                    <a:pt x="1224" y="1579"/>
                    <a:pt x="1230" y="1579"/>
                  </a:cubicBezTo>
                  <a:cubicBezTo>
                    <a:pt x="1273" y="1579"/>
                    <a:pt x="1303" y="1552"/>
                    <a:pt x="1341" y="1533"/>
                  </a:cubicBezTo>
                  <a:cubicBezTo>
                    <a:pt x="1987" y="1171"/>
                    <a:pt x="2623" y="809"/>
                    <a:pt x="3271" y="447"/>
                  </a:cubicBezTo>
                  <a:cubicBezTo>
                    <a:pt x="3413" y="359"/>
                    <a:pt x="3556" y="272"/>
                    <a:pt x="3709" y="195"/>
                  </a:cubicBezTo>
                  <a:cubicBezTo>
                    <a:pt x="3753" y="162"/>
                    <a:pt x="3851" y="130"/>
                    <a:pt x="3885" y="74"/>
                  </a:cubicBezTo>
                  <a:cubicBezTo>
                    <a:pt x="3899" y="38"/>
                    <a:pt x="3864" y="1"/>
                    <a:pt x="3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798109" y="2094237"/>
              <a:ext cx="8027" cy="64583"/>
            </a:xfrm>
            <a:custGeom>
              <a:avLst/>
              <a:gdLst/>
              <a:ahLst/>
              <a:cxnLst/>
              <a:rect l="l" t="t" r="r" b="b"/>
              <a:pathLst>
                <a:path w="154" h="1239" extrusionOk="0">
                  <a:moveTo>
                    <a:pt x="89" y="85"/>
                  </a:moveTo>
                  <a:cubicBezTo>
                    <a:pt x="88" y="88"/>
                    <a:pt x="88" y="91"/>
                    <a:pt x="88" y="93"/>
                  </a:cubicBezTo>
                  <a:cubicBezTo>
                    <a:pt x="86" y="92"/>
                    <a:pt x="83" y="91"/>
                    <a:pt x="81" y="90"/>
                  </a:cubicBezTo>
                  <a:lnTo>
                    <a:pt x="81" y="90"/>
                  </a:lnTo>
                  <a:cubicBezTo>
                    <a:pt x="84" y="89"/>
                    <a:pt x="87" y="87"/>
                    <a:pt x="89" y="85"/>
                  </a:cubicBezTo>
                  <a:close/>
                  <a:moveTo>
                    <a:pt x="53" y="1"/>
                  </a:moveTo>
                  <a:cubicBezTo>
                    <a:pt x="46" y="1"/>
                    <a:pt x="39" y="2"/>
                    <a:pt x="33" y="5"/>
                  </a:cubicBezTo>
                  <a:cubicBezTo>
                    <a:pt x="11" y="16"/>
                    <a:pt x="11" y="27"/>
                    <a:pt x="0" y="49"/>
                  </a:cubicBezTo>
                  <a:cubicBezTo>
                    <a:pt x="0" y="63"/>
                    <a:pt x="4" y="74"/>
                    <a:pt x="11" y="82"/>
                  </a:cubicBezTo>
                  <a:lnTo>
                    <a:pt x="11" y="82"/>
                  </a:lnTo>
                  <a:lnTo>
                    <a:pt x="11" y="169"/>
                  </a:lnTo>
                  <a:cubicBezTo>
                    <a:pt x="11" y="268"/>
                    <a:pt x="22" y="356"/>
                    <a:pt x="22" y="444"/>
                  </a:cubicBezTo>
                  <a:cubicBezTo>
                    <a:pt x="33" y="651"/>
                    <a:pt x="44" y="849"/>
                    <a:pt x="44" y="1046"/>
                  </a:cubicBezTo>
                  <a:cubicBezTo>
                    <a:pt x="44" y="1101"/>
                    <a:pt x="55" y="1145"/>
                    <a:pt x="55" y="1189"/>
                  </a:cubicBezTo>
                  <a:cubicBezTo>
                    <a:pt x="55" y="1222"/>
                    <a:pt x="80" y="1238"/>
                    <a:pt x="104" y="1238"/>
                  </a:cubicBezTo>
                  <a:cubicBezTo>
                    <a:pt x="129" y="1238"/>
                    <a:pt x="154" y="1222"/>
                    <a:pt x="154" y="1189"/>
                  </a:cubicBezTo>
                  <a:cubicBezTo>
                    <a:pt x="143" y="860"/>
                    <a:pt x="132" y="520"/>
                    <a:pt x="121" y="191"/>
                  </a:cubicBezTo>
                  <a:cubicBezTo>
                    <a:pt x="110" y="137"/>
                    <a:pt x="121" y="81"/>
                    <a:pt x="110" y="37"/>
                  </a:cubicBezTo>
                  <a:cubicBezTo>
                    <a:pt x="102" y="13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0939" y="2966440"/>
              <a:ext cx="1331012" cy="811899"/>
            </a:xfrm>
            <a:custGeom>
              <a:avLst/>
              <a:gdLst/>
              <a:ahLst/>
              <a:cxnLst/>
              <a:rect l="l" t="t" r="r" b="b"/>
              <a:pathLst>
                <a:path w="25535" h="15576" extrusionOk="0">
                  <a:moveTo>
                    <a:pt x="13147" y="1"/>
                  </a:moveTo>
                  <a:cubicBezTo>
                    <a:pt x="12895" y="1"/>
                    <a:pt x="12641" y="64"/>
                    <a:pt x="12411" y="189"/>
                  </a:cubicBezTo>
                  <a:lnTo>
                    <a:pt x="1162" y="5956"/>
                  </a:lnTo>
                  <a:cubicBezTo>
                    <a:pt x="1144" y="5773"/>
                    <a:pt x="1075" y="5711"/>
                    <a:pt x="990" y="5711"/>
                  </a:cubicBezTo>
                  <a:cubicBezTo>
                    <a:pt x="820" y="5711"/>
                    <a:pt x="588" y="5960"/>
                    <a:pt x="581" y="5989"/>
                  </a:cubicBezTo>
                  <a:cubicBezTo>
                    <a:pt x="329" y="7129"/>
                    <a:pt x="0" y="8346"/>
                    <a:pt x="976" y="9113"/>
                  </a:cubicBezTo>
                  <a:lnTo>
                    <a:pt x="10569" y="14990"/>
                  </a:lnTo>
                  <a:cubicBezTo>
                    <a:pt x="11194" y="15380"/>
                    <a:pt x="11907" y="15575"/>
                    <a:pt x="12620" y="15575"/>
                  </a:cubicBezTo>
                  <a:cubicBezTo>
                    <a:pt x="13269" y="15575"/>
                    <a:pt x="13919" y="15413"/>
                    <a:pt x="14505" y="15089"/>
                  </a:cubicBezTo>
                  <a:lnTo>
                    <a:pt x="24318" y="9705"/>
                  </a:lnTo>
                  <a:cubicBezTo>
                    <a:pt x="25534" y="8949"/>
                    <a:pt x="25392" y="7096"/>
                    <a:pt x="25052" y="6296"/>
                  </a:cubicBezTo>
                  <a:lnTo>
                    <a:pt x="13946" y="233"/>
                  </a:lnTo>
                  <a:cubicBezTo>
                    <a:pt x="13705" y="78"/>
                    <a:pt x="13427" y="1"/>
                    <a:pt x="13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71207" y="2876421"/>
              <a:ext cx="1317303" cy="812524"/>
            </a:xfrm>
            <a:custGeom>
              <a:avLst/>
              <a:gdLst/>
              <a:ahLst/>
              <a:cxnLst/>
              <a:rect l="l" t="t" r="r" b="b"/>
              <a:pathLst>
                <a:path w="25272" h="15588" extrusionOk="0">
                  <a:moveTo>
                    <a:pt x="12964" y="1"/>
                  </a:moveTo>
                  <a:cubicBezTo>
                    <a:pt x="12680" y="1"/>
                    <a:pt x="12395" y="72"/>
                    <a:pt x="12137" y="217"/>
                  </a:cubicBezTo>
                  <a:lnTo>
                    <a:pt x="1185" y="6301"/>
                  </a:lnTo>
                  <a:cubicBezTo>
                    <a:pt x="33" y="6949"/>
                    <a:pt x="1" y="8582"/>
                    <a:pt x="1119" y="9273"/>
                  </a:cubicBezTo>
                  <a:lnTo>
                    <a:pt x="10558" y="15062"/>
                  </a:lnTo>
                  <a:cubicBezTo>
                    <a:pt x="11138" y="15412"/>
                    <a:pt x="11790" y="15588"/>
                    <a:pt x="12443" y="15588"/>
                  </a:cubicBezTo>
                  <a:cubicBezTo>
                    <a:pt x="13038" y="15588"/>
                    <a:pt x="13633" y="15442"/>
                    <a:pt x="14176" y="15150"/>
                  </a:cubicBezTo>
                  <a:lnTo>
                    <a:pt x="24077" y="9711"/>
                  </a:lnTo>
                  <a:cubicBezTo>
                    <a:pt x="25228" y="9086"/>
                    <a:pt x="25272" y="7453"/>
                    <a:pt x="24165" y="6751"/>
                  </a:cubicBezTo>
                  <a:lnTo>
                    <a:pt x="13881" y="271"/>
                  </a:lnTo>
                  <a:cubicBezTo>
                    <a:pt x="13602" y="91"/>
                    <a:pt x="13283" y="1"/>
                    <a:pt x="1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999258" y="3404444"/>
              <a:ext cx="263544" cy="224450"/>
            </a:xfrm>
            <a:custGeom>
              <a:avLst/>
              <a:gdLst/>
              <a:ahLst/>
              <a:cxnLst/>
              <a:rect l="l" t="t" r="r" b="b"/>
              <a:pathLst>
                <a:path w="5056" h="4306" extrusionOk="0">
                  <a:moveTo>
                    <a:pt x="3445" y="1"/>
                  </a:moveTo>
                  <a:cubicBezTo>
                    <a:pt x="3397" y="1"/>
                    <a:pt x="3350" y="14"/>
                    <a:pt x="3311" y="42"/>
                  </a:cubicBezTo>
                  <a:lnTo>
                    <a:pt x="143" y="1829"/>
                  </a:lnTo>
                  <a:cubicBezTo>
                    <a:pt x="56" y="1872"/>
                    <a:pt x="0" y="1960"/>
                    <a:pt x="0" y="2059"/>
                  </a:cubicBezTo>
                  <a:lnTo>
                    <a:pt x="0" y="3232"/>
                  </a:lnTo>
                  <a:cubicBezTo>
                    <a:pt x="0" y="3331"/>
                    <a:pt x="56" y="3419"/>
                    <a:pt x="132" y="3473"/>
                  </a:cubicBezTo>
                  <a:lnTo>
                    <a:pt x="1503" y="4263"/>
                  </a:lnTo>
                  <a:cubicBezTo>
                    <a:pt x="1543" y="4292"/>
                    <a:pt x="1593" y="4306"/>
                    <a:pt x="1644" y="4306"/>
                  </a:cubicBezTo>
                  <a:cubicBezTo>
                    <a:pt x="1689" y="4306"/>
                    <a:pt x="1735" y="4295"/>
                    <a:pt x="1776" y="4274"/>
                  </a:cubicBezTo>
                  <a:lnTo>
                    <a:pt x="4924" y="2476"/>
                  </a:lnTo>
                  <a:cubicBezTo>
                    <a:pt x="5000" y="2432"/>
                    <a:pt x="5055" y="2333"/>
                    <a:pt x="5055" y="2235"/>
                  </a:cubicBezTo>
                  <a:lnTo>
                    <a:pt x="5055" y="1061"/>
                  </a:lnTo>
                  <a:cubicBezTo>
                    <a:pt x="5055" y="963"/>
                    <a:pt x="5011" y="875"/>
                    <a:pt x="4924" y="820"/>
                  </a:cubicBezTo>
                  <a:lnTo>
                    <a:pt x="3586" y="42"/>
                  </a:lnTo>
                  <a:cubicBezTo>
                    <a:pt x="3542" y="14"/>
                    <a:pt x="3493" y="1"/>
                    <a:pt x="3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997434" y="3448385"/>
              <a:ext cx="265681" cy="102530"/>
            </a:xfrm>
            <a:custGeom>
              <a:avLst/>
              <a:gdLst/>
              <a:ahLst/>
              <a:cxnLst/>
              <a:rect l="l" t="t" r="r" b="b"/>
              <a:pathLst>
                <a:path w="5097" h="1967" extrusionOk="0">
                  <a:moveTo>
                    <a:pt x="1587" y="1863"/>
                  </a:moveTo>
                  <a:cubicBezTo>
                    <a:pt x="1595" y="1863"/>
                    <a:pt x="1598" y="1867"/>
                    <a:pt x="1593" y="1867"/>
                  </a:cubicBezTo>
                  <a:cubicBezTo>
                    <a:pt x="1590" y="1867"/>
                    <a:pt x="1587" y="1866"/>
                    <a:pt x="1581" y="1863"/>
                  </a:cubicBezTo>
                  <a:lnTo>
                    <a:pt x="1581" y="1863"/>
                  </a:lnTo>
                  <a:cubicBezTo>
                    <a:pt x="1583" y="1863"/>
                    <a:pt x="1585" y="1863"/>
                    <a:pt x="1587" y="1863"/>
                  </a:cubicBezTo>
                  <a:close/>
                  <a:moveTo>
                    <a:pt x="1570" y="1868"/>
                  </a:moveTo>
                  <a:lnTo>
                    <a:pt x="1570" y="1868"/>
                  </a:lnTo>
                  <a:cubicBezTo>
                    <a:pt x="1566" y="1870"/>
                    <a:pt x="1563" y="1872"/>
                    <a:pt x="1560" y="1874"/>
                  </a:cubicBezTo>
                  <a:cubicBezTo>
                    <a:pt x="1563" y="1871"/>
                    <a:pt x="1567" y="1869"/>
                    <a:pt x="1570" y="1868"/>
                  </a:cubicBezTo>
                  <a:close/>
                  <a:moveTo>
                    <a:pt x="5030" y="1"/>
                  </a:moveTo>
                  <a:cubicBezTo>
                    <a:pt x="5012" y="1"/>
                    <a:pt x="4995" y="8"/>
                    <a:pt x="4985" y="24"/>
                  </a:cubicBezTo>
                  <a:lnTo>
                    <a:pt x="4985" y="24"/>
                  </a:lnTo>
                  <a:cubicBezTo>
                    <a:pt x="4990" y="14"/>
                    <a:pt x="4992" y="10"/>
                    <a:pt x="4991" y="10"/>
                  </a:cubicBezTo>
                  <a:lnTo>
                    <a:pt x="4991" y="10"/>
                  </a:lnTo>
                  <a:cubicBezTo>
                    <a:pt x="4990" y="10"/>
                    <a:pt x="4975" y="29"/>
                    <a:pt x="4947" y="43"/>
                  </a:cubicBezTo>
                  <a:cubicBezTo>
                    <a:pt x="4893" y="76"/>
                    <a:pt x="4849" y="98"/>
                    <a:pt x="4794" y="130"/>
                  </a:cubicBezTo>
                  <a:lnTo>
                    <a:pt x="4301" y="394"/>
                  </a:lnTo>
                  <a:cubicBezTo>
                    <a:pt x="3851" y="646"/>
                    <a:pt x="3390" y="887"/>
                    <a:pt x="2941" y="1129"/>
                  </a:cubicBezTo>
                  <a:lnTo>
                    <a:pt x="1790" y="1753"/>
                  </a:lnTo>
                  <a:cubicBezTo>
                    <a:pt x="1720" y="1793"/>
                    <a:pt x="1642" y="1824"/>
                    <a:pt x="1579" y="1862"/>
                  </a:cubicBezTo>
                  <a:lnTo>
                    <a:pt x="1579" y="1862"/>
                  </a:lnTo>
                  <a:cubicBezTo>
                    <a:pt x="1571" y="1858"/>
                    <a:pt x="1561" y="1852"/>
                    <a:pt x="1548" y="1841"/>
                  </a:cubicBezTo>
                  <a:cubicBezTo>
                    <a:pt x="1472" y="1786"/>
                    <a:pt x="1373" y="1753"/>
                    <a:pt x="1297" y="1699"/>
                  </a:cubicBezTo>
                  <a:cubicBezTo>
                    <a:pt x="891" y="1479"/>
                    <a:pt x="496" y="1260"/>
                    <a:pt x="101" y="1041"/>
                  </a:cubicBezTo>
                  <a:cubicBezTo>
                    <a:pt x="91" y="1036"/>
                    <a:pt x="81" y="1033"/>
                    <a:pt x="72" y="1033"/>
                  </a:cubicBezTo>
                  <a:cubicBezTo>
                    <a:pt x="24" y="1033"/>
                    <a:pt x="0" y="1100"/>
                    <a:pt x="47" y="1129"/>
                  </a:cubicBezTo>
                  <a:lnTo>
                    <a:pt x="1165" y="1753"/>
                  </a:lnTo>
                  <a:cubicBezTo>
                    <a:pt x="1253" y="1797"/>
                    <a:pt x="1340" y="1852"/>
                    <a:pt x="1439" y="1896"/>
                  </a:cubicBezTo>
                  <a:cubicBezTo>
                    <a:pt x="1472" y="1918"/>
                    <a:pt x="1516" y="1962"/>
                    <a:pt x="1548" y="1962"/>
                  </a:cubicBezTo>
                  <a:cubicBezTo>
                    <a:pt x="1559" y="1965"/>
                    <a:pt x="1569" y="1967"/>
                    <a:pt x="1580" y="1967"/>
                  </a:cubicBezTo>
                  <a:cubicBezTo>
                    <a:pt x="1635" y="1967"/>
                    <a:pt x="1689" y="1923"/>
                    <a:pt x="1735" y="1896"/>
                  </a:cubicBezTo>
                  <a:cubicBezTo>
                    <a:pt x="2590" y="1446"/>
                    <a:pt x="3434" y="986"/>
                    <a:pt x="4279" y="525"/>
                  </a:cubicBezTo>
                  <a:cubicBezTo>
                    <a:pt x="4476" y="427"/>
                    <a:pt x="4673" y="317"/>
                    <a:pt x="4859" y="208"/>
                  </a:cubicBezTo>
                  <a:cubicBezTo>
                    <a:pt x="4915" y="174"/>
                    <a:pt x="5068" y="130"/>
                    <a:pt x="5090" y="65"/>
                  </a:cubicBezTo>
                  <a:cubicBezTo>
                    <a:pt x="5097" y="25"/>
                    <a:pt x="5063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8076924" y="3547526"/>
              <a:ext cx="6933" cy="83452"/>
            </a:xfrm>
            <a:custGeom>
              <a:avLst/>
              <a:gdLst/>
              <a:ahLst/>
              <a:cxnLst/>
              <a:rect l="l" t="t" r="r" b="b"/>
              <a:pathLst>
                <a:path w="133" h="1601" extrusionOk="0">
                  <a:moveTo>
                    <a:pt x="101" y="49"/>
                  </a:moveTo>
                  <a:cubicBezTo>
                    <a:pt x="100" y="70"/>
                    <a:pt x="89" y="82"/>
                    <a:pt x="79" y="92"/>
                  </a:cubicBezTo>
                  <a:cubicBezTo>
                    <a:pt x="78" y="92"/>
                    <a:pt x="77" y="91"/>
                    <a:pt x="76" y="91"/>
                  </a:cubicBezTo>
                  <a:lnTo>
                    <a:pt x="76" y="91"/>
                  </a:lnTo>
                  <a:cubicBezTo>
                    <a:pt x="90" y="83"/>
                    <a:pt x="100" y="69"/>
                    <a:pt x="101" y="49"/>
                  </a:cubicBezTo>
                  <a:close/>
                  <a:moveTo>
                    <a:pt x="49" y="1"/>
                  </a:moveTo>
                  <a:cubicBezTo>
                    <a:pt x="40" y="1"/>
                    <a:pt x="32" y="2"/>
                    <a:pt x="23" y="5"/>
                  </a:cubicBezTo>
                  <a:cubicBezTo>
                    <a:pt x="13" y="16"/>
                    <a:pt x="1" y="38"/>
                    <a:pt x="1" y="48"/>
                  </a:cubicBezTo>
                  <a:cubicBezTo>
                    <a:pt x="0" y="55"/>
                    <a:pt x="1" y="60"/>
                    <a:pt x="1" y="65"/>
                  </a:cubicBezTo>
                  <a:lnTo>
                    <a:pt x="1" y="65"/>
                  </a:lnTo>
                  <a:lnTo>
                    <a:pt x="1" y="104"/>
                  </a:lnTo>
                  <a:lnTo>
                    <a:pt x="1" y="213"/>
                  </a:lnTo>
                  <a:cubicBezTo>
                    <a:pt x="13" y="333"/>
                    <a:pt x="13" y="455"/>
                    <a:pt x="13" y="575"/>
                  </a:cubicBezTo>
                  <a:cubicBezTo>
                    <a:pt x="23" y="838"/>
                    <a:pt x="23" y="1101"/>
                    <a:pt x="35" y="1364"/>
                  </a:cubicBezTo>
                  <a:lnTo>
                    <a:pt x="35" y="1551"/>
                  </a:lnTo>
                  <a:cubicBezTo>
                    <a:pt x="35" y="1584"/>
                    <a:pt x="59" y="1600"/>
                    <a:pt x="84" y="1600"/>
                  </a:cubicBezTo>
                  <a:cubicBezTo>
                    <a:pt x="108" y="1600"/>
                    <a:pt x="133" y="1584"/>
                    <a:pt x="133" y="1551"/>
                  </a:cubicBezTo>
                  <a:cubicBezTo>
                    <a:pt x="133" y="1112"/>
                    <a:pt x="122" y="674"/>
                    <a:pt x="111" y="235"/>
                  </a:cubicBezTo>
                  <a:cubicBezTo>
                    <a:pt x="111" y="169"/>
                    <a:pt x="111" y="104"/>
                    <a:pt x="101" y="38"/>
                  </a:cubicBezTo>
                  <a:cubicBezTo>
                    <a:pt x="101" y="13"/>
                    <a:pt x="7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8158134" y="3025758"/>
              <a:ext cx="214911" cy="234354"/>
            </a:xfrm>
            <a:custGeom>
              <a:avLst/>
              <a:gdLst/>
              <a:ahLst/>
              <a:cxnLst/>
              <a:rect l="l" t="t" r="r" b="b"/>
              <a:pathLst>
                <a:path w="4123" h="4496" extrusionOk="0">
                  <a:moveTo>
                    <a:pt x="2082" y="1"/>
                  </a:moveTo>
                  <a:cubicBezTo>
                    <a:pt x="2021" y="1"/>
                    <a:pt x="1961" y="17"/>
                    <a:pt x="1908" y="49"/>
                  </a:cubicBezTo>
                  <a:lnTo>
                    <a:pt x="220" y="1024"/>
                  </a:lnTo>
                  <a:cubicBezTo>
                    <a:pt x="110" y="1080"/>
                    <a:pt x="44" y="1200"/>
                    <a:pt x="44" y="1321"/>
                  </a:cubicBezTo>
                  <a:lnTo>
                    <a:pt x="0" y="3141"/>
                  </a:lnTo>
                  <a:cubicBezTo>
                    <a:pt x="0" y="3272"/>
                    <a:pt x="66" y="3392"/>
                    <a:pt x="176" y="3458"/>
                  </a:cubicBezTo>
                  <a:lnTo>
                    <a:pt x="1820" y="4445"/>
                  </a:lnTo>
                  <a:cubicBezTo>
                    <a:pt x="1878" y="4479"/>
                    <a:pt x="1941" y="4496"/>
                    <a:pt x="2004" y="4496"/>
                  </a:cubicBezTo>
                  <a:cubicBezTo>
                    <a:pt x="2062" y="4496"/>
                    <a:pt x="2119" y="4482"/>
                    <a:pt x="2171" y="4456"/>
                  </a:cubicBezTo>
                  <a:lnTo>
                    <a:pt x="3893" y="3524"/>
                  </a:lnTo>
                  <a:cubicBezTo>
                    <a:pt x="4003" y="3458"/>
                    <a:pt x="4079" y="3338"/>
                    <a:pt x="4079" y="3217"/>
                  </a:cubicBezTo>
                  <a:lnTo>
                    <a:pt x="4123" y="1386"/>
                  </a:lnTo>
                  <a:cubicBezTo>
                    <a:pt x="4123" y="1265"/>
                    <a:pt x="4057" y="1145"/>
                    <a:pt x="3947" y="1080"/>
                  </a:cubicBezTo>
                  <a:lnTo>
                    <a:pt x="2270" y="59"/>
                  </a:lnTo>
                  <a:cubicBezTo>
                    <a:pt x="2213" y="20"/>
                    <a:pt x="2148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8197593" y="3046556"/>
              <a:ext cx="133753" cy="117803"/>
            </a:xfrm>
            <a:custGeom>
              <a:avLst/>
              <a:gdLst/>
              <a:ahLst/>
              <a:cxnLst/>
              <a:rect l="l" t="t" r="r" b="b"/>
              <a:pathLst>
                <a:path w="2566" h="2260" extrusionOk="0">
                  <a:moveTo>
                    <a:pt x="559" y="1"/>
                  </a:moveTo>
                  <a:lnTo>
                    <a:pt x="0" y="308"/>
                  </a:lnTo>
                  <a:lnTo>
                    <a:pt x="1996" y="1568"/>
                  </a:lnTo>
                  <a:lnTo>
                    <a:pt x="2006" y="2259"/>
                  </a:lnTo>
                  <a:lnTo>
                    <a:pt x="2554" y="1952"/>
                  </a:lnTo>
                  <a:lnTo>
                    <a:pt x="2566" y="1251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8160272" y="3083304"/>
              <a:ext cx="212253" cy="63957"/>
            </a:xfrm>
            <a:custGeom>
              <a:avLst/>
              <a:gdLst/>
              <a:ahLst/>
              <a:cxnLst/>
              <a:rect l="l" t="t" r="r" b="b"/>
              <a:pathLst>
                <a:path w="4072" h="1227" extrusionOk="0">
                  <a:moveTo>
                    <a:pt x="78" y="1"/>
                  </a:moveTo>
                  <a:cubicBezTo>
                    <a:pt x="33" y="1"/>
                    <a:pt x="1" y="68"/>
                    <a:pt x="47" y="96"/>
                  </a:cubicBezTo>
                  <a:cubicBezTo>
                    <a:pt x="629" y="436"/>
                    <a:pt x="1199" y="775"/>
                    <a:pt x="1769" y="1116"/>
                  </a:cubicBezTo>
                  <a:cubicBezTo>
                    <a:pt x="1823" y="1148"/>
                    <a:pt x="1900" y="1214"/>
                    <a:pt x="1966" y="1225"/>
                  </a:cubicBezTo>
                  <a:cubicBezTo>
                    <a:pt x="1972" y="1226"/>
                    <a:pt x="1977" y="1227"/>
                    <a:pt x="1983" y="1227"/>
                  </a:cubicBezTo>
                  <a:cubicBezTo>
                    <a:pt x="2043" y="1227"/>
                    <a:pt x="2102" y="1179"/>
                    <a:pt x="2152" y="1148"/>
                  </a:cubicBezTo>
                  <a:cubicBezTo>
                    <a:pt x="2492" y="973"/>
                    <a:pt x="2843" y="787"/>
                    <a:pt x="3183" y="600"/>
                  </a:cubicBezTo>
                  <a:cubicBezTo>
                    <a:pt x="3457" y="458"/>
                    <a:pt x="3742" y="304"/>
                    <a:pt x="4016" y="161"/>
                  </a:cubicBezTo>
                  <a:cubicBezTo>
                    <a:pt x="4072" y="134"/>
                    <a:pt x="4041" y="67"/>
                    <a:pt x="3997" y="67"/>
                  </a:cubicBezTo>
                  <a:cubicBezTo>
                    <a:pt x="3989" y="67"/>
                    <a:pt x="3980" y="69"/>
                    <a:pt x="3972" y="74"/>
                  </a:cubicBezTo>
                  <a:lnTo>
                    <a:pt x="2229" y="995"/>
                  </a:lnTo>
                  <a:cubicBezTo>
                    <a:pt x="2169" y="1025"/>
                    <a:pt x="2042" y="1065"/>
                    <a:pt x="1980" y="1114"/>
                  </a:cubicBezTo>
                  <a:lnTo>
                    <a:pt x="1980" y="1114"/>
                  </a:lnTo>
                  <a:cubicBezTo>
                    <a:pt x="1957" y="1088"/>
                    <a:pt x="1897" y="1069"/>
                    <a:pt x="1878" y="1050"/>
                  </a:cubicBezTo>
                  <a:cubicBezTo>
                    <a:pt x="1549" y="863"/>
                    <a:pt x="1221" y="666"/>
                    <a:pt x="892" y="480"/>
                  </a:cubicBezTo>
                  <a:cubicBezTo>
                    <a:pt x="629" y="326"/>
                    <a:pt x="365" y="161"/>
                    <a:pt x="102" y="8"/>
                  </a:cubicBez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8258683" y="3142309"/>
              <a:ext cx="7819" cy="120617"/>
            </a:xfrm>
            <a:custGeom>
              <a:avLst/>
              <a:gdLst/>
              <a:ahLst/>
              <a:cxnLst/>
              <a:rect l="l" t="t" r="r" b="b"/>
              <a:pathLst>
                <a:path w="150" h="2314" extrusionOk="0">
                  <a:moveTo>
                    <a:pt x="98" y="0"/>
                  </a:moveTo>
                  <a:cubicBezTo>
                    <a:pt x="72" y="0"/>
                    <a:pt x="45" y="17"/>
                    <a:pt x="45" y="50"/>
                  </a:cubicBezTo>
                  <a:cubicBezTo>
                    <a:pt x="34" y="784"/>
                    <a:pt x="12" y="1529"/>
                    <a:pt x="1" y="2264"/>
                  </a:cubicBezTo>
                  <a:cubicBezTo>
                    <a:pt x="1" y="2297"/>
                    <a:pt x="26" y="2314"/>
                    <a:pt x="50" y="2314"/>
                  </a:cubicBezTo>
                  <a:cubicBezTo>
                    <a:pt x="75" y="2314"/>
                    <a:pt x="100" y="2297"/>
                    <a:pt x="100" y="2264"/>
                  </a:cubicBezTo>
                  <a:cubicBezTo>
                    <a:pt x="122" y="1529"/>
                    <a:pt x="132" y="784"/>
                    <a:pt x="144" y="50"/>
                  </a:cubicBezTo>
                  <a:cubicBezTo>
                    <a:pt x="149" y="17"/>
                    <a:pt x="124" y="0"/>
                    <a:pt x="98" y="0"/>
                  </a:cubicBezTo>
                  <a:close/>
                </a:path>
              </a:pathLst>
            </a:custGeom>
            <a:solidFill>
              <a:srgbClr val="221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8334733" y="3183279"/>
              <a:ext cx="26896" cy="26375"/>
            </a:xfrm>
            <a:custGeom>
              <a:avLst/>
              <a:gdLst/>
              <a:ahLst/>
              <a:cxnLst/>
              <a:rect l="l" t="t" r="r" b="b"/>
              <a:pathLst>
                <a:path w="516" h="506" extrusionOk="0">
                  <a:moveTo>
                    <a:pt x="462" y="0"/>
                  </a:moveTo>
                  <a:cubicBezTo>
                    <a:pt x="451" y="0"/>
                    <a:pt x="439" y="3"/>
                    <a:pt x="428" y="9"/>
                  </a:cubicBezTo>
                  <a:lnTo>
                    <a:pt x="55" y="217"/>
                  </a:lnTo>
                  <a:cubicBezTo>
                    <a:pt x="22" y="239"/>
                    <a:pt x="1" y="272"/>
                    <a:pt x="1" y="305"/>
                  </a:cubicBezTo>
                  <a:lnTo>
                    <a:pt x="1" y="458"/>
                  </a:lnTo>
                  <a:cubicBezTo>
                    <a:pt x="1" y="485"/>
                    <a:pt x="30" y="505"/>
                    <a:pt x="58" y="505"/>
                  </a:cubicBezTo>
                  <a:cubicBezTo>
                    <a:pt x="65" y="505"/>
                    <a:pt x="71" y="504"/>
                    <a:pt x="77" y="502"/>
                  </a:cubicBezTo>
                  <a:lnTo>
                    <a:pt x="461" y="283"/>
                  </a:lnTo>
                  <a:cubicBezTo>
                    <a:pt x="493" y="272"/>
                    <a:pt x="505" y="250"/>
                    <a:pt x="505" y="217"/>
                  </a:cubicBezTo>
                  <a:lnTo>
                    <a:pt x="515" y="53"/>
                  </a:lnTo>
                  <a:cubicBezTo>
                    <a:pt x="515" y="21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8169029" y="3108376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60" y="1"/>
                  </a:moveTo>
                  <a:cubicBezTo>
                    <a:pt x="34" y="1"/>
                    <a:pt x="11" y="21"/>
                    <a:pt x="11" y="53"/>
                  </a:cubicBezTo>
                  <a:cubicBezTo>
                    <a:pt x="0" y="152"/>
                    <a:pt x="0" y="328"/>
                    <a:pt x="0" y="426"/>
                  </a:cubicBezTo>
                  <a:cubicBezTo>
                    <a:pt x="0" y="459"/>
                    <a:pt x="22" y="503"/>
                    <a:pt x="54" y="525"/>
                  </a:cubicBezTo>
                  <a:lnTo>
                    <a:pt x="504" y="810"/>
                  </a:lnTo>
                  <a:cubicBezTo>
                    <a:pt x="513" y="816"/>
                    <a:pt x="523" y="819"/>
                    <a:pt x="532" y="819"/>
                  </a:cubicBezTo>
                  <a:cubicBezTo>
                    <a:pt x="557" y="819"/>
                    <a:pt x="581" y="798"/>
                    <a:pt x="581" y="766"/>
                  </a:cubicBezTo>
                  <a:lnTo>
                    <a:pt x="592" y="394"/>
                  </a:lnTo>
                  <a:cubicBezTo>
                    <a:pt x="592" y="350"/>
                    <a:pt x="570" y="306"/>
                    <a:pt x="537" y="284"/>
                  </a:cubicBezTo>
                  <a:lnTo>
                    <a:pt x="88" y="9"/>
                  </a:lnTo>
                  <a:cubicBezTo>
                    <a:pt x="79" y="3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781533" y="2915983"/>
              <a:ext cx="499514" cy="545592"/>
            </a:xfrm>
            <a:custGeom>
              <a:avLst/>
              <a:gdLst/>
              <a:ahLst/>
              <a:cxnLst/>
              <a:rect l="l" t="t" r="r" b="b"/>
              <a:pathLst>
                <a:path w="9583" h="10467" extrusionOk="0">
                  <a:moveTo>
                    <a:pt x="4852" y="1"/>
                  </a:moveTo>
                  <a:cubicBezTo>
                    <a:pt x="4707" y="1"/>
                    <a:pt x="4562" y="39"/>
                    <a:pt x="4430" y="116"/>
                  </a:cubicBezTo>
                  <a:lnTo>
                    <a:pt x="505" y="2374"/>
                  </a:lnTo>
                  <a:cubicBezTo>
                    <a:pt x="252" y="2516"/>
                    <a:pt x="99" y="2779"/>
                    <a:pt x="88" y="3076"/>
                  </a:cubicBezTo>
                  <a:lnTo>
                    <a:pt x="1" y="7318"/>
                  </a:lnTo>
                  <a:cubicBezTo>
                    <a:pt x="1" y="7603"/>
                    <a:pt x="154" y="7889"/>
                    <a:pt x="406" y="8032"/>
                  </a:cubicBezTo>
                  <a:lnTo>
                    <a:pt x="4233" y="10344"/>
                  </a:lnTo>
                  <a:cubicBezTo>
                    <a:pt x="4360" y="10425"/>
                    <a:pt x="4509" y="10467"/>
                    <a:pt x="4658" y="10467"/>
                  </a:cubicBezTo>
                  <a:cubicBezTo>
                    <a:pt x="4791" y="10467"/>
                    <a:pt x="4925" y="10434"/>
                    <a:pt x="5044" y="10366"/>
                  </a:cubicBezTo>
                  <a:lnTo>
                    <a:pt x="9067" y="8185"/>
                  </a:lnTo>
                  <a:cubicBezTo>
                    <a:pt x="9320" y="8042"/>
                    <a:pt x="9484" y="7779"/>
                    <a:pt x="9495" y="7483"/>
                  </a:cubicBezTo>
                  <a:lnTo>
                    <a:pt x="9583" y="3218"/>
                  </a:lnTo>
                  <a:cubicBezTo>
                    <a:pt x="9583" y="2933"/>
                    <a:pt x="9440" y="2659"/>
                    <a:pt x="9188" y="2506"/>
                  </a:cubicBezTo>
                  <a:lnTo>
                    <a:pt x="5274" y="116"/>
                  </a:lnTo>
                  <a:cubicBezTo>
                    <a:pt x="5142" y="39"/>
                    <a:pt x="4997" y="1"/>
                    <a:pt x="4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792896" y="3052237"/>
              <a:ext cx="483147" cy="141936"/>
            </a:xfrm>
            <a:custGeom>
              <a:avLst/>
              <a:gdLst/>
              <a:ahLst/>
              <a:cxnLst/>
              <a:rect l="l" t="t" r="r" b="b"/>
              <a:pathLst>
                <a:path w="9269" h="2723" extrusionOk="0">
                  <a:moveTo>
                    <a:pt x="4509" y="2609"/>
                  </a:moveTo>
                  <a:lnTo>
                    <a:pt x="4509" y="2609"/>
                  </a:lnTo>
                  <a:cubicBezTo>
                    <a:pt x="4511" y="2611"/>
                    <a:pt x="4513" y="2612"/>
                    <a:pt x="4515" y="2613"/>
                  </a:cubicBezTo>
                  <a:lnTo>
                    <a:pt x="4515" y="2613"/>
                  </a:lnTo>
                  <a:cubicBezTo>
                    <a:pt x="4515" y="2613"/>
                    <a:pt x="4516" y="2612"/>
                    <a:pt x="4517" y="2611"/>
                  </a:cubicBezTo>
                  <a:lnTo>
                    <a:pt x="4517" y="2611"/>
                  </a:lnTo>
                  <a:cubicBezTo>
                    <a:pt x="4514" y="2610"/>
                    <a:pt x="4511" y="2609"/>
                    <a:pt x="4509" y="2609"/>
                  </a:cubicBezTo>
                  <a:close/>
                  <a:moveTo>
                    <a:pt x="72" y="1"/>
                  </a:moveTo>
                  <a:cubicBezTo>
                    <a:pt x="30" y="1"/>
                    <a:pt x="0" y="73"/>
                    <a:pt x="46" y="100"/>
                  </a:cubicBezTo>
                  <a:cubicBezTo>
                    <a:pt x="1372" y="878"/>
                    <a:pt x="2699" y="1668"/>
                    <a:pt x="4025" y="2446"/>
                  </a:cubicBezTo>
                  <a:cubicBezTo>
                    <a:pt x="4135" y="2512"/>
                    <a:pt x="4244" y="2577"/>
                    <a:pt x="4365" y="2643"/>
                  </a:cubicBezTo>
                  <a:cubicBezTo>
                    <a:pt x="4398" y="2665"/>
                    <a:pt x="4453" y="2709"/>
                    <a:pt x="4486" y="2720"/>
                  </a:cubicBezTo>
                  <a:cubicBezTo>
                    <a:pt x="4493" y="2722"/>
                    <a:pt x="4500" y="2722"/>
                    <a:pt x="4507" y="2722"/>
                  </a:cubicBezTo>
                  <a:cubicBezTo>
                    <a:pt x="4550" y="2722"/>
                    <a:pt x="4581" y="2696"/>
                    <a:pt x="4629" y="2677"/>
                  </a:cubicBezTo>
                  <a:cubicBezTo>
                    <a:pt x="4727" y="2621"/>
                    <a:pt x="4826" y="2577"/>
                    <a:pt x="4914" y="2523"/>
                  </a:cubicBezTo>
                  <a:cubicBezTo>
                    <a:pt x="5725" y="2095"/>
                    <a:pt x="6525" y="1668"/>
                    <a:pt x="7326" y="1251"/>
                  </a:cubicBezTo>
                  <a:cubicBezTo>
                    <a:pt x="7950" y="911"/>
                    <a:pt x="8586" y="572"/>
                    <a:pt x="9222" y="243"/>
                  </a:cubicBezTo>
                  <a:cubicBezTo>
                    <a:pt x="9269" y="214"/>
                    <a:pt x="9245" y="147"/>
                    <a:pt x="9196" y="147"/>
                  </a:cubicBezTo>
                  <a:cubicBezTo>
                    <a:pt x="9187" y="147"/>
                    <a:pt x="9178" y="150"/>
                    <a:pt x="9168" y="155"/>
                  </a:cubicBezTo>
                  <a:lnTo>
                    <a:pt x="5122" y="2292"/>
                  </a:lnTo>
                  <a:cubicBezTo>
                    <a:pt x="4990" y="2370"/>
                    <a:pt x="4858" y="2435"/>
                    <a:pt x="4727" y="2512"/>
                  </a:cubicBezTo>
                  <a:cubicBezTo>
                    <a:pt x="4676" y="2532"/>
                    <a:pt x="4560" y="2571"/>
                    <a:pt x="4517" y="2611"/>
                  </a:cubicBezTo>
                  <a:lnTo>
                    <a:pt x="4517" y="2611"/>
                  </a:lnTo>
                  <a:cubicBezTo>
                    <a:pt x="4523" y="2615"/>
                    <a:pt x="4531" y="2621"/>
                    <a:pt x="4541" y="2633"/>
                  </a:cubicBezTo>
                  <a:cubicBezTo>
                    <a:pt x="4534" y="2626"/>
                    <a:pt x="4524" y="2620"/>
                    <a:pt x="4515" y="2613"/>
                  </a:cubicBezTo>
                  <a:lnTo>
                    <a:pt x="4515" y="2613"/>
                  </a:lnTo>
                  <a:cubicBezTo>
                    <a:pt x="4512" y="2616"/>
                    <a:pt x="4510" y="2619"/>
                    <a:pt x="4508" y="2621"/>
                  </a:cubicBezTo>
                  <a:cubicBezTo>
                    <a:pt x="4503" y="2630"/>
                    <a:pt x="4500" y="2633"/>
                    <a:pt x="4497" y="2633"/>
                  </a:cubicBezTo>
                  <a:cubicBezTo>
                    <a:pt x="4491" y="2633"/>
                    <a:pt x="4493" y="2609"/>
                    <a:pt x="4508" y="2609"/>
                  </a:cubicBezTo>
                  <a:cubicBezTo>
                    <a:pt x="4508" y="2609"/>
                    <a:pt x="4508" y="2609"/>
                    <a:pt x="4509" y="2609"/>
                  </a:cubicBezTo>
                  <a:lnTo>
                    <a:pt x="4509" y="2609"/>
                  </a:lnTo>
                  <a:cubicBezTo>
                    <a:pt x="4504" y="2606"/>
                    <a:pt x="4500" y="2603"/>
                    <a:pt x="4497" y="2599"/>
                  </a:cubicBezTo>
                  <a:cubicBezTo>
                    <a:pt x="4409" y="2545"/>
                    <a:pt x="4322" y="2501"/>
                    <a:pt x="4234" y="2446"/>
                  </a:cubicBezTo>
                  <a:cubicBezTo>
                    <a:pt x="3466" y="1997"/>
                    <a:pt x="2699" y="1547"/>
                    <a:pt x="1942" y="1098"/>
                  </a:cubicBezTo>
                  <a:lnTo>
                    <a:pt x="100" y="12"/>
                  </a:lnTo>
                  <a:cubicBezTo>
                    <a:pt x="91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8019274" y="3191462"/>
              <a:ext cx="10894" cy="273187"/>
            </a:xfrm>
            <a:custGeom>
              <a:avLst/>
              <a:gdLst/>
              <a:ahLst/>
              <a:cxnLst/>
              <a:rect l="l" t="t" r="r" b="b"/>
              <a:pathLst>
                <a:path w="209" h="5241" extrusionOk="0">
                  <a:moveTo>
                    <a:pt x="159" y="0"/>
                  </a:moveTo>
                  <a:cubicBezTo>
                    <a:pt x="135" y="0"/>
                    <a:pt x="110" y="17"/>
                    <a:pt x="110" y="49"/>
                  </a:cubicBezTo>
                  <a:cubicBezTo>
                    <a:pt x="77" y="1760"/>
                    <a:pt x="33" y="3481"/>
                    <a:pt x="1" y="5191"/>
                  </a:cubicBezTo>
                  <a:cubicBezTo>
                    <a:pt x="1" y="5224"/>
                    <a:pt x="25" y="5240"/>
                    <a:pt x="51" y="5240"/>
                  </a:cubicBezTo>
                  <a:cubicBezTo>
                    <a:pt x="77" y="5240"/>
                    <a:pt x="104" y="5224"/>
                    <a:pt x="110" y="5191"/>
                  </a:cubicBezTo>
                  <a:cubicBezTo>
                    <a:pt x="143" y="3481"/>
                    <a:pt x="176" y="1760"/>
                    <a:pt x="208" y="49"/>
                  </a:cubicBezTo>
                  <a:cubicBezTo>
                    <a:pt x="208" y="17"/>
                    <a:pt x="184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8123836" y="3231911"/>
              <a:ext cx="107482" cy="181603"/>
            </a:xfrm>
            <a:custGeom>
              <a:avLst/>
              <a:gdLst/>
              <a:ahLst/>
              <a:cxnLst/>
              <a:rect l="l" t="t" r="r" b="b"/>
              <a:pathLst>
                <a:path w="2062" h="3484" extrusionOk="0">
                  <a:moveTo>
                    <a:pt x="1708" y="1"/>
                  </a:moveTo>
                  <a:cubicBezTo>
                    <a:pt x="1654" y="1"/>
                    <a:pt x="1599" y="13"/>
                    <a:pt x="1547" y="41"/>
                  </a:cubicBezTo>
                  <a:lnTo>
                    <a:pt x="242" y="721"/>
                  </a:lnTo>
                  <a:cubicBezTo>
                    <a:pt x="121" y="786"/>
                    <a:pt x="34" y="918"/>
                    <a:pt x="34" y="1060"/>
                  </a:cubicBezTo>
                  <a:lnTo>
                    <a:pt x="0" y="3484"/>
                  </a:lnTo>
                  <a:lnTo>
                    <a:pt x="2007" y="2409"/>
                  </a:lnTo>
                  <a:lnTo>
                    <a:pt x="2062" y="358"/>
                  </a:lnTo>
                  <a:cubicBezTo>
                    <a:pt x="2062" y="147"/>
                    <a:pt x="189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899804" y="2816842"/>
              <a:ext cx="97787" cy="274594"/>
            </a:xfrm>
            <a:custGeom>
              <a:avLst/>
              <a:gdLst/>
              <a:ahLst/>
              <a:cxnLst/>
              <a:rect l="l" t="t" r="r" b="b"/>
              <a:pathLst>
                <a:path w="1876" h="5268" extrusionOk="0">
                  <a:moveTo>
                    <a:pt x="100" y="0"/>
                  </a:moveTo>
                  <a:lnTo>
                    <a:pt x="1" y="4802"/>
                  </a:lnTo>
                  <a:cubicBezTo>
                    <a:pt x="74" y="5108"/>
                    <a:pt x="472" y="5267"/>
                    <a:pt x="877" y="5267"/>
                  </a:cubicBezTo>
                  <a:cubicBezTo>
                    <a:pt x="1257" y="5267"/>
                    <a:pt x="1644" y="5127"/>
                    <a:pt x="1777" y="4835"/>
                  </a:cubicBezTo>
                  <a:lnTo>
                    <a:pt x="1876" y="3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904965" y="2789372"/>
              <a:ext cx="92626" cy="60100"/>
            </a:xfrm>
            <a:custGeom>
              <a:avLst/>
              <a:gdLst/>
              <a:ahLst/>
              <a:cxnLst/>
              <a:rect l="l" t="t" r="r" b="b"/>
              <a:pathLst>
                <a:path w="1777" h="1153" extrusionOk="0">
                  <a:moveTo>
                    <a:pt x="868" y="1"/>
                  </a:moveTo>
                  <a:cubicBezTo>
                    <a:pt x="389" y="1"/>
                    <a:pt x="11" y="249"/>
                    <a:pt x="1" y="560"/>
                  </a:cubicBezTo>
                  <a:cubicBezTo>
                    <a:pt x="1" y="878"/>
                    <a:pt x="384" y="1141"/>
                    <a:pt x="878" y="1152"/>
                  </a:cubicBezTo>
                  <a:cubicBezTo>
                    <a:pt x="889" y="1152"/>
                    <a:pt x="899" y="1152"/>
                    <a:pt x="910" y="1152"/>
                  </a:cubicBezTo>
                  <a:cubicBezTo>
                    <a:pt x="1388" y="1152"/>
                    <a:pt x="1766" y="904"/>
                    <a:pt x="1777" y="593"/>
                  </a:cubicBezTo>
                  <a:cubicBezTo>
                    <a:pt x="1777" y="275"/>
                    <a:pt x="1393" y="12"/>
                    <a:pt x="900" y="1"/>
                  </a:cubicBezTo>
                  <a:cubicBezTo>
                    <a:pt x="889" y="1"/>
                    <a:pt x="87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897511" y="2814809"/>
              <a:ext cx="101800" cy="278243"/>
            </a:xfrm>
            <a:custGeom>
              <a:avLst/>
              <a:gdLst/>
              <a:ahLst/>
              <a:cxnLst/>
              <a:rect l="l" t="t" r="r" b="b"/>
              <a:pathLst>
                <a:path w="1953" h="5338" extrusionOk="0">
                  <a:moveTo>
                    <a:pt x="165" y="0"/>
                  </a:moveTo>
                  <a:cubicBezTo>
                    <a:pt x="138" y="0"/>
                    <a:pt x="110" y="17"/>
                    <a:pt x="110" y="50"/>
                  </a:cubicBezTo>
                  <a:lnTo>
                    <a:pt x="12" y="4655"/>
                  </a:lnTo>
                  <a:cubicBezTo>
                    <a:pt x="12" y="4720"/>
                    <a:pt x="1" y="4808"/>
                    <a:pt x="12" y="4874"/>
                  </a:cubicBezTo>
                  <a:cubicBezTo>
                    <a:pt x="23" y="4940"/>
                    <a:pt x="89" y="4984"/>
                    <a:pt x="144" y="5027"/>
                  </a:cubicBezTo>
                  <a:cubicBezTo>
                    <a:pt x="286" y="5159"/>
                    <a:pt x="461" y="5247"/>
                    <a:pt x="648" y="5302"/>
                  </a:cubicBezTo>
                  <a:cubicBezTo>
                    <a:pt x="742" y="5325"/>
                    <a:pt x="839" y="5337"/>
                    <a:pt x="936" y="5337"/>
                  </a:cubicBezTo>
                  <a:cubicBezTo>
                    <a:pt x="1199" y="5337"/>
                    <a:pt x="1462" y="5251"/>
                    <a:pt x="1679" y="5083"/>
                  </a:cubicBezTo>
                  <a:cubicBezTo>
                    <a:pt x="1788" y="5005"/>
                    <a:pt x="1854" y="4951"/>
                    <a:pt x="1854" y="4830"/>
                  </a:cubicBezTo>
                  <a:cubicBezTo>
                    <a:pt x="1876" y="4030"/>
                    <a:pt x="1887" y="3229"/>
                    <a:pt x="1908" y="2429"/>
                  </a:cubicBezTo>
                  <a:cubicBezTo>
                    <a:pt x="1920" y="1651"/>
                    <a:pt x="1942" y="873"/>
                    <a:pt x="1952" y="94"/>
                  </a:cubicBezTo>
                  <a:cubicBezTo>
                    <a:pt x="1952" y="56"/>
                    <a:pt x="1928" y="36"/>
                    <a:pt x="1903" y="36"/>
                  </a:cubicBezTo>
                  <a:cubicBezTo>
                    <a:pt x="1879" y="36"/>
                    <a:pt x="1854" y="56"/>
                    <a:pt x="1854" y="94"/>
                  </a:cubicBezTo>
                  <a:cubicBezTo>
                    <a:pt x="1821" y="1574"/>
                    <a:pt x="1788" y="3065"/>
                    <a:pt x="1755" y="4556"/>
                  </a:cubicBezTo>
                  <a:cubicBezTo>
                    <a:pt x="1755" y="4655"/>
                    <a:pt x="1766" y="4754"/>
                    <a:pt x="1755" y="4852"/>
                  </a:cubicBezTo>
                  <a:cubicBezTo>
                    <a:pt x="1744" y="4863"/>
                    <a:pt x="1755" y="4885"/>
                    <a:pt x="1755" y="4896"/>
                  </a:cubicBezTo>
                  <a:cubicBezTo>
                    <a:pt x="1733" y="4929"/>
                    <a:pt x="1591" y="5017"/>
                    <a:pt x="1569" y="5039"/>
                  </a:cubicBezTo>
                  <a:cubicBezTo>
                    <a:pt x="1470" y="5105"/>
                    <a:pt x="1360" y="5159"/>
                    <a:pt x="1240" y="5192"/>
                  </a:cubicBezTo>
                  <a:cubicBezTo>
                    <a:pt x="1143" y="5221"/>
                    <a:pt x="1042" y="5235"/>
                    <a:pt x="941" y="5235"/>
                  </a:cubicBezTo>
                  <a:cubicBezTo>
                    <a:pt x="814" y="5235"/>
                    <a:pt x="687" y="5213"/>
                    <a:pt x="571" y="5170"/>
                  </a:cubicBezTo>
                  <a:cubicBezTo>
                    <a:pt x="473" y="5127"/>
                    <a:pt x="374" y="5083"/>
                    <a:pt x="286" y="5017"/>
                  </a:cubicBezTo>
                  <a:cubicBezTo>
                    <a:pt x="264" y="5005"/>
                    <a:pt x="132" y="4907"/>
                    <a:pt x="122" y="4874"/>
                  </a:cubicBezTo>
                  <a:cubicBezTo>
                    <a:pt x="100" y="4830"/>
                    <a:pt x="122" y="4732"/>
                    <a:pt x="122" y="4688"/>
                  </a:cubicBezTo>
                  <a:cubicBezTo>
                    <a:pt x="132" y="3865"/>
                    <a:pt x="154" y="3043"/>
                    <a:pt x="166" y="2221"/>
                  </a:cubicBezTo>
                  <a:cubicBezTo>
                    <a:pt x="188" y="1497"/>
                    <a:pt x="198" y="773"/>
                    <a:pt x="220" y="50"/>
                  </a:cubicBezTo>
                  <a:cubicBezTo>
                    <a:pt x="220" y="17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929515" y="2587910"/>
              <a:ext cx="254943" cy="234510"/>
            </a:xfrm>
            <a:custGeom>
              <a:avLst/>
              <a:gdLst/>
              <a:ahLst/>
              <a:cxnLst/>
              <a:rect l="l" t="t" r="r" b="b"/>
              <a:pathLst>
                <a:path w="4891" h="4499" extrusionOk="0">
                  <a:moveTo>
                    <a:pt x="3526" y="1"/>
                  </a:moveTo>
                  <a:cubicBezTo>
                    <a:pt x="3406" y="1"/>
                    <a:pt x="3285" y="17"/>
                    <a:pt x="3170" y="51"/>
                  </a:cubicBezTo>
                  <a:cubicBezTo>
                    <a:pt x="2643" y="204"/>
                    <a:pt x="2249" y="697"/>
                    <a:pt x="2161" y="1235"/>
                  </a:cubicBezTo>
                  <a:cubicBezTo>
                    <a:pt x="2061" y="1208"/>
                    <a:pt x="1957" y="1196"/>
                    <a:pt x="1853" y="1196"/>
                  </a:cubicBezTo>
                  <a:cubicBezTo>
                    <a:pt x="1481" y="1196"/>
                    <a:pt x="1105" y="1360"/>
                    <a:pt x="856" y="1651"/>
                  </a:cubicBezTo>
                  <a:cubicBezTo>
                    <a:pt x="549" y="2013"/>
                    <a:pt x="461" y="2550"/>
                    <a:pt x="637" y="2999"/>
                  </a:cubicBezTo>
                  <a:cubicBezTo>
                    <a:pt x="385" y="3043"/>
                    <a:pt x="154" y="3241"/>
                    <a:pt x="78" y="3482"/>
                  </a:cubicBezTo>
                  <a:cubicBezTo>
                    <a:pt x="1" y="3734"/>
                    <a:pt x="88" y="4195"/>
                    <a:pt x="275" y="4381"/>
                  </a:cubicBezTo>
                  <a:cubicBezTo>
                    <a:pt x="275" y="4381"/>
                    <a:pt x="309" y="4498"/>
                    <a:pt x="442" y="4498"/>
                  </a:cubicBezTo>
                  <a:cubicBezTo>
                    <a:pt x="461" y="4498"/>
                    <a:pt x="482" y="4496"/>
                    <a:pt x="505" y="4491"/>
                  </a:cubicBezTo>
                  <a:cubicBezTo>
                    <a:pt x="692" y="4447"/>
                    <a:pt x="637" y="4315"/>
                    <a:pt x="637" y="4315"/>
                  </a:cubicBezTo>
                  <a:cubicBezTo>
                    <a:pt x="505" y="4162"/>
                    <a:pt x="495" y="3920"/>
                    <a:pt x="593" y="3745"/>
                  </a:cubicBezTo>
                  <a:lnTo>
                    <a:pt x="593" y="3745"/>
                  </a:lnTo>
                  <a:cubicBezTo>
                    <a:pt x="723" y="3892"/>
                    <a:pt x="920" y="3972"/>
                    <a:pt x="1112" y="3972"/>
                  </a:cubicBezTo>
                  <a:cubicBezTo>
                    <a:pt x="1178" y="3972"/>
                    <a:pt x="1244" y="3962"/>
                    <a:pt x="1306" y="3942"/>
                  </a:cubicBezTo>
                  <a:cubicBezTo>
                    <a:pt x="1558" y="3855"/>
                    <a:pt x="1755" y="3625"/>
                    <a:pt x="1788" y="3362"/>
                  </a:cubicBezTo>
                  <a:cubicBezTo>
                    <a:pt x="2117" y="3512"/>
                    <a:pt x="2474" y="3635"/>
                    <a:pt x="2837" y="3635"/>
                  </a:cubicBezTo>
                  <a:cubicBezTo>
                    <a:pt x="2922" y="3635"/>
                    <a:pt x="3007" y="3628"/>
                    <a:pt x="3093" y="3613"/>
                  </a:cubicBezTo>
                  <a:cubicBezTo>
                    <a:pt x="3531" y="3537"/>
                    <a:pt x="3948" y="3186"/>
                    <a:pt x="3959" y="2736"/>
                  </a:cubicBezTo>
                  <a:cubicBezTo>
                    <a:pt x="3959" y="2605"/>
                    <a:pt x="3937" y="2463"/>
                    <a:pt x="3981" y="2342"/>
                  </a:cubicBezTo>
                  <a:cubicBezTo>
                    <a:pt x="4047" y="2200"/>
                    <a:pt x="4211" y="2122"/>
                    <a:pt x="4332" y="2035"/>
                  </a:cubicBezTo>
                  <a:cubicBezTo>
                    <a:pt x="4781" y="1717"/>
                    <a:pt x="4891" y="1026"/>
                    <a:pt x="4606" y="565"/>
                  </a:cubicBezTo>
                  <a:cubicBezTo>
                    <a:pt x="4383" y="206"/>
                    <a:pt x="3954" y="1"/>
                    <a:pt x="3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644393" y="3195320"/>
              <a:ext cx="214911" cy="234198"/>
            </a:xfrm>
            <a:custGeom>
              <a:avLst/>
              <a:gdLst/>
              <a:ahLst/>
              <a:cxnLst/>
              <a:rect l="l" t="t" r="r" b="b"/>
              <a:pathLst>
                <a:path w="4123" h="4493" extrusionOk="0">
                  <a:moveTo>
                    <a:pt x="2080" y="1"/>
                  </a:moveTo>
                  <a:cubicBezTo>
                    <a:pt x="2020" y="1"/>
                    <a:pt x="1960" y="15"/>
                    <a:pt x="1908" y="41"/>
                  </a:cubicBezTo>
                  <a:lnTo>
                    <a:pt x="220" y="1017"/>
                  </a:lnTo>
                  <a:cubicBezTo>
                    <a:pt x="110" y="1082"/>
                    <a:pt x="44" y="1192"/>
                    <a:pt x="44" y="1313"/>
                  </a:cubicBezTo>
                  <a:lnTo>
                    <a:pt x="11" y="3144"/>
                  </a:lnTo>
                  <a:cubicBezTo>
                    <a:pt x="0" y="3265"/>
                    <a:pt x="66" y="3385"/>
                    <a:pt x="176" y="3451"/>
                  </a:cubicBezTo>
                  <a:lnTo>
                    <a:pt x="1820" y="4437"/>
                  </a:lnTo>
                  <a:cubicBezTo>
                    <a:pt x="1880" y="4473"/>
                    <a:pt x="1946" y="4493"/>
                    <a:pt x="2011" y="4493"/>
                  </a:cubicBezTo>
                  <a:cubicBezTo>
                    <a:pt x="2066" y="4493"/>
                    <a:pt x="2121" y="4479"/>
                    <a:pt x="2171" y="4449"/>
                  </a:cubicBezTo>
                  <a:lnTo>
                    <a:pt x="3903" y="3516"/>
                  </a:lnTo>
                  <a:cubicBezTo>
                    <a:pt x="4013" y="3451"/>
                    <a:pt x="4079" y="3341"/>
                    <a:pt x="4079" y="3209"/>
                  </a:cubicBezTo>
                  <a:lnTo>
                    <a:pt x="4123" y="1379"/>
                  </a:lnTo>
                  <a:cubicBezTo>
                    <a:pt x="4123" y="1258"/>
                    <a:pt x="4057" y="1138"/>
                    <a:pt x="3947" y="1072"/>
                  </a:cubicBezTo>
                  <a:lnTo>
                    <a:pt x="2269" y="52"/>
                  </a:lnTo>
                  <a:cubicBezTo>
                    <a:pt x="2212" y="17"/>
                    <a:pt x="2146" y="1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684373" y="3215752"/>
              <a:ext cx="133179" cy="117750"/>
            </a:xfrm>
            <a:custGeom>
              <a:avLst/>
              <a:gdLst/>
              <a:ahLst/>
              <a:cxnLst/>
              <a:rect l="l" t="t" r="r" b="b"/>
              <a:pathLst>
                <a:path w="2555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85" y="1567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55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647051" y="3252500"/>
              <a:ext cx="211836" cy="64479"/>
            </a:xfrm>
            <a:custGeom>
              <a:avLst/>
              <a:gdLst/>
              <a:ahLst/>
              <a:cxnLst/>
              <a:rect l="l" t="t" r="r" b="b"/>
              <a:pathLst>
                <a:path w="4064" h="1237" extrusionOk="0">
                  <a:moveTo>
                    <a:pt x="77" y="1"/>
                  </a:moveTo>
                  <a:cubicBezTo>
                    <a:pt x="27" y="1"/>
                    <a:pt x="1" y="78"/>
                    <a:pt x="47" y="106"/>
                  </a:cubicBezTo>
                  <a:cubicBezTo>
                    <a:pt x="618" y="435"/>
                    <a:pt x="1188" y="775"/>
                    <a:pt x="1758" y="1115"/>
                  </a:cubicBezTo>
                  <a:cubicBezTo>
                    <a:pt x="1813" y="1147"/>
                    <a:pt x="1901" y="1225"/>
                    <a:pt x="1955" y="1235"/>
                  </a:cubicBezTo>
                  <a:cubicBezTo>
                    <a:pt x="1960" y="1236"/>
                    <a:pt x="1966" y="1237"/>
                    <a:pt x="1971" y="1237"/>
                  </a:cubicBezTo>
                  <a:cubicBezTo>
                    <a:pt x="2033" y="1237"/>
                    <a:pt x="2102" y="1179"/>
                    <a:pt x="2142" y="1159"/>
                  </a:cubicBezTo>
                  <a:cubicBezTo>
                    <a:pt x="2493" y="972"/>
                    <a:pt x="2832" y="786"/>
                    <a:pt x="3173" y="611"/>
                  </a:cubicBezTo>
                  <a:cubicBezTo>
                    <a:pt x="3458" y="457"/>
                    <a:pt x="3731" y="314"/>
                    <a:pt x="4016" y="161"/>
                  </a:cubicBezTo>
                  <a:cubicBezTo>
                    <a:pt x="4063" y="133"/>
                    <a:pt x="4031" y="66"/>
                    <a:pt x="3986" y="66"/>
                  </a:cubicBezTo>
                  <a:cubicBezTo>
                    <a:pt x="3979" y="66"/>
                    <a:pt x="3970" y="68"/>
                    <a:pt x="3962" y="73"/>
                  </a:cubicBezTo>
                  <a:cubicBezTo>
                    <a:pt x="3380" y="380"/>
                    <a:pt x="2800" y="687"/>
                    <a:pt x="2230" y="994"/>
                  </a:cubicBezTo>
                  <a:cubicBezTo>
                    <a:pt x="2160" y="1024"/>
                    <a:pt x="2036" y="1063"/>
                    <a:pt x="1981" y="1119"/>
                  </a:cubicBezTo>
                  <a:lnTo>
                    <a:pt x="1981" y="1119"/>
                  </a:lnTo>
                  <a:cubicBezTo>
                    <a:pt x="1953" y="1098"/>
                    <a:pt x="1887" y="1070"/>
                    <a:pt x="1867" y="1060"/>
                  </a:cubicBezTo>
                  <a:cubicBezTo>
                    <a:pt x="1539" y="862"/>
                    <a:pt x="1210" y="676"/>
                    <a:pt x="892" y="479"/>
                  </a:cubicBezTo>
                  <a:cubicBezTo>
                    <a:pt x="629" y="326"/>
                    <a:pt x="366" y="172"/>
                    <a:pt x="103" y="7"/>
                  </a:cubicBezTo>
                  <a:cubicBezTo>
                    <a:pt x="94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744942" y="3311453"/>
              <a:ext cx="8079" cy="120617"/>
            </a:xfrm>
            <a:custGeom>
              <a:avLst/>
              <a:gdLst/>
              <a:ahLst/>
              <a:cxnLst/>
              <a:rect l="l" t="t" r="r" b="b"/>
              <a:pathLst>
                <a:path w="155" h="2314" extrusionOk="0">
                  <a:moveTo>
                    <a:pt x="100" y="0"/>
                  </a:moveTo>
                  <a:cubicBezTo>
                    <a:pt x="72" y="0"/>
                    <a:pt x="45" y="17"/>
                    <a:pt x="45" y="50"/>
                  </a:cubicBezTo>
                  <a:cubicBezTo>
                    <a:pt x="33" y="795"/>
                    <a:pt x="23" y="1529"/>
                    <a:pt x="1" y="2265"/>
                  </a:cubicBezTo>
                  <a:cubicBezTo>
                    <a:pt x="1" y="2297"/>
                    <a:pt x="28" y="2314"/>
                    <a:pt x="56" y="2314"/>
                  </a:cubicBezTo>
                  <a:cubicBezTo>
                    <a:pt x="83" y="2314"/>
                    <a:pt x="111" y="2297"/>
                    <a:pt x="111" y="2265"/>
                  </a:cubicBezTo>
                  <a:cubicBezTo>
                    <a:pt x="121" y="1529"/>
                    <a:pt x="132" y="795"/>
                    <a:pt x="154" y="50"/>
                  </a:cubicBezTo>
                  <a:cubicBezTo>
                    <a:pt x="154" y="17"/>
                    <a:pt x="127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820939" y="3352528"/>
              <a:ext cx="26949" cy="26479"/>
            </a:xfrm>
            <a:custGeom>
              <a:avLst/>
              <a:gdLst/>
              <a:ahLst/>
              <a:cxnLst/>
              <a:rect l="l" t="t" r="r" b="b"/>
              <a:pathLst>
                <a:path w="517" h="508" extrusionOk="0">
                  <a:moveTo>
                    <a:pt x="463" y="0"/>
                  </a:moveTo>
                  <a:cubicBezTo>
                    <a:pt x="455" y="0"/>
                    <a:pt x="447" y="2"/>
                    <a:pt x="439" y="7"/>
                  </a:cubicBezTo>
                  <a:lnTo>
                    <a:pt x="66" y="215"/>
                  </a:lnTo>
                  <a:cubicBezTo>
                    <a:pt x="34" y="237"/>
                    <a:pt x="12" y="270"/>
                    <a:pt x="12" y="314"/>
                  </a:cubicBezTo>
                  <a:lnTo>
                    <a:pt x="1" y="456"/>
                  </a:lnTo>
                  <a:cubicBezTo>
                    <a:pt x="1" y="482"/>
                    <a:pt x="27" y="507"/>
                    <a:pt x="54" y="507"/>
                  </a:cubicBezTo>
                  <a:cubicBezTo>
                    <a:pt x="62" y="507"/>
                    <a:pt x="70" y="505"/>
                    <a:pt x="78" y="500"/>
                  </a:cubicBezTo>
                  <a:lnTo>
                    <a:pt x="473" y="292"/>
                  </a:lnTo>
                  <a:cubicBezTo>
                    <a:pt x="494" y="270"/>
                    <a:pt x="505" y="249"/>
                    <a:pt x="516" y="215"/>
                  </a:cubicBezTo>
                  <a:lnTo>
                    <a:pt x="516" y="51"/>
                  </a:lnTo>
                  <a:cubicBezTo>
                    <a:pt x="516" y="25"/>
                    <a:pt x="490" y="0"/>
                    <a:pt x="463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655235" y="3277624"/>
              <a:ext cx="31484" cy="42638"/>
            </a:xfrm>
            <a:custGeom>
              <a:avLst/>
              <a:gdLst/>
              <a:ahLst/>
              <a:cxnLst/>
              <a:rect l="l" t="t" r="r" b="b"/>
              <a:pathLst>
                <a:path w="604" h="818" extrusionOk="0">
                  <a:moveTo>
                    <a:pt x="65" y="1"/>
                  </a:moveTo>
                  <a:cubicBezTo>
                    <a:pt x="38" y="1"/>
                    <a:pt x="12" y="26"/>
                    <a:pt x="12" y="52"/>
                  </a:cubicBezTo>
                  <a:cubicBezTo>
                    <a:pt x="12" y="161"/>
                    <a:pt x="0" y="337"/>
                    <a:pt x="0" y="424"/>
                  </a:cubicBezTo>
                  <a:cubicBezTo>
                    <a:pt x="0" y="468"/>
                    <a:pt x="22" y="501"/>
                    <a:pt x="55" y="523"/>
                  </a:cubicBezTo>
                  <a:lnTo>
                    <a:pt x="504" y="808"/>
                  </a:lnTo>
                  <a:cubicBezTo>
                    <a:pt x="513" y="814"/>
                    <a:pt x="523" y="817"/>
                    <a:pt x="532" y="817"/>
                  </a:cubicBezTo>
                  <a:cubicBezTo>
                    <a:pt x="558" y="817"/>
                    <a:pt x="582" y="797"/>
                    <a:pt x="582" y="765"/>
                  </a:cubicBezTo>
                  <a:lnTo>
                    <a:pt x="604" y="392"/>
                  </a:lnTo>
                  <a:cubicBezTo>
                    <a:pt x="604" y="348"/>
                    <a:pt x="582" y="315"/>
                    <a:pt x="538" y="293"/>
                  </a:cubicBezTo>
                  <a:lnTo>
                    <a:pt x="88" y="8"/>
                  </a:lnTo>
                  <a:cubicBezTo>
                    <a:pt x="81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76946" y="3277155"/>
              <a:ext cx="214963" cy="234406"/>
            </a:xfrm>
            <a:custGeom>
              <a:avLst/>
              <a:gdLst/>
              <a:ahLst/>
              <a:cxnLst/>
              <a:rect l="l" t="t" r="r" b="b"/>
              <a:pathLst>
                <a:path w="4124" h="4497" extrusionOk="0">
                  <a:moveTo>
                    <a:pt x="2089" y="1"/>
                  </a:moveTo>
                  <a:cubicBezTo>
                    <a:pt x="2026" y="1"/>
                    <a:pt x="1963" y="17"/>
                    <a:pt x="1909" y="50"/>
                  </a:cubicBezTo>
                  <a:lnTo>
                    <a:pt x="220" y="1025"/>
                  </a:lnTo>
                  <a:cubicBezTo>
                    <a:pt x="111" y="1081"/>
                    <a:pt x="45" y="1201"/>
                    <a:pt x="45" y="1322"/>
                  </a:cubicBezTo>
                  <a:lnTo>
                    <a:pt x="1" y="3142"/>
                  </a:lnTo>
                  <a:cubicBezTo>
                    <a:pt x="1" y="3273"/>
                    <a:pt x="67" y="3394"/>
                    <a:pt x="176" y="3459"/>
                  </a:cubicBezTo>
                  <a:lnTo>
                    <a:pt x="1821" y="4446"/>
                  </a:lnTo>
                  <a:cubicBezTo>
                    <a:pt x="1878" y="4480"/>
                    <a:pt x="1942" y="4497"/>
                    <a:pt x="2005" y="4497"/>
                  </a:cubicBezTo>
                  <a:cubicBezTo>
                    <a:pt x="2062" y="4497"/>
                    <a:pt x="2119" y="4483"/>
                    <a:pt x="2172" y="4457"/>
                  </a:cubicBezTo>
                  <a:lnTo>
                    <a:pt x="3893" y="3515"/>
                  </a:lnTo>
                  <a:cubicBezTo>
                    <a:pt x="4014" y="3459"/>
                    <a:pt x="4079" y="3339"/>
                    <a:pt x="4079" y="3218"/>
                  </a:cubicBezTo>
                  <a:lnTo>
                    <a:pt x="4123" y="1388"/>
                  </a:lnTo>
                  <a:cubicBezTo>
                    <a:pt x="4123" y="1267"/>
                    <a:pt x="4057" y="1146"/>
                    <a:pt x="3948" y="1081"/>
                  </a:cubicBezTo>
                  <a:lnTo>
                    <a:pt x="2270" y="50"/>
                  </a:lnTo>
                  <a:cubicBezTo>
                    <a:pt x="2215" y="17"/>
                    <a:pt x="2152" y="1"/>
                    <a:pt x="2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816353" y="3298005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61" y="1"/>
                  </a:moveTo>
                  <a:lnTo>
                    <a:pt x="1" y="308"/>
                  </a:lnTo>
                  <a:lnTo>
                    <a:pt x="1996" y="1568"/>
                  </a:lnTo>
                  <a:lnTo>
                    <a:pt x="2008" y="2259"/>
                  </a:lnTo>
                  <a:lnTo>
                    <a:pt x="2556" y="1952"/>
                  </a:lnTo>
                  <a:lnTo>
                    <a:pt x="2566" y="1251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779188" y="3334753"/>
              <a:ext cx="212201" cy="63957"/>
            </a:xfrm>
            <a:custGeom>
              <a:avLst/>
              <a:gdLst/>
              <a:ahLst/>
              <a:cxnLst/>
              <a:rect l="l" t="t" r="r" b="b"/>
              <a:pathLst>
                <a:path w="4071" h="1227" extrusionOk="0">
                  <a:moveTo>
                    <a:pt x="76" y="1"/>
                  </a:moveTo>
                  <a:cubicBezTo>
                    <a:pt x="32" y="1"/>
                    <a:pt x="0" y="68"/>
                    <a:pt x="56" y="96"/>
                  </a:cubicBezTo>
                  <a:lnTo>
                    <a:pt x="1766" y="1116"/>
                  </a:lnTo>
                  <a:cubicBezTo>
                    <a:pt x="1822" y="1148"/>
                    <a:pt x="1898" y="1214"/>
                    <a:pt x="1964" y="1225"/>
                  </a:cubicBezTo>
                  <a:cubicBezTo>
                    <a:pt x="1969" y="1226"/>
                    <a:pt x="1975" y="1227"/>
                    <a:pt x="1981" y="1227"/>
                  </a:cubicBezTo>
                  <a:cubicBezTo>
                    <a:pt x="2041" y="1227"/>
                    <a:pt x="2100" y="1179"/>
                    <a:pt x="2151" y="1148"/>
                  </a:cubicBezTo>
                  <a:cubicBezTo>
                    <a:pt x="2490" y="973"/>
                    <a:pt x="2841" y="787"/>
                    <a:pt x="3181" y="600"/>
                  </a:cubicBezTo>
                  <a:cubicBezTo>
                    <a:pt x="3466" y="458"/>
                    <a:pt x="3740" y="304"/>
                    <a:pt x="4014" y="162"/>
                  </a:cubicBezTo>
                  <a:cubicBezTo>
                    <a:pt x="4070" y="134"/>
                    <a:pt x="4039" y="67"/>
                    <a:pt x="3995" y="67"/>
                  </a:cubicBezTo>
                  <a:cubicBezTo>
                    <a:pt x="3987" y="67"/>
                    <a:pt x="3979" y="69"/>
                    <a:pt x="3971" y="74"/>
                  </a:cubicBezTo>
                  <a:cubicBezTo>
                    <a:pt x="3389" y="381"/>
                    <a:pt x="2808" y="688"/>
                    <a:pt x="2238" y="995"/>
                  </a:cubicBezTo>
                  <a:cubicBezTo>
                    <a:pt x="2167" y="1026"/>
                    <a:pt x="2041" y="1065"/>
                    <a:pt x="1978" y="1114"/>
                  </a:cubicBezTo>
                  <a:lnTo>
                    <a:pt x="1978" y="1114"/>
                  </a:lnTo>
                  <a:cubicBezTo>
                    <a:pt x="1956" y="1088"/>
                    <a:pt x="1895" y="1069"/>
                    <a:pt x="1876" y="1050"/>
                  </a:cubicBezTo>
                  <a:cubicBezTo>
                    <a:pt x="1547" y="863"/>
                    <a:pt x="1218" y="666"/>
                    <a:pt x="901" y="480"/>
                  </a:cubicBezTo>
                  <a:cubicBezTo>
                    <a:pt x="626" y="326"/>
                    <a:pt x="363" y="162"/>
                    <a:pt x="100" y="8"/>
                  </a:cubicBezTo>
                  <a:cubicBezTo>
                    <a:pt x="92" y="3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877547" y="3393758"/>
              <a:ext cx="8027" cy="120617"/>
            </a:xfrm>
            <a:custGeom>
              <a:avLst/>
              <a:gdLst/>
              <a:ahLst/>
              <a:cxnLst/>
              <a:rect l="l" t="t" r="r" b="b"/>
              <a:pathLst>
                <a:path w="154" h="2314" extrusionOk="0">
                  <a:moveTo>
                    <a:pt x="99" y="0"/>
                  </a:moveTo>
                  <a:cubicBezTo>
                    <a:pt x="72" y="0"/>
                    <a:pt x="44" y="17"/>
                    <a:pt x="44" y="50"/>
                  </a:cubicBezTo>
                  <a:cubicBezTo>
                    <a:pt x="33" y="784"/>
                    <a:pt x="11" y="1519"/>
                    <a:pt x="0" y="2264"/>
                  </a:cubicBezTo>
                  <a:cubicBezTo>
                    <a:pt x="0" y="2297"/>
                    <a:pt x="25" y="2314"/>
                    <a:pt x="50" y="2314"/>
                  </a:cubicBezTo>
                  <a:cubicBezTo>
                    <a:pt x="74" y="2314"/>
                    <a:pt x="99" y="2297"/>
                    <a:pt x="99" y="2264"/>
                  </a:cubicBezTo>
                  <a:cubicBezTo>
                    <a:pt x="121" y="1519"/>
                    <a:pt x="132" y="784"/>
                    <a:pt x="154" y="50"/>
                  </a:cubicBezTo>
                  <a:cubicBezTo>
                    <a:pt x="154" y="17"/>
                    <a:pt x="127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953545" y="3434728"/>
              <a:ext cx="26896" cy="26375"/>
            </a:xfrm>
            <a:custGeom>
              <a:avLst/>
              <a:gdLst/>
              <a:ahLst/>
              <a:cxnLst/>
              <a:rect l="l" t="t" r="r" b="b"/>
              <a:pathLst>
                <a:path w="516" h="506" extrusionOk="0">
                  <a:moveTo>
                    <a:pt x="467" y="1"/>
                  </a:moveTo>
                  <a:cubicBezTo>
                    <a:pt x="457" y="1"/>
                    <a:pt x="448" y="3"/>
                    <a:pt x="439" y="9"/>
                  </a:cubicBezTo>
                  <a:lnTo>
                    <a:pt x="56" y="217"/>
                  </a:lnTo>
                  <a:cubicBezTo>
                    <a:pt x="22" y="239"/>
                    <a:pt x="0" y="272"/>
                    <a:pt x="0" y="305"/>
                  </a:cubicBezTo>
                  <a:lnTo>
                    <a:pt x="0" y="448"/>
                  </a:lnTo>
                  <a:cubicBezTo>
                    <a:pt x="0" y="484"/>
                    <a:pt x="30" y="505"/>
                    <a:pt x="59" y="505"/>
                  </a:cubicBezTo>
                  <a:cubicBezTo>
                    <a:pt x="65" y="505"/>
                    <a:pt x="72" y="504"/>
                    <a:pt x="77" y="502"/>
                  </a:cubicBezTo>
                  <a:lnTo>
                    <a:pt x="461" y="283"/>
                  </a:lnTo>
                  <a:cubicBezTo>
                    <a:pt x="494" y="272"/>
                    <a:pt x="505" y="250"/>
                    <a:pt x="505" y="217"/>
                  </a:cubicBezTo>
                  <a:lnTo>
                    <a:pt x="516" y="53"/>
                  </a:lnTo>
                  <a:cubicBezTo>
                    <a:pt x="516" y="21"/>
                    <a:pt x="492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787788" y="3359825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61" y="1"/>
                  </a:moveTo>
                  <a:cubicBezTo>
                    <a:pt x="36" y="1"/>
                    <a:pt x="12" y="21"/>
                    <a:pt x="12" y="53"/>
                  </a:cubicBezTo>
                  <a:cubicBezTo>
                    <a:pt x="1" y="152"/>
                    <a:pt x="1" y="328"/>
                    <a:pt x="1" y="426"/>
                  </a:cubicBezTo>
                  <a:cubicBezTo>
                    <a:pt x="1" y="459"/>
                    <a:pt x="23" y="503"/>
                    <a:pt x="56" y="525"/>
                  </a:cubicBezTo>
                  <a:lnTo>
                    <a:pt x="505" y="810"/>
                  </a:lnTo>
                  <a:cubicBezTo>
                    <a:pt x="514" y="816"/>
                    <a:pt x="524" y="819"/>
                    <a:pt x="533" y="819"/>
                  </a:cubicBezTo>
                  <a:cubicBezTo>
                    <a:pt x="559" y="819"/>
                    <a:pt x="582" y="798"/>
                    <a:pt x="582" y="766"/>
                  </a:cubicBezTo>
                  <a:lnTo>
                    <a:pt x="593" y="394"/>
                  </a:lnTo>
                  <a:cubicBezTo>
                    <a:pt x="593" y="350"/>
                    <a:pt x="571" y="306"/>
                    <a:pt x="538" y="284"/>
                  </a:cubicBezTo>
                  <a:lnTo>
                    <a:pt x="88" y="9"/>
                  </a:lnTo>
                  <a:cubicBezTo>
                    <a:pt x="80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718097" y="3126567"/>
              <a:ext cx="214911" cy="234354"/>
            </a:xfrm>
            <a:custGeom>
              <a:avLst/>
              <a:gdLst/>
              <a:ahLst/>
              <a:cxnLst/>
              <a:rect l="l" t="t" r="r" b="b"/>
              <a:pathLst>
                <a:path w="4123" h="4496" extrusionOk="0">
                  <a:moveTo>
                    <a:pt x="2074" y="0"/>
                  </a:moveTo>
                  <a:cubicBezTo>
                    <a:pt x="2016" y="0"/>
                    <a:pt x="1958" y="14"/>
                    <a:pt x="1908" y="45"/>
                  </a:cubicBezTo>
                  <a:lnTo>
                    <a:pt x="219" y="1020"/>
                  </a:lnTo>
                  <a:cubicBezTo>
                    <a:pt x="110" y="1086"/>
                    <a:pt x="44" y="1195"/>
                    <a:pt x="44" y="1316"/>
                  </a:cubicBezTo>
                  <a:lnTo>
                    <a:pt x="12" y="3147"/>
                  </a:lnTo>
                  <a:cubicBezTo>
                    <a:pt x="0" y="3268"/>
                    <a:pt x="66" y="3388"/>
                    <a:pt x="176" y="3454"/>
                  </a:cubicBezTo>
                  <a:lnTo>
                    <a:pt x="1820" y="4441"/>
                  </a:lnTo>
                  <a:cubicBezTo>
                    <a:pt x="1880" y="4476"/>
                    <a:pt x="1946" y="4496"/>
                    <a:pt x="2011" y="4496"/>
                  </a:cubicBezTo>
                  <a:cubicBezTo>
                    <a:pt x="2066" y="4496"/>
                    <a:pt x="2121" y="4482"/>
                    <a:pt x="2171" y="4452"/>
                  </a:cubicBezTo>
                  <a:lnTo>
                    <a:pt x="3893" y="3520"/>
                  </a:lnTo>
                  <a:cubicBezTo>
                    <a:pt x="4013" y="3454"/>
                    <a:pt x="4079" y="3344"/>
                    <a:pt x="4079" y="3213"/>
                  </a:cubicBezTo>
                  <a:lnTo>
                    <a:pt x="4123" y="1382"/>
                  </a:lnTo>
                  <a:cubicBezTo>
                    <a:pt x="4123" y="1261"/>
                    <a:pt x="4057" y="1141"/>
                    <a:pt x="3947" y="1075"/>
                  </a:cubicBezTo>
                  <a:lnTo>
                    <a:pt x="2270" y="55"/>
                  </a:lnTo>
                  <a:cubicBezTo>
                    <a:pt x="2211" y="20"/>
                    <a:pt x="2142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758077" y="3147156"/>
              <a:ext cx="133232" cy="117750"/>
            </a:xfrm>
            <a:custGeom>
              <a:avLst/>
              <a:gdLst/>
              <a:ahLst/>
              <a:cxnLst/>
              <a:rect l="l" t="t" r="r" b="b"/>
              <a:pathLst>
                <a:path w="2556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86" y="1568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56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720339" y="3183904"/>
              <a:ext cx="212253" cy="64479"/>
            </a:xfrm>
            <a:custGeom>
              <a:avLst/>
              <a:gdLst/>
              <a:ahLst/>
              <a:cxnLst/>
              <a:rect l="l" t="t" r="r" b="b"/>
              <a:pathLst>
                <a:path w="4072" h="1237" extrusionOk="0">
                  <a:moveTo>
                    <a:pt x="76" y="1"/>
                  </a:moveTo>
                  <a:cubicBezTo>
                    <a:pt x="31" y="1"/>
                    <a:pt x="0" y="69"/>
                    <a:pt x="56" y="107"/>
                  </a:cubicBezTo>
                  <a:cubicBezTo>
                    <a:pt x="626" y="436"/>
                    <a:pt x="1197" y="775"/>
                    <a:pt x="1767" y="1115"/>
                  </a:cubicBezTo>
                  <a:cubicBezTo>
                    <a:pt x="1821" y="1148"/>
                    <a:pt x="1898" y="1225"/>
                    <a:pt x="1964" y="1236"/>
                  </a:cubicBezTo>
                  <a:cubicBezTo>
                    <a:pt x="1969" y="1236"/>
                    <a:pt x="1974" y="1237"/>
                    <a:pt x="1980" y="1237"/>
                  </a:cubicBezTo>
                  <a:cubicBezTo>
                    <a:pt x="2040" y="1237"/>
                    <a:pt x="2100" y="1179"/>
                    <a:pt x="2150" y="1159"/>
                  </a:cubicBezTo>
                  <a:cubicBezTo>
                    <a:pt x="2501" y="972"/>
                    <a:pt x="2841" y="786"/>
                    <a:pt x="3181" y="611"/>
                  </a:cubicBezTo>
                  <a:cubicBezTo>
                    <a:pt x="3466" y="458"/>
                    <a:pt x="3740" y="315"/>
                    <a:pt x="4025" y="161"/>
                  </a:cubicBezTo>
                  <a:cubicBezTo>
                    <a:pt x="4071" y="134"/>
                    <a:pt x="4039" y="66"/>
                    <a:pt x="3995" y="66"/>
                  </a:cubicBezTo>
                  <a:cubicBezTo>
                    <a:pt x="3987" y="66"/>
                    <a:pt x="3978" y="68"/>
                    <a:pt x="3970" y="73"/>
                  </a:cubicBezTo>
                  <a:cubicBezTo>
                    <a:pt x="3389" y="380"/>
                    <a:pt x="2808" y="687"/>
                    <a:pt x="2238" y="994"/>
                  </a:cubicBezTo>
                  <a:cubicBezTo>
                    <a:pt x="2168" y="1025"/>
                    <a:pt x="2044" y="1063"/>
                    <a:pt x="1981" y="1120"/>
                  </a:cubicBezTo>
                  <a:lnTo>
                    <a:pt x="1981" y="1120"/>
                  </a:lnTo>
                  <a:cubicBezTo>
                    <a:pt x="1961" y="1098"/>
                    <a:pt x="1896" y="1070"/>
                    <a:pt x="1876" y="1060"/>
                  </a:cubicBezTo>
                  <a:cubicBezTo>
                    <a:pt x="1547" y="863"/>
                    <a:pt x="1218" y="677"/>
                    <a:pt x="900" y="479"/>
                  </a:cubicBezTo>
                  <a:cubicBezTo>
                    <a:pt x="637" y="326"/>
                    <a:pt x="374" y="172"/>
                    <a:pt x="100" y="8"/>
                  </a:cubicBezTo>
                  <a:cubicBezTo>
                    <a:pt x="92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818646" y="3242857"/>
              <a:ext cx="8079" cy="120669"/>
            </a:xfrm>
            <a:custGeom>
              <a:avLst/>
              <a:gdLst/>
              <a:ahLst/>
              <a:cxnLst/>
              <a:rect l="l" t="t" r="r" b="b"/>
              <a:pathLst>
                <a:path w="155" h="2315" extrusionOk="0">
                  <a:moveTo>
                    <a:pt x="99" y="1"/>
                  </a:moveTo>
                  <a:cubicBezTo>
                    <a:pt x="72" y="1"/>
                    <a:pt x="45" y="17"/>
                    <a:pt x="45" y="50"/>
                  </a:cubicBezTo>
                  <a:cubicBezTo>
                    <a:pt x="34" y="784"/>
                    <a:pt x="23" y="1530"/>
                    <a:pt x="1" y="2265"/>
                  </a:cubicBezTo>
                  <a:cubicBezTo>
                    <a:pt x="1" y="2298"/>
                    <a:pt x="26" y="2314"/>
                    <a:pt x="52" y="2314"/>
                  </a:cubicBezTo>
                  <a:cubicBezTo>
                    <a:pt x="78" y="2314"/>
                    <a:pt x="105" y="2298"/>
                    <a:pt x="110" y="2265"/>
                  </a:cubicBezTo>
                  <a:cubicBezTo>
                    <a:pt x="122" y="1530"/>
                    <a:pt x="132" y="784"/>
                    <a:pt x="154" y="50"/>
                  </a:cubicBezTo>
                  <a:cubicBezTo>
                    <a:pt x="154" y="17"/>
                    <a:pt x="127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894696" y="3283879"/>
              <a:ext cx="26896" cy="26532"/>
            </a:xfrm>
            <a:custGeom>
              <a:avLst/>
              <a:gdLst/>
              <a:ahLst/>
              <a:cxnLst/>
              <a:rect l="l" t="t" r="r" b="b"/>
              <a:pathLst>
                <a:path w="516" h="509" extrusionOk="0">
                  <a:moveTo>
                    <a:pt x="466" y="0"/>
                  </a:moveTo>
                  <a:cubicBezTo>
                    <a:pt x="457" y="0"/>
                    <a:pt x="448" y="3"/>
                    <a:pt x="439" y="9"/>
                  </a:cubicBezTo>
                  <a:lnTo>
                    <a:pt x="66" y="217"/>
                  </a:lnTo>
                  <a:cubicBezTo>
                    <a:pt x="33" y="238"/>
                    <a:pt x="11" y="272"/>
                    <a:pt x="11" y="316"/>
                  </a:cubicBezTo>
                  <a:lnTo>
                    <a:pt x="0" y="458"/>
                  </a:lnTo>
                  <a:cubicBezTo>
                    <a:pt x="0" y="484"/>
                    <a:pt x="27" y="509"/>
                    <a:pt x="54" y="509"/>
                  </a:cubicBezTo>
                  <a:cubicBezTo>
                    <a:pt x="61" y="509"/>
                    <a:pt x="69" y="507"/>
                    <a:pt x="77" y="502"/>
                  </a:cubicBezTo>
                  <a:lnTo>
                    <a:pt x="461" y="294"/>
                  </a:lnTo>
                  <a:cubicBezTo>
                    <a:pt x="493" y="272"/>
                    <a:pt x="505" y="250"/>
                    <a:pt x="505" y="217"/>
                  </a:cubicBezTo>
                  <a:lnTo>
                    <a:pt x="515" y="53"/>
                  </a:lnTo>
                  <a:cubicBezTo>
                    <a:pt x="515" y="20"/>
                    <a:pt x="492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728939" y="3208976"/>
              <a:ext cx="31484" cy="42690"/>
            </a:xfrm>
            <a:custGeom>
              <a:avLst/>
              <a:gdLst/>
              <a:ahLst/>
              <a:cxnLst/>
              <a:rect l="l" t="t" r="r" b="b"/>
              <a:pathLst>
                <a:path w="604" h="819" extrusionOk="0">
                  <a:moveTo>
                    <a:pt x="61" y="0"/>
                  </a:moveTo>
                  <a:cubicBezTo>
                    <a:pt x="35" y="0"/>
                    <a:pt x="11" y="21"/>
                    <a:pt x="11" y="53"/>
                  </a:cubicBezTo>
                  <a:cubicBezTo>
                    <a:pt x="11" y="162"/>
                    <a:pt x="1" y="327"/>
                    <a:pt x="1" y="426"/>
                  </a:cubicBezTo>
                  <a:cubicBezTo>
                    <a:pt x="1" y="469"/>
                    <a:pt x="23" y="503"/>
                    <a:pt x="55" y="525"/>
                  </a:cubicBezTo>
                  <a:lnTo>
                    <a:pt x="505" y="810"/>
                  </a:lnTo>
                  <a:cubicBezTo>
                    <a:pt x="514" y="816"/>
                    <a:pt x="523" y="818"/>
                    <a:pt x="533" y="818"/>
                  </a:cubicBezTo>
                  <a:cubicBezTo>
                    <a:pt x="558" y="818"/>
                    <a:pt x="582" y="798"/>
                    <a:pt x="582" y="766"/>
                  </a:cubicBezTo>
                  <a:lnTo>
                    <a:pt x="593" y="393"/>
                  </a:lnTo>
                  <a:cubicBezTo>
                    <a:pt x="603" y="349"/>
                    <a:pt x="582" y="316"/>
                    <a:pt x="538" y="294"/>
                  </a:cubicBezTo>
                  <a:lnTo>
                    <a:pt x="89" y="9"/>
                  </a:lnTo>
                  <a:cubicBezTo>
                    <a:pt x="80" y="3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821565" y="2661354"/>
              <a:ext cx="82305" cy="80690"/>
            </a:xfrm>
            <a:custGeom>
              <a:avLst/>
              <a:gdLst/>
              <a:ahLst/>
              <a:cxnLst/>
              <a:rect l="l" t="t" r="r" b="b"/>
              <a:pathLst>
                <a:path w="1579" h="1548" extrusionOk="0">
                  <a:moveTo>
                    <a:pt x="795" y="0"/>
                  </a:moveTo>
                  <a:cubicBezTo>
                    <a:pt x="782" y="0"/>
                    <a:pt x="769" y="0"/>
                    <a:pt x="756" y="1"/>
                  </a:cubicBezTo>
                  <a:cubicBezTo>
                    <a:pt x="329" y="12"/>
                    <a:pt x="0" y="374"/>
                    <a:pt x="11" y="801"/>
                  </a:cubicBezTo>
                  <a:cubicBezTo>
                    <a:pt x="32" y="1216"/>
                    <a:pt x="373" y="1548"/>
                    <a:pt x="783" y="1548"/>
                  </a:cubicBezTo>
                  <a:cubicBezTo>
                    <a:pt x="796" y="1548"/>
                    <a:pt x="809" y="1547"/>
                    <a:pt x="822" y="1547"/>
                  </a:cubicBezTo>
                  <a:cubicBezTo>
                    <a:pt x="1250" y="1525"/>
                    <a:pt x="1579" y="1174"/>
                    <a:pt x="1567" y="747"/>
                  </a:cubicBezTo>
                  <a:cubicBezTo>
                    <a:pt x="1546" y="332"/>
                    <a:pt x="1206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8125557" y="3224562"/>
              <a:ext cx="108524" cy="132971"/>
            </a:xfrm>
            <a:custGeom>
              <a:avLst/>
              <a:gdLst/>
              <a:ahLst/>
              <a:cxnLst/>
              <a:rect l="l" t="t" r="r" b="b"/>
              <a:pathLst>
                <a:path w="2082" h="2551" extrusionOk="0">
                  <a:moveTo>
                    <a:pt x="1735" y="0"/>
                  </a:moveTo>
                  <a:cubicBezTo>
                    <a:pt x="1684" y="0"/>
                    <a:pt x="1630" y="12"/>
                    <a:pt x="1580" y="39"/>
                  </a:cubicBezTo>
                  <a:lnTo>
                    <a:pt x="253" y="741"/>
                  </a:lnTo>
                  <a:cubicBezTo>
                    <a:pt x="110" y="818"/>
                    <a:pt x="23" y="960"/>
                    <a:pt x="11" y="1125"/>
                  </a:cubicBezTo>
                  <a:lnTo>
                    <a:pt x="1" y="1300"/>
                  </a:lnTo>
                  <a:lnTo>
                    <a:pt x="1974" y="2550"/>
                  </a:lnTo>
                  <a:lnTo>
                    <a:pt x="2073" y="346"/>
                  </a:lnTo>
                  <a:cubicBezTo>
                    <a:pt x="2081" y="150"/>
                    <a:pt x="1917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515749" y="1451539"/>
              <a:ext cx="288095" cy="157209"/>
            </a:xfrm>
            <a:custGeom>
              <a:avLst/>
              <a:gdLst/>
              <a:ahLst/>
              <a:cxnLst/>
              <a:rect l="l" t="t" r="r" b="b"/>
              <a:pathLst>
                <a:path w="5527" h="3016" extrusionOk="0">
                  <a:moveTo>
                    <a:pt x="2753" y="0"/>
                  </a:moveTo>
                  <a:cubicBezTo>
                    <a:pt x="1547" y="0"/>
                    <a:pt x="374" y="110"/>
                    <a:pt x="1" y="702"/>
                  </a:cubicBezTo>
                  <a:lnTo>
                    <a:pt x="1" y="1513"/>
                  </a:lnTo>
                  <a:cubicBezTo>
                    <a:pt x="1" y="2336"/>
                    <a:pt x="1229" y="3016"/>
                    <a:pt x="2753" y="3016"/>
                  </a:cubicBezTo>
                  <a:cubicBezTo>
                    <a:pt x="4266" y="3016"/>
                    <a:pt x="5505" y="2336"/>
                    <a:pt x="5505" y="1513"/>
                  </a:cubicBezTo>
                  <a:cubicBezTo>
                    <a:pt x="5505" y="1284"/>
                    <a:pt x="5527" y="670"/>
                    <a:pt x="5472" y="582"/>
                  </a:cubicBezTo>
                  <a:cubicBezTo>
                    <a:pt x="5143" y="0"/>
                    <a:pt x="3850" y="0"/>
                    <a:pt x="2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515749" y="1413801"/>
              <a:ext cx="286948" cy="157261"/>
            </a:xfrm>
            <a:custGeom>
              <a:avLst/>
              <a:gdLst/>
              <a:ahLst/>
              <a:cxnLst/>
              <a:rect l="l" t="t" r="r" b="b"/>
              <a:pathLst>
                <a:path w="5505" h="3017" extrusionOk="0">
                  <a:moveTo>
                    <a:pt x="2753" y="1"/>
                  </a:moveTo>
                  <a:cubicBezTo>
                    <a:pt x="1229" y="1"/>
                    <a:pt x="1" y="680"/>
                    <a:pt x="1" y="1514"/>
                  </a:cubicBezTo>
                  <a:cubicBezTo>
                    <a:pt x="1" y="2347"/>
                    <a:pt x="1229" y="3016"/>
                    <a:pt x="2753" y="3016"/>
                  </a:cubicBezTo>
                  <a:cubicBezTo>
                    <a:pt x="4266" y="3016"/>
                    <a:pt x="5505" y="2347"/>
                    <a:pt x="5505" y="1514"/>
                  </a:cubicBezTo>
                  <a:cubicBezTo>
                    <a:pt x="5505" y="680"/>
                    <a:pt x="4266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510067" y="1071342"/>
              <a:ext cx="539546" cy="437537"/>
            </a:xfrm>
            <a:custGeom>
              <a:avLst/>
              <a:gdLst/>
              <a:ahLst/>
              <a:cxnLst/>
              <a:rect l="l" t="t" r="r" b="b"/>
              <a:pathLst>
                <a:path w="10351" h="8394" extrusionOk="0">
                  <a:moveTo>
                    <a:pt x="8606" y="1"/>
                  </a:moveTo>
                  <a:cubicBezTo>
                    <a:pt x="7898" y="1"/>
                    <a:pt x="4638" y="1242"/>
                    <a:pt x="4638" y="1242"/>
                  </a:cubicBezTo>
                  <a:cubicBezTo>
                    <a:pt x="4614" y="982"/>
                    <a:pt x="4413" y="858"/>
                    <a:pt x="4088" y="858"/>
                  </a:cubicBezTo>
                  <a:cubicBezTo>
                    <a:pt x="3536" y="858"/>
                    <a:pt x="2626" y="1216"/>
                    <a:pt x="1612" y="1878"/>
                  </a:cubicBezTo>
                  <a:cubicBezTo>
                    <a:pt x="0" y="2931"/>
                    <a:pt x="965" y="5113"/>
                    <a:pt x="965" y="5113"/>
                  </a:cubicBezTo>
                  <a:lnTo>
                    <a:pt x="834" y="7240"/>
                  </a:lnTo>
                  <a:cubicBezTo>
                    <a:pt x="1218" y="8007"/>
                    <a:pt x="1722" y="8259"/>
                    <a:pt x="2270" y="8358"/>
                  </a:cubicBezTo>
                  <a:cubicBezTo>
                    <a:pt x="2404" y="8383"/>
                    <a:pt x="2539" y="8393"/>
                    <a:pt x="2674" y="8393"/>
                  </a:cubicBezTo>
                  <a:cubicBezTo>
                    <a:pt x="3748" y="8393"/>
                    <a:pt x="4770" y="7700"/>
                    <a:pt x="4770" y="7700"/>
                  </a:cubicBezTo>
                  <a:cubicBezTo>
                    <a:pt x="4770" y="7700"/>
                    <a:pt x="4649" y="6516"/>
                    <a:pt x="4704" y="6483"/>
                  </a:cubicBezTo>
                  <a:cubicBezTo>
                    <a:pt x="4759" y="6451"/>
                    <a:pt x="9561" y="2931"/>
                    <a:pt x="9955" y="2492"/>
                  </a:cubicBezTo>
                  <a:cubicBezTo>
                    <a:pt x="10350" y="2054"/>
                    <a:pt x="9989" y="1539"/>
                    <a:pt x="9989" y="1539"/>
                  </a:cubicBezTo>
                  <a:cubicBezTo>
                    <a:pt x="10298" y="731"/>
                    <a:pt x="9684" y="644"/>
                    <a:pt x="9405" y="644"/>
                  </a:cubicBezTo>
                  <a:cubicBezTo>
                    <a:pt x="9327" y="644"/>
                    <a:pt x="9276" y="650"/>
                    <a:pt x="9276" y="650"/>
                  </a:cubicBezTo>
                  <a:cubicBezTo>
                    <a:pt x="9276" y="650"/>
                    <a:pt x="9221" y="80"/>
                    <a:pt x="8662" y="4"/>
                  </a:cubicBezTo>
                  <a:cubicBezTo>
                    <a:pt x="8645" y="2"/>
                    <a:pt x="8627" y="1"/>
                    <a:pt x="8606" y="1"/>
                  </a:cubicBezTo>
                  <a:close/>
                </a:path>
              </a:pathLst>
            </a:custGeom>
            <a:solidFill>
              <a:srgbClr val="FF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828550" y="1156201"/>
              <a:ext cx="100236" cy="80637"/>
            </a:xfrm>
            <a:custGeom>
              <a:avLst/>
              <a:gdLst/>
              <a:ahLst/>
              <a:cxnLst/>
              <a:rect l="l" t="t" r="r" b="b"/>
              <a:pathLst>
                <a:path w="1923" h="1547" extrusionOk="0">
                  <a:moveTo>
                    <a:pt x="146" y="1"/>
                  </a:moveTo>
                  <a:cubicBezTo>
                    <a:pt x="63" y="1"/>
                    <a:pt x="0" y="115"/>
                    <a:pt x="96" y="162"/>
                  </a:cubicBezTo>
                  <a:cubicBezTo>
                    <a:pt x="754" y="459"/>
                    <a:pt x="1269" y="996"/>
                    <a:pt x="1752" y="1522"/>
                  </a:cubicBezTo>
                  <a:cubicBezTo>
                    <a:pt x="1767" y="1539"/>
                    <a:pt x="1784" y="1547"/>
                    <a:pt x="1802" y="1547"/>
                  </a:cubicBezTo>
                  <a:cubicBezTo>
                    <a:pt x="1862" y="1547"/>
                    <a:pt x="1923" y="1461"/>
                    <a:pt x="1872" y="1402"/>
                  </a:cubicBezTo>
                  <a:cubicBezTo>
                    <a:pt x="1379" y="854"/>
                    <a:pt x="853" y="305"/>
                    <a:pt x="184" y="9"/>
                  </a:cubicBezTo>
                  <a:cubicBezTo>
                    <a:pt x="171" y="3"/>
                    <a:pt x="158" y="1"/>
                    <a:pt x="146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680203" y="1190082"/>
              <a:ext cx="51656" cy="116239"/>
            </a:xfrm>
            <a:custGeom>
              <a:avLst/>
              <a:gdLst/>
              <a:ahLst/>
              <a:cxnLst/>
              <a:rect l="l" t="t" r="r" b="b"/>
              <a:pathLst>
                <a:path w="991" h="2230" extrusionOk="0">
                  <a:moveTo>
                    <a:pt x="838" y="0"/>
                  </a:moveTo>
                  <a:cubicBezTo>
                    <a:pt x="796" y="0"/>
                    <a:pt x="755" y="28"/>
                    <a:pt x="760" y="83"/>
                  </a:cubicBezTo>
                  <a:cubicBezTo>
                    <a:pt x="815" y="818"/>
                    <a:pt x="552" y="1541"/>
                    <a:pt x="59" y="2078"/>
                  </a:cubicBezTo>
                  <a:cubicBezTo>
                    <a:pt x="1" y="2144"/>
                    <a:pt x="55" y="2229"/>
                    <a:pt x="118" y="2229"/>
                  </a:cubicBezTo>
                  <a:cubicBezTo>
                    <a:pt x="139" y="2229"/>
                    <a:pt x="160" y="2221"/>
                    <a:pt x="179" y="2199"/>
                  </a:cubicBezTo>
                  <a:cubicBezTo>
                    <a:pt x="705" y="1639"/>
                    <a:pt x="990" y="861"/>
                    <a:pt x="925" y="83"/>
                  </a:cubicBezTo>
                  <a:cubicBezTo>
                    <a:pt x="925" y="28"/>
                    <a:pt x="881" y="0"/>
                    <a:pt x="838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14344" y="1231729"/>
              <a:ext cx="87205" cy="21006"/>
            </a:xfrm>
            <a:custGeom>
              <a:avLst/>
              <a:gdLst/>
              <a:ahLst/>
              <a:cxnLst/>
              <a:rect l="l" t="t" r="r" b="b"/>
              <a:pathLst>
                <a:path w="1673" h="403" extrusionOk="0">
                  <a:moveTo>
                    <a:pt x="1207" y="0"/>
                  </a:moveTo>
                  <a:cubicBezTo>
                    <a:pt x="824" y="0"/>
                    <a:pt x="447" y="84"/>
                    <a:pt x="94" y="248"/>
                  </a:cubicBezTo>
                  <a:cubicBezTo>
                    <a:pt x="1" y="286"/>
                    <a:pt x="51" y="403"/>
                    <a:pt x="135" y="403"/>
                  </a:cubicBezTo>
                  <a:cubicBezTo>
                    <a:pt x="150" y="403"/>
                    <a:pt x="166" y="399"/>
                    <a:pt x="182" y="391"/>
                  </a:cubicBezTo>
                  <a:cubicBezTo>
                    <a:pt x="508" y="249"/>
                    <a:pt x="866" y="171"/>
                    <a:pt x="1222" y="171"/>
                  </a:cubicBezTo>
                  <a:cubicBezTo>
                    <a:pt x="1332" y="171"/>
                    <a:pt x="1443" y="178"/>
                    <a:pt x="1553" y="194"/>
                  </a:cubicBezTo>
                  <a:cubicBezTo>
                    <a:pt x="1560" y="196"/>
                    <a:pt x="1567" y="197"/>
                    <a:pt x="1574" y="197"/>
                  </a:cubicBezTo>
                  <a:cubicBezTo>
                    <a:pt x="1610" y="197"/>
                    <a:pt x="1644" y="174"/>
                    <a:pt x="1662" y="128"/>
                  </a:cubicBezTo>
                  <a:cubicBezTo>
                    <a:pt x="1673" y="95"/>
                    <a:pt x="1640" y="29"/>
                    <a:pt x="1597" y="29"/>
                  </a:cubicBezTo>
                  <a:cubicBezTo>
                    <a:pt x="1467" y="10"/>
                    <a:pt x="1337" y="0"/>
                    <a:pt x="1207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648667" y="1134882"/>
              <a:ext cx="107586" cy="64374"/>
            </a:xfrm>
            <a:custGeom>
              <a:avLst/>
              <a:gdLst/>
              <a:ahLst/>
              <a:cxnLst/>
              <a:rect l="l" t="t" r="r" b="b"/>
              <a:pathLst>
                <a:path w="2064" h="1235" extrusionOk="0">
                  <a:moveTo>
                    <a:pt x="1934" y="1"/>
                  </a:moveTo>
                  <a:cubicBezTo>
                    <a:pt x="1921" y="1"/>
                    <a:pt x="1906" y="5"/>
                    <a:pt x="1892" y="13"/>
                  </a:cubicBezTo>
                  <a:cubicBezTo>
                    <a:pt x="1278" y="342"/>
                    <a:pt x="674" y="693"/>
                    <a:pt x="82" y="1076"/>
                  </a:cubicBezTo>
                  <a:cubicBezTo>
                    <a:pt x="1" y="1122"/>
                    <a:pt x="47" y="1235"/>
                    <a:pt x="121" y="1235"/>
                  </a:cubicBezTo>
                  <a:cubicBezTo>
                    <a:pt x="137" y="1235"/>
                    <a:pt x="153" y="1230"/>
                    <a:pt x="170" y="1219"/>
                  </a:cubicBezTo>
                  <a:cubicBezTo>
                    <a:pt x="762" y="846"/>
                    <a:pt x="1365" y="495"/>
                    <a:pt x="1979" y="166"/>
                  </a:cubicBezTo>
                  <a:cubicBezTo>
                    <a:pt x="2063" y="119"/>
                    <a:pt x="2012" y="1"/>
                    <a:pt x="1934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841164" y="1098863"/>
              <a:ext cx="162943" cy="72193"/>
            </a:xfrm>
            <a:custGeom>
              <a:avLst/>
              <a:gdLst/>
              <a:ahLst/>
              <a:cxnLst/>
              <a:rect l="l" t="t" r="r" b="b"/>
              <a:pathLst>
                <a:path w="3126" h="1385" extrusionOk="0">
                  <a:moveTo>
                    <a:pt x="2999" y="0"/>
                  </a:moveTo>
                  <a:cubicBezTo>
                    <a:pt x="2992" y="0"/>
                    <a:pt x="2986" y="1"/>
                    <a:pt x="2979" y="2"/>
                  </a:cubicBezTo>
                  <a:cubicBezTo>
                    <a:pt x="1970" y="265"/>
                    <a:pt x="972" y="682"/>
                    <a:pt x="85" y="1230"/>
                  </a:cubicBezTo>
                  <a:cubicBezTo>
                    <a:pt x="1" y="1276"/>
                    <a:pt x="50" y="1385"/>
                    <a:pt x="127" y="1385"/>
                  </a:cubicBezTo>
                  <a:cubicBezTo>
                    <a:pt x="141" y="1385"/>
                    <a:pt x="157" y="1381"/>
                    <a:pt x="172" y="1372"/>
                  </a:cubicBezTo>
                  <a:cubicBezTo>
                    <a:pt x="1049" y="835"/>
                    <a:pt x="2025" y="429"/>
                    <a:pt x="3023" y="177"/>
                  </a:cubicBezTo>
                  <a:cubicBezTo>
                    <a:pt x="3126" y="146"/>
                    <a:pt x="3093" y="0"/>
                    <a:pt x="2999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903557" y="1142700"/>
              <a:ext cx="135838" cy="70265"/>
            </a:xfrm>
            <a:custGeom>
              <a:avLst/>
              <a:gdLst/>
              <a:ahLst/>
              <a:cxnLst/>
              <a:rect l="l" t="t" r="r" b="b"/>
              <a:pathLst>
                <a:path w="2606" h="1348" extrusionOk="0">
                  <a:moveTo>
                    <a:pt x="2487" y="1"/>
                  </a:moveTo>
                  <a:cubicBezTo>
                    <a:pt x="2479" y="1"/>
                    <a:pt x="2470" y="2"/>
                    <a:pt x="2462" y="5"/>
                  </a:cubicBezTo>
                  <a:cubicBezTo>
                    <a:pt x="1617" y="279"/>
                    <a:pt x="817" y="685"/>
                    <a:pt x="82" y="1178"/>
                  </a:cubicBezTo>
                  <a:cubicBezTo>
                    <a:pt x="1" y="1233"/>
                    <a:pt x="47" y="1348"/>
                    <a:pt x="115" y="1348"/>
                  </a:cubicBezTo>
                  <a:cubicBezTo>
                    <a:pt x="129" y="1348"/>
                    <a:pt x="144" y="1343"/>
                    <a:pt x="159" y="1332"/>
                  </a:cubicBezTo>
                  <a:cubicBezTo>
                    <a:pt x="883" y="838"/>
                    <a:pt x="1672" y="443"/>
                    <a:pt x="2506" y="170"/>
                  </a:cubicBezTo>
                  <a:cubicBezTo>
                    <a:pt x="2605" y="139"/>
                    <a:pt x="2569" y="1"/>
                    <a:pt x="2487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699228" y="1402177"/>
              <a:ext cx="63593" cy="16367"/>
            </a:xfrm>
            <a:custGeom>
              <a:avLst/>
              <a:gdLst/>
              <a:ahLst/>
              <a:cxnLst/>
              <a:rect l="l" t="t" r="r" b="b"/>
              <a:pathLst>
                <a:path w="1220" h="314" extrusionOk="0">
                  <a:moveTo>
                    <a:pt x="1103" y="0"/>
                  </a:moveTo>
                  <a:cubicBezTo>
                    <a:pt x="1094" y="0"/>
                    <a:pt x="1085" y="2"/>
                    <a:pt x="1075" y="4"/>
                  </a:cubicBezTo>
                  <a:cubicBezTo>
                    <a:pt x="768" y="104"/>
                    <a:pt x="439" y="147"/>
                    <a:pt x="110" y="147"/>
                  </a:cubicBezTo>
                  <a:cubicBezTo>
                    <a:pt x="107" y="147"/>
                    <a:pt x="104" y="147"/>
                    <a:pt x="100" y="147"/>
                  </a:cubicBezTo>
                  <a:cubicBezTo>
                    <a:pt x="1" y="147"/>
                    <a:pt x="4" y="311"/>
                    <a:pt x="110" y="311"/>
                  </a:cubicBezTo>
                  <a:cubicBezTo>
                    <a:pt x="145" y="313"/>
                    <a:pt x="180" y="313"/>
                    <a:pt x="215" y="313"/>
                  </a:cubicBezTo>
                  <a:cubicBezTo>
                    <a:pt x="521" y="313"/>
                    <a:pt x="834" y="268"/>
                    <a:pt x="1130" y="169"/>
                  </a:cubicBezTo>
                  <a:cubicBezTo>
                    <a:pt x="1220" y="139"/>
                    <a:pt x="1192" y="0"/>
                    <a:pt x="1103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688386" y="874675"/>
              <a:ext cx="213191" cy="265316"/>
            </a:xfrm>
            <a:custGeom>
              <a:avLst/>
              <a:gdLst/>
              <a:ahLst/>
              <a:cxnLst/>
              <a:rect l="l" t="t" r="r" b="b"/>
              <a:pathLst>
                <a:path w="4090" h="5090" extrusionOk="0">
                  <a:moveTo>
                    <a:pt x="2073" y="1112"/>
                  </a:moveTo>
                  <a:cubicBezTo>
                    <a:pt x="2566" y="1112"/>
                    <a:pt x="2960" y="1518"/>
                    <a:pt x="2960" y="2001"/>
                  </a:cubicBezTo>
                  <a:cubicBezTo>
                    <a:pt x="2960" y="2494"/>
                    <a:pt x="2566" y="2888"/>
                    <a:pt x="2073" y="2888"/>
                  </a:cubicBezTo>
                  <a:cubicBezTo>
                    <a:pt x="1579" y="2888"/>
                    <a:pt x="1184" y="2494"/>
                    <a:pt x="1184" y="2001"/>
                  </a:cubicBezTo>
                  <a:cubicBezTo>
                    <a:pt x="1184" y="1518"/>
                    <a:pt x="1579" y="1112"/>
                    <a:pt x="2073" y="1112"/>
                  </a:cubicBezTo>
                  <a:close/>
                  <a:moveTo>
                    <a:pt x="2072" y="1"/>
                  </a:moveTo>
                  <a:cubicBezTo>
                    <a:pt x="1943" y="1"/>
                    <a:pt x="1812" y="13"/>
                    <a:pt x="1678" y="38"/>
                  </a:cubicBezTo>
                  <a:cubicBezTo>
                    <a:pt x="877" y="191"/>
                    <a:pt x="231" y="849"/>
                    <a:pt x="88" y="1660"/>
                  </a:cubicBezTo>
                  <a:cubicBezTo>
                    <a:pt x="0" y="2165"/>
                    <a:pt x="110" y="2637"/>
                    <a:pt x="340" y="3031"/>
                  </a:cubicBezTo>
                  <a:lnTo>
                    <a:pt x="340" y="3042"/>
                  </a:lnTo>
                  <a:cubicBezTo>
                    <a:pt x="417" y="3163"/>
                    <a:pt x="516" y="3261"/>
                    <a:pt x="614" y="3393"/>
                  </a:cubicBezTo>
                  <a:lnTo>
                    <a:pt x="1788" y="4950"/>
                  </a:lnTo>
                  <a:cubicBezTo>
                    <a:pt x="1859" y="5043"/>
                    <a:pt x="1965" y="5090"/>
                    <a:pt x="2074" y="5090"/>
                  </a:cubicBezTo>
                  <a:cubicBezTo>
                    <a:pt x="2182" y="5090"/>
                    <a:pt x="2291" y="5043"/>
                    <a:pt x="2368" y="4950"/>
                  </a:cubicBezTo>
                  <a:lnTo>
                    <a:pt x="3508" y="3426"/>
                  </a:lnTo>
                  <a:cubicBezTo>
                    <a:pt x="3508" y="3426"/>
                    <a:pt x="3728" y="3163"/>
                    <a:pt x="3805" y="3031"/>
                  </a:cubicBezTo>
                  <a:cubicBezTo>
                    <a:pt x="3980" y="2735"/>
                    <a:pt x="4090" y="2384"/>
                    <a:pt x="4090" y="2011"/>
                  </a:cubicBezTo>
                  <a:cubicBezTo>
                    <a:pt x="4090" y="901"/>
                    <a:pt x="3191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8688452" y="1363188"/>
              <a:ext cx="1331064" cy="812212"/>
            </a:xfrm>
            <a:custGeom>
              <a:avLst/>
              <a:gdLst/>
              <a:ahLst/>
              <a:cxnLst/>
              <a:rect l="l" t="t" r="r" b="b"/>
              <a:pathLst>
                <a:path w="25536" h="15582" extrusionOk="0">
                  <a:moveTo>
                    <a:pt x="13007" y="0"/>
                  </a:moveTo>
                  <a:cubicBezTo>
                    <a:pt x="12744" y="0"/>
                    <a:pt x="12481" y="69"/>
                    <a:pt x="12248" y="204"/>
                  </a:cubicBezTo>
                  <a:lnTo>
                    <a:pt x="1119" y="6202"/>
                  </a:lnTo>
                  <a:cubicBezTo>
                    <a:pt x="1094" y="6021"/>
                    <a:pt x="1022" y="5959"/>
                    <a:pt x="937" y="5959"/>
                  </a:cubicBezTo>
                  <a:cubicBezTo>
                    <a:pt x="763" y="5959"/>
                    <a:pt x="535" y="6213"/>
                    <a:pt x="527" y="6234"/>
                  </a:cubicBezTo>
                  <a:cubicBezTo>
                    <a:pt x="308" y="7386"/>
                    <a:pt x="1" y="8614"/>
                    <a:pt x="999" y="9359"/>
                  </a:cubicBezTo>
                  <a:lnTo>
                    <a:pt x="10701" y="15049"/>
                  </a:lnTo>
                  <a:cubicBezTo>
                    <a:pt x="11315" y="15403"/>
                    <a:pt x="12001" y="15581"/>
                    <a:pt x="12686" y="15581"/>
                  </a:cubicBezTo>
                  <a:cubicBezTo>
                    <a:pt x="13360" y="15581"/>
                    <a:pt x="14034" y="15409"/>
                    <a:pt x="14638" y="15061"/>
                  </a:cubicBezTo>
                  <a:lnTo>
                    <a:pt x="24340" y="9480"/>
                  </a:lnTo>
                  <a:cubicBezTo>
                    <a:pt x="25536" y="8690"/>
                    <a:pt x="25360" y="6838"/>
                    <a:pt x="24998" y="6048"/>
                  </a:cubicBezTo>
                  <a:lnTo>
                    <a:pt x="13783" y="216"/>
                  </a:lnTo>
                  <a:cubicBezTo>
                    <a:pt x="13544" y="72"/>
                    <a:pt x="13275" y="0"/>
                    <a:pt x="13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8697052" y="1273168"/>
              <a:ext cx="1316156" cy="812994"/>
            </a:xfrm>
            <a:custGeom>
              <a:avLst/>
              <a:gdLst/>
              <a:ahLst/>
              <a:cxnLst/>
              <a:rect l="l" t="t" r="r" b="b"/>
              <a:pathLst>
                <a:path w="25250" h="15597" extrusionOk="0">
                  <a:moveTo>
                    <a:pt x="12816" y="0"/>
                  </a:moveTo>
                  <a:cubicBezTo>
                    <a:pt x="12519" y="0"/>
                    <a:pt x="12224" y="77"/>
                    <a:pt x="11962" y="232"/>
                  </a:cubicBezTo>
                  <a:lnTo>
                    <a:pt x="1141" y="6547"/>
                  </a:lnTo>
                  <a:cubicBezTo>
                    <a:pt x="1" y="7205"/>
                    <a:pt x="1" y="8850"/>
                    <a:pt x="1141" y="9518"/>
                  </a:cubicBezTo>
                  <a:lnTo>
                    <a:pt x="10690" y="15110"/>
                  </a:lnTo>
                  <a:cubicBezTo>
                    <a:pt x="11252" y="15435"/>
                    <a:pt x="11880" y="15597"/>
                    <a:pt x="12507" y="15597"/>
                  </a:cubicBezTo>
                  <a:cubicBezTo>
                    <a:pt x="13129" y="15597"/>
                    <a:pt x="13751" y="15438"/>
                    <a:pt x="14308" y="15121"/>
                  </a:cubicBezTo>
                  <a:lnTo>
                    <a:pt x="24099" y="9486"/>
                  </a:lnTo>
                  <a:cubicBezTo>
                    <a:pt x="25228" y="8828"/>
                    <a:pt x="25250" y="7194"/>
                    <a:pt x="24121" y="6514"/>
                  </a:cubicBezTo>
                  <a:lnTo>
                    <a:pt x="13716" y="254"/>
                  </a:lnTo>
                  <a:cubicBezTo>
                    <a:pt x="13441" y="86"/>
                    <a:pt x="13128" y="0"/>
                    <a:pt x="12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9417104" y="1362354"/>
              <a:ext cx="78344" cy="103520"/>
            </a:xfrm>
            <a:custGeom>
              <a:avLst/>
              <a:gdLst/>
              <a:ahLst/>
              <a:cxnLst/>
              <a:rect l="l" t="t" r="r" b="b"/>
              <a:pathLst>
                <a:path w="1503" h="1986" extrusionOk="0">
                  <a:moveTo>
                    <a:pt x="397" y="0"/>
                  </a:moveTo>
                  <a:cubicBezTo>
                    <a:pt x="260" y="0"/>
                    <a:pt x="118" y="97"/>
                    <a:pt x="55" y="254"/>
                  </a:cubicBezTo>
                  <a:cubicBezTo>
                    <a:pt x="1" y="407"/>
                    <a:pt x="176" y="1986"/>
                    <a:pt x="176" y="1986"/>
                  </a:cubicBezTo>
                  <a:lnTo>
                    <a:pt x="1503" y="1382"/>
                  </a:lnTo>
                  <a:lnTo>
                    <a:pt x="1503" y="1339"/>
                  </a:lnTo>
                  <a:cubicBezTo>
                    <a:pt x="1503" y="1339"/>
                    <a:pt x="560" y="12"/>
                    <a:pt x="418" y="1"/>
                  </a:cubicBezTo>
                  <a:cubicBezTo>
                    <a:pt x="411" y="0"/>
                    <a:pt x="404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9237065" y="1728738"/>
              <a:ext cx="148660" cy="102790"/>
            </a:xfrm>
            <a:custGeom>
              <a:avLst/>
              <a:gdLst/>
              <a:ahLst/>
              <a:cxnLst/>
              <a:rect l="l" t="t" r="r" b="b"/>
              <a:pathLst>
                <a:path w="2852" h="1972" extrusionOk="0">
                  <a:moveTo>
                    <a:pt x="1404" y="0"/>
                  </a:moveTo>
                  <a:cubicBezTo>
                    <a:pt x="1119" y="154"/>
                    <a:pt x="440" y="515"/>
                    <a:pt x="254" y="768"/>
                  </a:cubicBezTo>
                  <a:cubicBezTo>
                    <a:pt x="56" y="1019"/>
                    <a:pt x="1" y="1392"/>
                    <a:pt x="176" y="1655"/>
                  </a:cubicBezTo>
                  <a:cubicBezTo>
                    <a:pt x="317" y="1866"/>
                    <a:pt x="577" y="1971"/>
                    <a:pt x="833" y="1971"/>
                  </a:cubicBezTo>
                  <a:cubicBezTo>
                    <a:pt x="896" y="1971"/>
                    <a:pt x="960" y="1965"/>
                    <a:pt x="1021" y="1952"/>
                  </a:cubicBezTo>
                  <a:cubicBezTo>
                    <a:pt x="1328" y="1896"/>
                    <a:pt x="1602" y="1711"/>
                    <a:pt x="1843" y="1524"/>
                  </a:cubicBezTo>
                  <a:cubicBezTo>
                    <a:pt x="2095" y="1326"/>
                    <a:pt x="2852" y="658"/>
                    <a:pt x="2852" y="658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9251399" y="1778830"/>
              <a:ext cx="44619" cy="42378"/>
            </a:xfrm>
            <a:custGeom>
              <a:avLst/>
              <a:gdLst/>
              <a:ahLst/>
              <a:cxnLst/>
              <a:rect l="l" t="t" r="r" b="b"/>
              <a:pathLst>
                <a:path w="856" h="813" extrusionOk="0">
                  <a:moveTo>
                    <a:pt x="328" y="0"/>
                  </a:moveTo>
                  <a:cubicBezTo>
                    <a:pt x="250" y="0"/>
                    <a:pt x="174" y="23"/>
                    <a:pt x="110" y="80"/>
                  </a:cubicBezTo>
                  <a:cubicBezTo>
                    <a:pt x="22" y="158"/>
                    <a:pt x="0" y="343"/>
                    <a:pt x="44" y="475"/>
                  </a:cubicBezTo>
                  <a:cubicBezTo>
                    <a:pt x="77" y="607"/>
                    <a:pt x="176" y="716"/>
                    <a:pt x="296" y="782"/>
                  </a:cubicBezTo>
                  <a:cubicBezTo>
                    <a:pt x="346" y="803"/>
                    <a:pt x="399" y="813"/>
                    <a:pt x="451" y="813"/>
                  </a:cubicBezTo>
                  <a:cubicBezTo>
                    <a:pt x="537" y="813"/>
                    <a:pt x="623" y="786"/>
                    <a:pt x="691" y="738"/>
                  </a:cubicBezTo>
                  <a:cubicBezTo>
                    <a:pt x="834" y="618"/>
                    <a:pt x="856" y="387"/>
                    <a:pt x="757" y="223"/>
                  </a:cubicBezTo>
                  <a:cubicBezTo>
                    <a:pt x="689" y="117"/>
                    <a:pt x="504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8929633" y="1548700"/>
              <a:ext cx="148087" cy="102791"/>
            </a:xfrm>
            <a:custGeom>
              <a:avLst/>
              <a:gdLst/>
              <a:ahLst/>
              <a:cxnLst/>
              <a:rect l="l" t="t" r="r" b="b"/>
              <a:pathLst>
                <a:path w="2841" h="1972" extrusionOk="0">
                  <a:moveTo>
                    <a:pt x="1404" y="0"/>
                  </a:moveTo>
                  <a:cubicBezTo>
                    <a:pt x="1119" y="154"/>
                    <a:pt x="439" y="516"/>
                    <a:pt x="242" y="768"/>
                  </a:cubicBezTo>
                  <a:cubicBezTo>
                    <a:pt x="56" y="1020"/>
                    <a:pt x="0" y="1393"/>
                    <a:pt x="176" y="1656"/>
                  </a:cubicBezTo>
                  <a:cubicBezTo>
                    <a:pt x="316" y="1867"/>
                    <a:pt x="569" y="1971"/>
                    <a:pt x="827" y="1971"/>
                  </a:cubicBezTo>
                  <a:cubicBezTo>
                    <a:pt x="892" y="1971"/>
                    <a:pt x="957" y="1965"/>
                    <a:pt x="1020" y="1952"/>
                  </a:cubicBezTo>
                  <a:cubicBezTo>
                    <a:pt x="1327" y="1897"/>
                    <a:pt x="1591" y="1711"/>
                    <a:pt x="1842" y="1525"/>
                  </a:cubicBezTo>
                  <a:cubicBezTo>
                    <a:pt x="2095" y="1327"/>
                    <a:pt x="2840" y="658"/>
                    <a:pt x="2840" y="658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8942195" y="1607340"/>
              <a:ext cx="36071" cy="35184"/>
            </a:xfrm>
            <a:custGeom>
              <a:avLst/>
              <a:gdLst/>
              <a:ahLst/>
              <a:cxnLst/>
              <a:rect l="l" t="t" r="r" b="b"/>
              <a:pathLst>
                <a:path w="692" h="675" extrusionOk="0">
                  <a:moveTo>
                    <a:pt x="245" y="0"/>
                  </a:moveTo>
                  <a:cubicBezTo>
                    <a:pt x="145" y="0"/>
                    <a:pt x="52" y="43"/>
                    <a:pt x="23" y="158"/>
                  </a:cubicBezTo>
                  <a:cubicBezTo>
                    <a:pt x="1" y="235"/>
                    <a:pt x="56" y="400"/>
                    <a:pt x="132" y="498"/>
                  </a:cubicBezTo>
                  <a:cubicBezTo>
                    <a:pt x="209" y="597"/>
                    <a:pt x="308" y="663"/>
                    <a:pt x="417" y="673"/>
                  </a:cubicBezTo>
                  <a:cubicBezTo>
                    <a:pt x="425" y="674"/>
                    <a:pt x="432" y="675"/>
                    <a:pt x="439" y="675"/>
                  </a:cubicBezTo>
                  <a:cubicBezTo>
                    <a:pt x="529" y="675"/>
                    <a:pt x="607" y="611"/>
                    <a:pt x="648" y="520"/>
                  </a:cubicBezTo>
                  <a:cubicBezTo>
                    <a:pt x="692" y="378"/>
                    <a:pt x="615" y="180"/>
                    <a:pt x="494" y="81"/>
                  </a:cubicBezTo>
                  <a:cubicBezTo>
                    <a:pt x="432" y="35"/>
                    <a:pt x="336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9142198" y="1648727"/>
              <a:ext cx="502641" cy="139747"/>
            </a:xfrm>
            <a:custGeom>
              <a:avLst/>
              <a:gdLst/>
              <a:ahLst/>
              <a:cxnLst/>
              <a:rect l="l" t="t" r="r" b="b"/>
              <a:pathLst>
                <a:path w="9643" h="2681" extrusionOk="0">
                  <a:moveTo>
                    <a:pt x="3093" y="0"/>
                  </a:moveTo>
                  <a:lnTo>
                    <a:pt x="418" y="1612"/>
                  </a:lnTo>
                  <a:cubicBezTo>
                    <a:pt x="418" y="1612"/>
                    <a:pt x="1" y="2072"/>
                    <a:pt x="4759" y="2532"/>
                  </a:cubicBezTo>
                  <a:cubicBezTo>
                    <a:pt x="5884" y="2639"/>
                    <a:pt x="6750" y="2681"/>
                    <a:pt x="7417" y="2681"/>
                  </a:cubicBezTo>
                  <a:cubicBezTo>
                    <a:pt x="9573" y="2681"/>
                    <a:pt x="9642" y="2242"/>
                    <a:pt x="9583" y="2116"/>
                  </a:cubicBezTo>
                  <a:cubicBezTo>
                    <a:pt x="9354" y="1633"/>
                    <a:pt x="3093" y="0"/>
                    <a:pt x="3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8962159" y="1408797"/>
              <a:ext cx="619037" cy="392605"/>
            </a:xfrm>
            <a:custGeom>
              <a:avLst/>
              <a:gdLst/>
              <a:ahLst/>
              <a:cxnLst/>
              <a:rect l="l" t="t" r="r" b="b"/>
              <a:pathLst>
                <a:path w="11876" h="7532" extrusionOk="0">
                  <a:moveTo>
                    <a:pt x="10911" y="1"/>
                  </a:moveTo>
                  <a:cubicBezTo>
                    <a:pt x="10776" y="1"/>
                    <a:pt x="10647" y="46"/>
                    <a:pt x="10549" y="108"/>
                  </a:cubicBezTo>
                  <a:lnTo>
                    <a:pt x="9409" y="776"/>
                  </a:lnTo>
                  <a:cubicBezTo>
                    <a:pt x="9409" y="776"/>
                    <a:pt x="5231" y="2794"/>
                    <a:pt x="4343" y="3364"/>
                  </a:cubicBezTo>
                  <a:cubicBezTo>
                    <a:pt x="3444" y="3924"/>
                    <a:pt x="923" y="5151"/>
                    <a:pt x="407" y="6248"/>
                  </a:cubicBezTo>
                  <a:cubicBezTo>
                    <a:pt x="0" y="7133"/>
                    <a:pt x="578" y="7532"/>
                    <a:pt x="1203" y="7532"/>
                  </a:cubicBezTo>
                  <a:cubicBezTo>
                    <a:pt x="1352" y="7532"/>
                    <a:pt x="1504" y="7509"/>
                    <a:pt x="1646" y="7464"/>
                  </a:cubicBezTo>
                  <a:cubicBezTo>
                    <a:pt x="2370" y="7245"/>
                    <a:pt x="8773" y="3726"/>
                    <a:pt x="9485" y="3112"/>
                  </a:cubicBezTo>
                  <a:cubicBezTo>
                    <a:pt x="9891" y="2772"/>
                    <a:pt x="10516" y="2125"/>
                    <a:pt x="10988" y="1621"/>
                  </a:cubicBezTo>
                  <a:cubicBezTo>
                    <a:pt x="11393" y="1193"/>
                    <a:pt x="11875" y="678"/>
                    <a:pt x="11360" y="206"/>
                  </a:cubicBezTo>
                  <a:cubicBezTo>
                    <a:pt x="11222" y="56"/>
                    <a:pt x="11062" y="1"/>
                    <a:pt x="10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9475952" y="1450393"/>
              <a:ext cx="190934" cy="69222"/>
            </a:xfrm>
            <a:custGeom>
              <a:avLst/>
              <a:gdLst/>
              <a:ahLst/>
              <a:cxnLst/>
              <a:rect l="l" t="t" r="r" b="b"/>
              <a:pathLst>
                <a:path w="3663" h="1328" extrusionOk="0">
                  <a:moveTo>
                    <a:pt x="867" y="0"/>
                  </a:moveTo>
                  <a:lnTo>
                    <a:pt x="1" y="1064"/>
                  </a:lnTo>
                  <a:cubicBezTo>
                    <a:pt x="1" y="1064"/>
                    <a:pt x="2470" y="1328"/>
                    <a:pt x="2999" y="1328"/>
                  </a:cubicBezTo>
                  <a:cubicBezTo>
                    <a:pt x="3009" y="1328"/>
                    <a:pt x="3018" y="1328"/>
                    <a:pt x="3027" y="1327"/>
                  </a:cubicBezTo>
                  <a:cubicBezTo>
                    <a:pt x="3477" y="1306"/>
                    <a:pt x="3663" y="845"/>
                    <a:pt x="3663" y="845"/>
                  </a:cubicBez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8942612" y="1457429"/>
              <a:ext cx="240244" cy="215120"/>
            </a:xfrm>
            <a:custGeom>
              <a:avLst/>
              <a:gdLst/>
              <a:ahLst/>
              <a:cxnLst/>
              <a:rect l="l" t="t" r="r" b="b"/>
              <a:pathLst>
                <a:path w="4609" h="4127" extrusionOk="0">
                  <a:moveTo>
                    <a:pt x="542" y="1"/>
                  </a:moveTo>
                  <a:cubicBezTo>
                    <a:pt x="348" y="1"/>
                    <a:pt x="143" y="132"/>
                    <a:pt x="136" y="238"/>
                  </a:cubicBezTo>
                  <a:cubicBezTo>
                    <a:pt x="1" y="1633"/>
                    <a:pt x="1472" y="4127"/>
                    <a:pt x="1891" y="4127"/>
                  </a:cubicBezTo>
                  <a:cubicBezTo>
                    <a:pt x="1917" y="4127"/>
                    <a:pt x="1938" y="4117"/>
                    <a:pt x="1956" y="4097"/>
                  </a:cubicBezTo>
                  <a:lnTo>
                    <a:pt x="4609" y="2771"/>
                  </a:lnTo>
                  <a:cubicBezTo>
                    <a:pt x="4609" y="2771"/>
                    <a:pt x="936" y="194"/>
                    <a:pt x="728" y="52"/>
                  </a:cubicBezTo>
                  <a:cubicBezTo>
                    <a:pt x="672" y="16"/>
                    <a:pt x="607" y="1"/>
                    <a:pt x="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9438840" y="1278954"/>
              <a:ext cx="98360" cy="202662"/>
            </a:xfrm>
            <a:custGeom>
              <a:avLst/>
              <a:gdLst/>
              <a:ahLst/>
              <a:cxnLst/>
              <a:rect l="l" t="t" r="r" b="b"/>
              <a:pathLst>
                <a:path w="1887" h="3888" extrusionOk="0">
                  <a:moveTo>
                    <a:pt x="1886" y="0"/>
                  </a:moveTo>
                  <a:cubicBezTo>
                    <a:pt x="1886" y="0"/>
                    <a:pt x="1151" y="209"/>
                    <a:pt x="987" y="538"/>
                  </a:cubicBezTo>
                  <a:cubicBezTo>
                    <a:pt x="559" y="1426"/>
                    <a:pt x="1" y="3783"/>
                    <a:pt x="88" y="3881"/>
                  </a:cubicBezTo>
                  <a:cubicBezTo>
                    <a:pt x="92" y="3886"/>
                    <a:pt x="98" y="3888"/>
                    <a:pt x="107" y="3888"/>
                  </a:cubicBezTo>
                  <a:cubicBezTo>
                    <a:pt x="299" y="3888"/>
                    <a:pt x="1712" y="2928"/>
                    <a:pt x="1872" y="2928"/>
                  </a:cubicBezTo>
                  <a:cubicBezTo>
                    <a:pt x="1873" y="2928"/>
                    <a:pt x="1874" y="2928"/>
                    <a:pt x="1875" y="292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9160233" y="1735984"/>
              <a:ext cx="450464" cy="54575"/>
            </a:xfrm>
            <a:custGeom>
              <a:avLst/>
              <a:gdLst/>
              <a:ahLst/>
              <a:cxnLst/>
              <a:rect l="l" t="t" r="r" b="b"/>
              <a:pathLst>
                <a:path w="8642" h="1047" extrusionOk="0">
                  <a:moveTo>
                    <a:pt x="65" y="0"/>
                  </a:moveTo>
                  <a:cubicBezTo>
                    <a:pt x="14" y="0"/>
                    <a:pt x="1" y="83"/>
                    <a:pt x="50" y="102"/>
                  </a:cubicBezTo>
                  <a:cubicBezTo>
                    <a:pt x="1092" y="486"/>
                    <a:pt x="2232" y="651"/>
                    <a:pt x="3317" y="793"/>
                  </a:cubicBezTo>
                  <a:cubicBezTo>
                    <a:pt x="4506" y="950"/>
                    <a:pt x="5695" y="1046"/>
                    <a:pt x="6883" y="1046"/>
                  </a:cubicBezTo>
                  <a:cubicBezTo>
                    <a:pt x="6944" y="1046"/>
                    <a:pt x="7005" y="1046"/>
                    <a:pt x="7066" y="1045"/>
                  </a:cubicBezTo>
                  <a:cubicBezTo>
                    <a:pt x="7571" y="1045"/>
                    <a:pt x="8087" y="1034"/>
                    <a:pt x="8579" y="946"/>
                  </a:cubicBezTo>
                  <a:cubicBezTo>
                    <a:pt x="8642" y="936"/>
                    <a:pt x="8625" y="847"/>
                    <a:pt x="8568" y="847"/>
                  </a:cubicBezTo>
                  <a:cubicBezTo>
                    <a:pt x="8565" y="847"/>
                    <a:pt x="8561" y="847"/>
                    <a:pt x="8558" y="848"/>
                  </a:cubicBezTo>
                  <a:cubicBezTo>
                    <a:pt x="8076" y="932"/>
                    <a:pt x="7581" y="961"/>
                    <a:pt x="7086" y="961"/>
                  </a:cubicBezTo>
                  <a:cubicBezTo>
                    <a:pt x="6546" y="961"/>
                    <a:pt x="6004" y="926"/>
                    <a:pt x="5477" y="892"/>
                  </a:cubicBezTo>
                  <a:cubicBezTo>
                    <a:pt x="4205" y="815"/>
                    <a:pt x="2944" y="673"/>
                    <a:pt x="1694" y="431"/>
                  </a:cubicBezTo>
                  <a:cubicBezTo>
                    <a:pt x="1146" y="322"/>
                    <a:pt x="609" y="201"/>
                    <a:pt x="83" y="3"/>
                  </a:cubicBezTo>
                  <a:cubicBezTo>
                    <a:pt x="77" y="1"/>
                    <a:pt x="7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9457135" y="1279059"/>
              <a:ext cx="77771" cy="129687"/>
            </a:xfrm>
            <a:custGeom>
              <a:avLst/>
              <a:gdLst/>
              <a:ahLst/>
              <a:cxnLst/>
              <a:rect l="l" t="t" r="r" b="b"/>
              <a:pathLst>
                <a:path w="1492" h="2488" extrusionOk="0">
                  <a:moveTo>
                    <a:pt x="1443" y="1"/>
                  </a:moveTo>
                  <a:cubicBezTo>
                    <a:pt x="1192" y="1"/>
                    <a:pt x="593" y="525"/>
                    <a:pt x="593" y="525"/>
                  </a:cubicBezTo>
                  <a:lnTo>
                    <a:pt x="0" y="2487"/>
                  </a:lnTo>
                  <a:lnTo>
                    <a:pt x="1492" y="1599"/>
                  </a:lnTo>
                  <a:lnTo>
                    <a:pt x="1492" y="10"/>
                  </a:lnTo>
                  <a:cubicBezTo>
                    <a:pt x="1477" y="4"/>
                    <a:pt x="1461" y="1"/>
                    <a:pt x="1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8992495" y="1275931"/>
              <a:ext cx="547521" cy="434983"/>
            </a:xfrm>
            <a:custGeom>
              <a:avLst/>
              <a:gdLst/>
              <a:ahLst/>
              <a:cxnLst/>
              <a:rect l="l" t="t" r="r" b="b"/>
              <a:pathLst>
                <a:path w="10504" h="8345" extrusionOk="0">
                  <a:moveTo>
                    <a:pt x="10455" y="1"/>
                  </a:moveTo>
                  <a:cubicBezTo>
                    <a:pt x="10450" y="1"/>
                    <a:pt x="10444" y="2"/>
                    <a:pt x="10438" y="4"/>
                  </a:cubicBezTo>
                  <a:cubicBezTo>
                    <a:pt x="10131" y="80"/>
                    <a:pt x="9758" y="223"/>
                    <a:pt x="9561" y="475"/>
                  </a:cubicBezTo>
                  <a:cubicBezTo>
                    <a:pt x="9429" y="662"/>
                    <a:pt x="9364" y="913"/>
                    <a:pt x="9287" y="1122"/>
                  </a:cubicBezTo>
                  <a:cubicBezTo>
                    <a:pt x="9068" y="1780"/>
                    <a:pt x="8893" y="2460"/>
                    <a:pt x="8728" y="3128"/>
                  </a:cubicBezTo>
                  <a:cubicBezTo>
                    <a:pt x="8717" y="3172"/>
                    <a:pt x="8706" y="3282"/>
                    <a:pt x="8673" y="3325"/>
                  </a:cubicBezTo>
                  <a:cubicBezTo>
                    <a:pt x="8662" y="3337"/>
                    <a:pt x="8574" y="3369"/>
                    <a:pt x="8530" y="3391"/>
                  </a:cubicBezTo>
                  <a:cubicBezTo>
                    <a:pt x="8410" y="3457"/>
                    <a:pt x="8279" y="3512"/>
                    <a:pt x="8158" y="3578"/>
                  </a:cubicBezTo>
                  <a:cubicBezTo>
                    <a:pt x="7653" y="3841"/>
                    <a:pt x="7149" y="4104"/>
                    <a:pt x="6634" y="4356"/>
                  </a:cubicBezTo>
                  <a:cubicBezTo>
                    <a:pt x="5570" y="4904"/>
                    <a:pt x="4496" y="5464"/>
                    <a:pt x="3443" y="6034"/>
                  </a:cubicBezTo>
                  <a:cubicBezTo>
                    <a:pt x="2841" y="6363"/>
                    <a:pt x="2248" y="6680"/>
                    <a:pt x="1667" y="7031"/>
                  </a:cubicBezTo>
                  <a:cubicBezTo>
                    <a:pt x="1086" y="7382"/>
                    <a:pt x="505" y="7766"/>
                    <a:pt x="34" y="8259"/>
                  </a:cubicBezTo>
                  <a:cubicBezTo>
                    <a:pt x="1" y="8292"/>
                    <a:pt x="36" y="8344"/>
                    <a:pt x="74" y="8344"/>
                  </a:cubicBezTo>
                  <a:cubicBezTo>
                    <a:pt x="86" y="8344"/>
                    <a:pt x="99" y="8339"/>
                    <a:pt x="110" y="8325"/>
                  </a:cubicBezTo>
                  <a:cubicBezTo>
                    <a:pt x="955" y="7459"/>
                    <a:pt x="2095" y="6889"/>
                    <a:pt x="3147" y="6308"/>
                  </a:cubicBezTo>
                  <a:cubicBezTo>
                    <a:pt x="4178" y="5749"/>
                    <a:pt x="5219" y="5211"/>
                    <a:pt x="6261" y="4674"/>
                  </a:cubicBezTo>
                  <a:cubicBezTo>
                    <a:pt x="6766" y="4411"/>
                    <a:pt x="7280" y="4148"/>
                    <a:pt x="7796" y="3885"/>
                  </a:cubicBezTo>
                  <a:cubicBezTo>
                    <a:pt x="8026" y="3764"/>
                    <a:pt x="8267" y="3644"/>
                    <a:pt x="8498" y="3523"/>
                  </a:cubicBezTo>
                  <a:cubicBezTo>
                    <a:pt x="8596" y="3468"/>
                    <a:pt x="8739" y="3435"/>
                    <a:pt x="8783" y="3337"/>
                  </a:cubicBezTo>
                  <a:cubicBezTo>
                    <a:pt x="8859" y="3140"/>
                    <a:pt x="8893" y="2898"/>
                    <a:pt x="8947" y="2690"/>
                  </a:cubicBezTo>
                  <a:cubicBezTo>
                    <a:pt x="9035" y="2339"/>
                    <a:pt x="9134" y="1988"/>
                    <a:pt x="9243" y="1627"/>
                  </a:cubicBezTo>
                  <a:cubicBezTo>
                    <a:pt x="9342" y="1308"/>
                    <a:pt x="9429" y="957"/>
                    <a:pt x="9583" y="650"/>
                  </a:cubicBezTo>
                  <a:cubicBezTo>
                    <a:pt x="9726" y="364"/>
                    <a:pt x="10088" y="211"/>
                    <a:pt x="10394" y="121"/>
                  </a:cubicBezTo>
                  <a:lnTo>
                    <a:pt x="10394" y="121"/>
                  </a:lnTo>
                  <a:cubicBezTo>
                    <a:pt x="10394" y="1076"/>
                    <a:pt x="10384" y="2031"/>
                    <a:pt x="10384" y="2986"/>
                  </a:cubicBezTo>
                  <a:cubicBezTo>
                    <a:pt x="10384" y="3019"/>
                    <a:pt x="10408" y="3035"/>
                    <a:pt x="10433" y="3035"/>
                  </a:cubicBezTo>
                  <a:cubicBezTo>
                    <a:pt x="10457" y="3035"/>
                    <a:pt x="10482" y="3019"/>
                    <a:pt x="10482" y="2986"/>
                  </a:cubicBezTo>
                  <a:cubicBezTo>
                    <a:pt x="10493" y="2010"/>
                    <a:pt x="10493" y="1034"/>
                    <a:pt x="10504" y="58"/>
                  </a:cubicBezTo>
                  <a:cubicBezTo>
                    <a:pt x="10504" y="22"/>
                    <a:pt x="10482" y="1"/>
                    <a:pt x="10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9502171" y="1455501"/>
              <a:ext cx="46808" cy="52281"/>
            </a:xfrm>
            <a:custGeom>
              <a:avLst/>
              <a:gdLst/>
              <a:ahLst/>
              <a:cxnLst/>
              <a:rect l="l" t="t" r="r" b="b"/>
              <a:pathLst>
                <a:path w="898" h="1003" extrusionOk="0">
                  <a:moveTo>
                    <a:pt x="824" y="1"/>
                  </a:moveTo>
                  <a:cubicBezTo>
                    <a:pt x="820" y="1"/>
                    <a:pt x="817" y="1"/>
                    <a:pt x="813" y="1"/>
                  </a:cubicBezTo>
                  <a:cubicBezTo>
                    <a:pt x="342" y="67"/>
                    <a:pt x="145" y="550"/>
                    <a:pt x="14" y="944"/>
                  </a:cubicBezTo>
                  <a:cubicBezTo>
                    <a:pt x="0" y="977"/>
                    <a:pt x="31" y="1003"/>
                    <a:pt x="63" y="1003"/>
                  </a:cubicBezTo>
                  <a:cubicBezTo>
                    <a:pt x="83" y="1003"/>
                    <a:pt x="103" y="992"/>
                    <a:pt x="112" y="966"/>
                  </a:cubicBezTo>
                  <a:cubicBezTo>
                    <a:pt x="233" y="604"/>
                    <a:pt x="408" y="155"/>
                    <a:pt x="835" y="100"/>
                  </a:cubicBezTo>
                  <a:cubicBezTo>
                    <a:pt x="898" y="90"/>
                    <a:pt x="881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9159764" y="1642628"/>
              <a:ext cx="179310" cy="99038"/>
            </a:xfrm>
            <a:custGeom>
              <a:avLst/>
              <a:gdLst/>
              <a:ahLst/>
              <a:cxnLst/>
              <a:rect l="l" t="t" r="r" b="b"/>
              <a:pathLst>
                <a:path w="3440" h="1900" extrusionOk="0">
                  <a:moveTo>
                    <a:pt x="3364" y="1"/>
                  </a:moveTo>
                  <a:cubicBezTo>
                    <a:pt x="3355" y="1"/>
                    <a:pt x="3347" y="3"/>
                    <a:pt x="3337" y="8"/>
                  </a:cubicBezTo>
                  <a:cubicBezTo>
                    <a:pt x="2241" y="610"/>
                    <a:pt x="1145" y="1202"/>
                    <a:pt x="48" y="1794"/>
                  </a:cubicBezTo>
                  <a:cubicBezTo>
                    <a:pt x="1" y="1823"/>
                    <a:pt x="35" y="1900"/>
                    <a:pt x="80" y="1900"/>
                  </a:cubicBezTo>
                  <a:cubicBezTo>
                    <a:pt x="87" y="1900"/>
                    <a:pt x="95" y="1898"/>
                    <a:pt x="103" y="1893"/>
                  </a:cubicBezTo>
                  <a:cubicBezTo>
                    <a:pt x="1199" y="1290"/>
                    <a:pt x="2295" y="698"/>
                    <a:pt x="3392" y="106"/>
                  </a:cubicBezTo>
                  <a:cubicBezTo>
                    <a:pt x="3439" y="78"/>
                    <a:pt x="3413" y="1"/>
                    <a:pt x="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9113112" y="1597280"/>
              <a:ext cx="218352" cy="139486"/>
            </a:xfrm>
            <a:custGeom>
              <a:avLst/>
              <a:gdLst/>
              <a:ahLst/>
              <a:cxnLst/>
              <a:rect l="l" t="t" r="r" b="b"/>
              <a:pathLst>
                <a:path w="4189" h="2676" extrusionOk="0">
                  <a:moveTo>
                    <a:pt x="4188" y="1"/>
                  </a:moveTo>
                  <a:lnTo>
                    <a:pt x="77" y="2292"/>
                  </a:lnTo>
                  <a:lnTo>
                    <a:pt x="0" y="2676"/>
                  </a:lnTo>
                  <a:cubicBezTo>
                    <a:pt x="1097" y="2084"/>
                    <a:pt x="3070" y="976"/>
                    <a:pt x="4166" y="373"/>
                  </a:cubicBezTo>
                  <a:lnTo>
                    <a:pt x="4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979933" y="1720138"/>
              <a:ext cx="110922" cy="54419"/>
            </a:xfrm>
            <a:custGeom>
              <a:avLst/>
              <a:gdLst/>
              <a:ahLst/>
              <a:cxnLst/>
              <a:rect l="l" t="t" r="r" b="b"/>
              <a:pathLst>
                <a:path w="2128" h="1044" extrusionOk="0">
                  <a:moveTo>
                    <a:pt x="231" y="0"/>
                  </a:moveTo>
                  <a:cubicBezTo>
                    <a:pt x="143" y="110"/>
                    <a:pt x="55" y="263"/>
                    <a:pt x="12" y="428"/>
                  </a:cubicBezTo>
                  <a:cubicBezTo>
                    <a:pt x="0" y="548"/>
                    <a:pt x="44" y="658"/>
                    <a:pt x="99" y="746"/>
                  </a:cubicBezTo>
                  <a:cubicBezTo>
                    <a:pt x="231" y="921"/>
                    <a:pt x="450" y="1020"/>
                    <a:pt x="669" y="1042"/>
                  </a:cubicBezTo>
                  <a:cubicBezTo>
                    <a:pt x="690" y="1043"/>
                    <a:pt x="710" y="1044"/>
                    <a:pt x="730" y="1044"/>
                  </a:cubicBezTo>
                  <a:cubicBezTo>
                    <a:pt x="1371" y="1044"/>
                    <a:pt x="2061" y="560"/>
                    <a:pt x="2061" y="560"/>
                  </a:cubicBezTo>
                  <a:lnTo>
                    <a:pt x="2127" y="176"/>
                  </a:lnTo>
                  <a:lnTo>
                    <a:pt x="2127" y="176"/>
                  </a:lnTo>
                  <a:cubicBezTo>
                    <a:pt x="1668" y="538"/>
                    <a:pt x="1130" y="737"/>
                    <a:pt x="767" y="737"/>
                  </a:cubicBezTo>
                  <a:cubicBezTo>
                    <a:pt x="679" y="737"/>
                    <a:pt x="602" y="725"/>
                    <a:pt x="538" y="702"/>
                  </a:cubicBezTo>
                  <a:cubicBezTo>
                    <a:pt x="56" y="538"/>
                    <a:pt x="23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9289137" y="1973881"/>
              <a:ext cx="109775" cy="68075"/>
            </a:xfrm>
            <a:custGeom>
              <a:avLst/>
              <a:gdLst/>
              <a:ahLst/>
              <a:cxnLst/>
              <a:rect l="l" t="t" r="r" b="b"/>
              <a:pathLst>
                <a:path w="2106" h="1306" extrusionOk="0">
                  <a:moveTo>
                    <a:pt x="658" y="0"/>
                  </a:moveTo>
                  <a:lnTo>
                    <a:pt x="0" y="406"/>
                  </a:lnTo>
                  <a:lnTo>
                    <a:pt x="1425" y="1305"/>
                  </a:lnTo>
                  <a:lnTo>
                    <a:pt x="2105" y="877"/>
                  </a:lnTo>
                  <a:lnTo>
                    <a:pt x="1962" y="779"/>
                  </a:lnTo>
                  <a:lnTo>
                    <a:pt x="1425" y="1108"/>
                  </a:lnTo>
                  <a:lnTo>
                    <a:pt x="921" y="779"/>
                  </a:lnTo>
                  <a:lnTo>
                    <a:pt x="1392" y="494"/>
                  </a:lnTo>
                  <a:lnTo>
                    <a:pt x="1250" y="395"/>
                  </a:lnTo>
                  <a:lnTo>
                    <a:pt x="768" y="680"/>
                  </a:lnTo>
                  <a:lnTo>
                    <a:pt x="307" y="406"/>
                  </a:lnTo>
                  <a:lnTo>
                    <a:pt x="822" y="99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9351374" y="1957879"/>
              <a:ext cx="95545" cy="59475"/>
            </a:xfrm>
            <a:custGeom>
              <a:avLst/>
              <a:gdLst/>
              <a:ahLst/>
              <a:cxnLst/>
              <a:rect l="l" t="t" r="r" b="b"/>
              <a:pathLst>
                <a:path w="1833" h="1141" extrusionOk="0">
                  <a:moveTo>
                    <a:pt x="812" y="0"/>
                  </a:moveTo>
                  <a:lnTo>
                    <a:pt x="637" y="99"/>
                  </a:lnTo>
                  <a:lnTo>
                    <a:pt x="724" y="319"/>
                  </a:lnTo>
                  <a:cubicBezTo>
                    <a:pt x="746" y="373"/>
                    <a:pt x="768" y="428"/>
                    <a:pt x="802" y="483"/>
                  </a:cubicBezTo>
                  <a:lnTo>
                    <a:pt x="790" y="483"/>
                  </a:lnTo>
                  <a:cubicBezTo>
                    <a:pt x="702" y="461"/>
                    <a:pt x="626" y="450"/>
                    <a:pt x="538" y="428"/>
                  </a:cubicBezTo>
                  <a:lnTo>
                    <a:pt x="188" y="373"/>
                  </a:lnTo>
                  <a:lnTo>
                    <a:pt x="1" y="483"/>
                  </a:lnTo>
                  <a:lnTo>
                    <a:pt x="812" y="614"/>
                  </a:lnTo>
                  <a:lnTo>
                    <a:pt x="999" y="1140"/>
                  </a:lnTo>
                  <a:lnTo>
                    <a:pt x="1174" y="1031"/>
                  </a:lnTo>
                  <a:lnTo>
                    <a:pt x="1087" y="801"/>
                  </a:lnTo>
                  <a:cubicBezTo>
                    <a:pt x="1053" y="746"/>
                    <a:pt x="1031" y="691"/>
                    <a:pt x="1009" y="636"/>
                  </a:cubicBezTo>
                  <a:lnTo>
                    <a:pt x="1009" y="636"/>
                  </a:lnTo>
                  <a:cubicBezTo>
                    <a:pt x="1097" y="658"/>
                    <a:pt x="1185" y="669"/>
                    <a:pt x="1284" y="691"/>
                  </a:cubicBezTo>
                  <a:lnTo>
                    <a:pt x="1645" y="757"/>
                  </a:lnTo>
                  <a:lnTo>
                    <a:pt x="1832" y="648"/>
                  </a:lnTo>
                  <a:lnTo>
                    <a:pt x="987" y="49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9402248" y="1932181"/>
              <a:ext cx="91532" cy="68023"/>
            </a:xfrm>
            <a:custGeom>
              <a:avLst/>
              <a:gdLst/>
              <a:ahLst/>
              <a:cxnLst/>
              <a:rect l="l" t="t" r="r" b="b"/>
              <a:pathLst>
                <a:path w="1756" h="1305" extrusionOk="0">
                  <a:moveTo>
                    <a:pt x="808" y="150"/>
                  </a:moveTo>
                  <a:cubicBezTo>
                    <a:pt x="951" y="150"/>
                    <a:pt x="1108" y="202"/>
                    <a:pt x="1239" y="285"/>
                  </a:cubicBezTo>
                  <a:cubicBezTo>
                    <a:pt x="1459" y="439"/>
                    <a:pt x="1514" y="603"/>
                    <a:pt x="1327" y="702"/>
                  </a:cubicBezTo>
                  <a:cubicBezTo>
                    <a:pt x="1265" y="742"/>
                    <a:pt x="1185" y="761"/>
                    <a:pt x="1100" y="761"/>
                  </a:cubicBezTo>
                  <a:cubicBezTo>
                    <a:pt x="1022" y="761"/>
                    <a:pt x="941" y="744"/>
                    <a:pt x="867" y="713"/>
                  </a:cubicBezTo>
                  <a:cubicBezTo>
                    <a:pt x="834" y="702"/>
                    <a:pt x="812" y="691"/>
                    <a:pt x="779" y="669"/>
                  </a:cubicBezTo>
                  <a:lnTo>
                    <a:pt x="604" y="559"/>
                  </a:lnTo>
                  <a:cubicBezTo>
                    <a:pt x="582" y="549"/>
                    <a:pt x="560" y="527"/>
                    <a:pt x="549" y="505"/>
                  </a:cubicBezTo>
                  <a:cubicBezTo>
                    <a:pt x="439" y="395"/>
                    <a:pt x="461" y="274"/>
                    <a:pt x="582" y="208"/>
                  </a:cubicBezTo>
                  <a:cubicBezTo>
                    <a:pt x="646" y="168"/>
                    <a:pt x="725" y="150"/>
                    <a:pt x="808" y="150"/>
                  </a:cubicBezTo>
                  <a:close/>
                  <a:moveTo>
                    <a:pt x="829" y="0"/>
                  </a:moveTo>
                  <a:cubicBezTo>
                    <a:pt x="699" y="0"/>
                    <a:pt x="578" y="29"/>
                    <a:pt x="483" y="88"/>
                  </a:cubicBezTo>
                  <a:cubicBezTo>
                    <a:pt x="330" y="176"/>
                    <a:pt x="286" y="285"/>
                    <a:pt x="340" y="406"/>
                  </a:cubicBezTo>
                  <a:lnTo>
                    <a:pt x="154" y="307"/>
                  </a:lnTo>
                  <a:lnTo>
                    <a:pt x="1" y="395"/>
                  </a:lnTo>
                  <a:cubicBezTo>
                    <a:pt x="111" y="449"/>
                    <a:pt x="220" y="515"/>
                    <a:pt x="340" y="603"/>
                  </a:cubicBezTo>
                  <a:lnTo>
                    <a:pt x="1415" y="1305"/>
                  </a:lnTo>
                  <a:lnTo>
                    <a:pt x="1590" y="1206"/>
                  </a:lnTo>
                  <a:lnTo>
                    <a:pt x="1053" y="855"/>
                  </a:lnTo>
                  <a:lnTo>
                    <a:pt x="1053" y="855"/>
                  </a:lnTo>
                  <a:cubicBezTo>
                    <a:pt x="1091" y="861"/>
                    <a:pt x="1128" y="864"/>
                    <a:pt x="1166" y="864"/>
                  </a:cubicBezTo>
                  <a:cubicBezTo>
                    <a:pt x="1285" y="864"/>
                    <a:pt x="1403" y="837"/>
                    <a:pt x="1503" y="778"/>
                  </a:cubicBezTo>
                  <a:cubicBezTo>
                    <a:pt x="1722" y="658"/>
                    <a:pt x="1755" y="417"/>
                    <a:pt x="1404" y="176"/>
                  </a:cubicBezTo>
                  <a:cubicBezTo>
                    <a:pt x="1224" y="60"/>
                    <a:pt x="1016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9466831" y="1899603"/>
              <a:ext cx="85746" cy="47173"/>
            </a:xfrm>
            <a:custGeom>
              <a:avLst/>
              <a:gdLst/>
              <a:ahLst/>
              <a:cxnLst/>
              <a:rect l="l" t="t" r="r" b="b"/>
              <a:pathLst>
                <a:path w="1645" h="905" extrusionOk="0">
                  <a:moveTo>
                    <a:pt x="660" y="140"/>
                  </a:moveTo>
                  <a:cubicBezTo>
                    <a:pt x="823" y="140"/>
                    <a:pt x="989" y="202"/>
                    <a:pt x="1097" y="274"/>
                  </a:cubicBezTo>
                  <a:cubicBezTo>
                    <a:pt x="1327" y="428"/>
                    <a:pt x="1360" y="603"/>
                    <a:pt x="1184" y="702"/>
                  </a:cubicBezTo>
                  <a:cubicBezTo>
                    <a:pt x="1116" y="740"/>
                    <a:pt x="1032" y="759"/>
                    <a:pt x="941" y="759"/>
                  </a:cubicBezTo>
                  <a:cubicBezTo>
                    <a:pt x="798" y="759"/>
                    <a:pt x="639" y="712"/>
                    <a:pt x="505" y="625"/>
                  </a:cubicBezTo>
                  <a:cubicBezTo>
                    <a:pt x="319" y="504"/>
                    <a:pt x="209" y="318"/>
                    <a:pt x="417" y="197"/>
                  </a:cubicBezTo>
                  <a:cubicBezTo>
                    <a:pt x="492" y="156"/>
                    <a:pt x="576" y="140"/>
                    <a:pt x="660" y="140"/>
                  </a:cubicBezTo>
                  <a:close/>
                  <a:moveTo>
                    <a:pt x="720" y="0"/>
                  </a:moveTo>
                  <a:cubicBezTo>
                    <a:pt x="564" y="0"/>
                    <a:pt x="413" y="36"/>
                    <a:pt x="285" y="110"/>
                  </a:cubicBezTo>
                  <a:cubicBezTo>
                    <a:pt x="12" y="263"/>
                    <a:pt x="0" y="516"/>
                    <a:pt x="341" y="735"/>
                  </a:cubicBezTo>
                  <a:cubicBezTo>
                    <a:pt x="511" y="850"/>
                    <a:pt x="708" y="905"/>
                    <a:pt x="896" y="905"/>
                  </a:cubicBezTo>
                  <a:cubicBezTo>
                    <a:pt x="1048" y="905"/>
                    <a:pt x="1194" y="869"/>
                    <a:pt x="1316" y="801"/>
                  </a:cubicBezTo>
                  <a:cubicBezTo>
                    <a:pt x="1547" y="669"/>
                    <a:pt x="1645" y="417"/>
                    <a:pt x="1284" y="165"/>
                  </a:cubicBezTo>
                  <a:cubicBezTo>
                    <a:pt x="1114" y="56"/>
                    <a:pt x="914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9519424" y="1869319"/>
              <a:ext cx="61768" cy="49727"/>
            </a:xfrm>
            <a:custGeom>
              <a:avLst/>
              <a:gdLst/>
              <a:ahLst/>
              <a:cxnLst/>
              <a:rect l="l" t="t" r="r" b="b"/>
              <a:pathLst>
                <a:path w="1185" h="954" extrusionOk="0">
                  <a:moveTo>
                    <a:pt x="494" y="0"/>
                  </a:moveTo>
                  <a:cubicBezTo>
                    <a:pt x="472" y="11"/>
                    <a:pt x="461" y="22"/>
                    <a:pt x="439" y="33"/>
                  </a:cubicBezTo>
                  <a:cubicBezTo>
                    <a:pt x="318" y="99"/>
                    <a:pt x="285" y="220"/>
                    <a:pt x="373" y="329"/>
                  </a:cubicBezTo>
                  <a:lnTo>
                    <a:pt x="362" y="340"/>
                  </a:lnTo>
                  <a:lnTo>
                    <a:pt x="165" y="208"/>
                  </a:lnTo>
                  <a:lnTo>
                    <a:pt x="0" y="307"/>
                  </a:lnTo>
                  <a:cubicBezTo>
                    <a:pt x="99" y="362"/>
                    <a:pt x="209" y="427"/>
                    <a:pt x="318" y="505"/>
                  </a:cubicBezTo>
                  <a:lnTo>
                    <a:pt x="998" y="954"/>
                  </a:lnTo>
                  <a:lnTo>
                    <a:pt x="1184" y="855"/>
                  </a:lnTo>
                  <a:lnTo>
                    <a:pt x="658" y="505"/>
                  </a:lnTo>
                  <a:cubicBezTo>
                    <a:pt x="625" y="483"/>
                    <a:pt x="604" y="461"/>
                    <a:pt x="582" y="439"/>
                  </a:cubicBezTo>
                  <a:cubicBezTo>
                    <a:pt x="472" y="340"/>
                    <a:pt x="472" y="220"/>
                    <a:pt x="604" y="154"/>
                  </a:cubicBezTo>
                  <a:cubicBezTo>
                    <a:pt x="625" y="132"/>
                    <a:pt x="647" y="120"/>
                    <a:pt x="669" y="12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9547989" y="1847009"/>
              <a:ext cx="86892" cy="45349"/>
            </a:xfrm>
            <a:custGeom>
              <a:avLst/>
              <a:gdLst/>
              <a:ahLst/>
              <a:cxnLst/>
              <a:rect l="l" t="t" r="r" b="b"/>
              <a:pathLst>
                <a:path w="1667" h="870" extrusionOk="0">
                  <a:moveTo>
                    <a:pt x="143" y="0"/>
                  </a:moveTo>
                  <a:lnTo>
                    <a:pt x="0" y="132"/>
                  </a:lnTo>
                  <a:lnTo>
                    <a:pt x="241" y="285"/>
                  </a:lnTo>
                  <a:lnTo>
                    <a:pt x="88" y="373"/>
                  </a:lnTo>
                  <a:lnTo>
                    <a:pt x="220" y="472"/>
                  </a:lnTo>
                  <a:lnTo>
                    <a:pt x="384" y="373"/>
                  </a:lnTo>
                  <a:lnTo>
                    <a:pt x="921" y="735"/>
                  </a:lnTo>
                  <a:cubicBezTo>
                    <a:pt x="1042" y="812"/>
                    <a:pt x="1140" y="855"/>
                    <a:pt x="1250" y="867"/>
                  </a:cubicBezTo>
                  <a:cubicBezTo>
                    <a:pt x="1264" y="869"/>
                    <a:pt x="1279" y="869"/>
                    <a:pt x="1294" y="869"/>
                  </a:cubicBezTo>
                  <a:cubicBezTo>
                    <a:pt x="1370" y="869"/>
                    <a:pt x="1451" y="847"/>
                    <a:pt x="1525" y="801"/>
                  </a:cubicBezTo>
                  <a:cubicBezTo>
                    <a:pt x="1601" y="768"/>
                    <a:pt x="1645" y="724"/>
                    <a:pt x="1667" y="691"/>
                  </a:cubicBezTo>
                  <a:lnTo>
                    <a:pt x="1525" y="604"/>
                  </a:lnTo>
                  <a:cubicBezTo>
                    <a:pt x="1513" y="626"/>
                    <a:pt x="1481" y="648"/>
                    <a:pt x="1426" y="680"/>
                  </a:cubicBezTo>
                  <a:cubicBezTo>
                    <a:pt x="1389" y="700"/>
                    <a:pt x="1352" y="710"/>
                    <a:pt x="1312" y="710"/>
                  </a:cubicBezTo>
                  <a:cubicBezTo>
                    <a:pt x="1245" y="710"/>
                    <a:pt x="1173" y="681"/>
                    <a:pt x="1097" y="626"/>
                  </a:cubicBezTo>
                  <a:lnTo>
                    <a:pt x="570" y="275"/>
                  </a:lnTo>
                  <a:lnTo>
                    <a:pt x="834" y="121"/>
                  </a:lnTo>
                  <a:lnTo>
                    <a:pt x="702" y="34"/>
                  </a:lnTo>
                  <a:lnTo>
                    <a:pt x="428" y="187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9667980" y="1548387"/>
              <a:ext cx="214963" cy="234406"/>
            </a:xfrm>
            <a:custGeom>
              <a:avLst/>
              <a:gdLst/>
              <a:ahLst/>
              <a:cxnLst/>
              <a:rect l="l" t="t" r="r" b="b"/>
              <a:pathLst>
                <a:path w="4124" h="4497" extrusionOk="0">
                  <a:moveTo>
                    <a:pt x="2084" y="1"/>
                  </a:moveTo>
                  <a:cubicBezTo>
                    <a:pt x="2023" y="1"/>
                    <a:pt x="1963" y="17"/>
                    <a:pt x="1908" y="50"/>
                  </a:cubicBezTo>
                  <a:lnTo>
                    <a:pt x="220" y="1015"/>
                  </a:lnTo>
                  <a:cubicBezTo>
                    <a:pt x="110" y="1081"/>
                    <a:pt x="45" y="1190"/>
                    <a:pt x="45" y="1322"/>
                  </a:cubicBezTo>
                  <a:lnTo>
                    <a:pt x="1" y="3142"/>
                  </a:lnTo>
                  <a:cubicBezTo>
                    <a:pt x="1" y="3263"/>
                    <a:pt x="66" y="3383"/>
                    <a:pt x="176" y="3449"/>
                  </a:cubicBezTo>
                  <a:lnTo>
                    <a:pt x="1821" y="4447"/>
                  </a:lnTo>
                  <a:cubicBezTo>
                    <a:pt x="1875" y="4480"/>
                    <a:pt x="1936" y="4496"/>
                    <a:pt x="1996" y="4496"/>
                  </a:cubicBezTo>
                  <a:cubicBezTo>
                    <a:pt x="2056" y="4496"/>
                    <a:pt x="2117" y="4480"/>
                    <a:pt x="2171" y="4447"/>
                  </a:cubicBezTo>
                  <a:lnTo>
                    <a:pt x="3893" y="3515"/>
                  </a:lnTo>
                  <a:cubicBezTo>
                    <a:pt x="4003" y="3449"/>
                    <a:pt x="4079" y="3339"/>
                    <a:pt x="4079" y="3208"/>
                  </a:cubicBezTo>
                  <a:lnTo>
                    <a:pt x="4113" y="1388"/>
                  </a:lnTo>
                  <a:cubicBezTo>
                    <a:pt x="4123" y="1256"/>
                    <a:pt x="4057" y="1136"/>
                    <a:pt x="3948" y="1070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9707438" y="1568716"/>
              <a:ext cx="133805" cy="117750"/>
            </a:xfrm>
            <a:custGeom>
              <a:avLst/>
              <a:gdLst/>
              <a:ahLst/>
              <a:cxnLst/>
              <a:rect l="l" t="t" r="r" b="b"/>
              <a:pathLst>
                <a:path w="2567" h="2259" extrusionOk="0">
                  <a:moveTo>
                    <a:pt x="549" y="0"/>
                  </a:moveTo>
                  <a:lnTo>
                    <a:pt x="1" y="318"/>
                  </a:lnTo>
                  <a:lnTo>
                    <a:pt x="1996" y="1568"/>
                  </a:lnTo>
                  <a:lnTo>
                    <a:pt x="1996" y="2259"/>
                  </a:lnTo>
                  <a:lnTo>
                    <a:pt x="2544" y="1962"/>
                  </a:lnTo>
                  <a:lnTo>
                    <a:pt x="2566" y="125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9670169" y="1606037"/>
              <a:ext cx="212253" cy="63905"/>
            </a:xfrm>
            <a:custGeom>
              <a:avLst/>
              <a:gdLst/>
              <a:ahLst/>
              <a:cxnLst/>
              <a:rect l="l" t="t" r="r" b="b"/>
              <a:pathLst>
                <a:path w="4072" h="1226" extrusionOk="0">
                  <a:moveTo>
                    <a:pt x="76" y="1"/>
                  </a:moveTo>
                  <a:cubicBezTo>
                    <a:pt x="32" y="1"/>
                    <a:pt x="0" y="67"/>
                    <a:pt x="46" y="96"/>
                  </a:cubicBezTo>
                  <a:cubicBezTo>
                    <a:pt x="616" y="435"/>
                    <a:pt x="1198" y="764"/>
                    <a:pt x="1768" y="1104"/>
                  </a:cubicBezTo>
                  <a:cubicBezTo>
                    <a:pt x="1823" y="1137"/>
                    <a:pt x="1900" y="1214"/>
                    <a:pt x="1965" y="1224"/>
                  </a:cubicBezTo>
                  <a:cubicBezTo>
                    <a:pt x="1970" y="1225"/>
                    <a:pt x="1974" y="1226"/>
                    <a:pt x="1979" y="1226"/>
                  </a:cubicBezTo>
                  <a:cubicBezTo>
                    <a:pt x="2032" y="1226"/>
                    <a:pt x="2101" y="1168"/>
                    <a:pt x="2151" y="1148"/>
                  </a:cubicBezTo>
                  <a:cubicBezTo>
                    <a:pt x="2492" y="961"/>
                    <a:pt x="2831" y="786"/>
                    <a:pt x="3182" y="600"/>
                  </a:cubicBezTo>
                  <a:cubicBezTo>
                    <a:pt x="3457" y="446"/>
                    <a:pt x="3742" y="304"/>
                    <a:pt x="4015" y="150"/>
                  </a:cubicBezTo>
                  <a:cubicBezTo>
                    <a:pt x="4072" y="131"/>
                    <a:pt x="4040" y="56"/>
                    <a:pt x="3987" y="56"/>
                  </a:cubicBezTo>
                  <a:cubicBezTo>
                    <a:pt x="3979" y="56"/>
                    <a:pt x="3970" y="58"/>
                    <a:pt x="3961" y="62"/>
                  </a:cubicBezTo>
                  <a:cubicBezTo>
                    <a:pt x="3391" y="369"/>
                    <a:pt x="2809" y="676"/>
                    <a:pt x="2229" y="983"/>
                  </a:cubicBezTo>
                  <a:cubicBezTo>
                    <a:pt x="2169" y="1023"/>
                    <a:pt x="2046" y="1054"/>
                    <a:pt x="1983" y="1109"/>
                  </a:cubicBezTo>
                  <a:lnTo>
                    <a:pt x="1983" y="1109"/>
                  </a:lnTo>
                  <a:cubicBezTo>
                    <a:pt x="1963" y="1087"/>
                    <a:pt x="1897" y="1059"/>
                    <a:pt x="1866" y="1049"/>
                  </a:cubicBezTo>
                  <a:cubicBezTo>
                    <a:pt x="1549" y="852"/>
                    <a:pt x="1220" y="666"/>
                    <a:pt x="891" y="468"/>
                  </a:cubicBezTo>
                  <a:lnTo>
                    <a:pt x="102" y="8"/>
                  </a:lnTo>
                  <a:cubicBezTo>
                    <a:pt x="93" y="3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9768581" y="1664573"/>
              <a:ext cx="7506" cy="120513"/>
            </a:xfrm>
            <a:custGeom>
              <a:avLst/>
              <a:gdLst/>
              <a:ahLst/>
              <a:cxnLst/>
              <a:rect l="l" t="t" r="r" b="b"/>
              <a:pathLst>
                <a:path w="144" h="2312" extrusionOk="0">
                  <a:moveTo>
                    <a:pt x="94" y="0"/>
                  </a:moveTo>
                  <a:cubicBezTo>
                    <a:pt x="69" y="0"/>
                    <a:pt x="44" y="19"/>
                    <a:pt x="44" y="58"/>
                  </a:cubicBezTo>
                  <a:cubicBezTo>
                    <a:pt x="22" y="793"/>
                    <a:pt x="12" y="1527"/>
                    <a:pt x="0" y="2262"/>
                  </a:cubicBezTo>
                  <a:cubicBezTo>
                    <a:pt x="0" y="2295"/>
                    <a:pt x="25" y="2311"/>
                    <a:pt x="50" y="2311"/>
                  </a:cubicBezTo>
                  <a:cubicBezTo>
                    <a:pt x="75" y="2311"/>
                    <a:pt x="99" y="2295"/>
                    <a:pt x="99" y="2262"/>
                  </a:cubicBezTo>
                  <a:cubicBezTo>
                    <a:pt x="121" y="1527"/>
                    <a:pt x="132" y="793"/>
                    <a:pt x="143" y="58"/>
                  </a:cubicBezTo>
                  <a:cubicBezTo>
                    <a:pt x="143" y="19"/>
                    <a:pt x="11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9844579" y="1705491"/>
              <a:ext cx="26375" cy="26584"/>
            </a:xfrm>
            <a:custGeom>
              <a:avLst/>
              <a:gdLst/>
              <a:ahLst/>
              <a:cxnLst/>
              <a:rect l="l" t="t" r="r" b="b"/>
              <a:pathLst>
                <a:path w="506" h="510" extrusionOk="0">
                  <a:moveTo>
                    <a:pt x="456" y="0"/>
                  </a:moveTo>
                  <a:cubicBezTo>
                    <a:pt x="447" y="0"/>
                    <a:pt x="438" y="3"/>
                    <a:pt x="428" y="8"/>
                  </a:cubicBezTo>
                  <a:lnTo>
                    <a:pt x="55" y="216"/>
                  </a:lnTo>
                  <a:cubicBezTo>
                    <a:pt x="23" y="237"/>
                    <a:pt x="1" y="271"/>
                    <a:pt x="1" y="315"/>
                  </a:cubicBezTo>
                  <a:lnTo>
                    <a:pt x="1" y="457"/>
                  </a:lnTo>
                  <a:cubicBezTo>
                    <a:pt x="1" y="489"/>
                    <a:pt x="24" y="509"/>
                    <a:pt x="50" y="509"/>
                  </a:cubicBezTo>
                  <a:cubicBezTo>
                    <a:pt x="59" y="509"/>
                    <a:pt x="69" y="506"/>
                    <a:pt x="77" y="501"/>
                  </a:cubicBezTo>
                  <a:lnTo>
                    <a:pt x="461" y="293"/>
                  </a:lnTo>
                  <a:cubicBezTo>
                    <a:pt x="483" y="281"/>
                    <a:pt x="505" y="249"/>
                    <a:pt x="505" y="216"/>
                  </a:cubicBezTo>
                  <a:lnTo>
                    <a:pt x="505" y="52"/>
                  </a:lnTo>
                  <a:cubicBezTo>
                    <a:pt x="505" y="26"/>
                    <a:pt x="485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678874" y="1630848"/>
              <a:ext cx="30910" cy="42378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60" y="0"/>
                  </a:moveTo>
                  <a:cubicBezTo>
                    <a:pt x="33" y="0"/>
                    <a:pt x="9" y="20"/>
                    <a:pt x="0" y="47"/>
                  </a:cubicBezTo>
                  <a:lnTo>
                    <a:pt x="0" y="420"/>
                  </a:lnTo>
                  <a:cubicBezTo>
                    <a:pt x="0" y="463"/>
                    <a:pt x="22" y="497"/>
                    <a:pt x="55" y="519"/>
                  </a:cubicBezTo>
                  <a:lnTo>
                    <a:pt x="505" y="804"/>
                  </a:lnTo>
                  <a:cubicBezTo>
                    <a:pt x="514" y="810"/>
                    <a:pt x="524" y="813"/>
                    <a:pt x="533" y="813"/>
                  </a:cubicBezTo>
                  <a:cubicBezTo>
                    <a:pt x="558" y="813"/>
                    <a:pt x="581" y="794"/>
                    <a:pt x="581" y="770"/>
                  </a:cubicBezTo>
                  <a:lnTo>
                    <a:pt x="592" y="387"/>
                  </a:lnTo>
                  <a:cubicBezTo>
                    <a:pt x="592" y="354"/>
                    <a:pt x="571" y="310"/>
                    <a:pt x="537" y="288"/>
                  </a:cubicBezTo>
                  <a:lnTo>
                    <a:pt x="77" y="3"/>
                  </a:lnTo>
                  <a:cubicBezTo>
                    <a:pt x="71" y="1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8730777" y="3846201"/>
              <a:ext cx="108055" cy="126560"/>
            </a:xfrm>
            <a:custGeom>
              <a:avLst/>
              <a:gdLst/>
              <a:ahLst/>
              <a:cxnLst/>
              <a:rect l="l" t="t" r="r" b="b"/>
              <a:pathLst>
                <a:path w="2073" h="2428" extrusionOk="0">
                  <a:moveTo>
                    <a:pt x="1211" y="1"/>
                  </a:moveTo>
                  <a:cubicBezTo>
                    <a:pt x="1094" y="1"/>
                    <a:pt x="962" y="43"/>
                    <a:pt x="823" y="129"/>
                  </a:cubicBezTo>
                  <a:cubicBezTo>
                    <a:pt x="362" y="414"/>
                    <a:pt x="0" y="1084"/>
                    <a:pt x="22" y="1620"/>
                  </a:cubicBezTo>
                  <a:cubicBezTo>
                    <a:pt x="33" y="1883"/>
                    <a:pt x="121" y="2070"/>
                    <a:pt x="275" y="2147"/>
                  </a:cubicBezTo>
                  <a:cubicBezTo>
                    <a:pt x="275" y="2158"/>
                    <a:pt x="746" y="2410"/>
                    <a:pt x="757" y="2410"/>
                  </a:cubicBezTo>
                  <a:cubicBezTo>
                    <a:pt x="782" y="2422"/>
                    <a:pt x="800" y="2428"/>
                    <a:pt x="813" y="2428"/>
                  </a:cubicBezTo>
                  <a:cubicBezTo>
                    <a:pt x="884" y="2428"/>
                    <a:pt x="838" y="2277"/>
                    <a:pt x="1031" y="2158"/>
                  </a:cubicBezTo>
                  <a:cubicBezTo>
                    <a:pt x="1491" y="1873"/>
                    <a:pt x="1853" y="1204"/>
                    <a:pt x="1842" y="667"/>
                  </a:cubicBezTo>
                  <a:cubicBezTo>
                    <a:pt x="1831" y="404"/>
                    <a:pt x="2073" y="392"/>
                    <a:pt x="1919" y="305"/>
                  </a:cubicBezTo>
                  <a:lnTo>
                    <a:pt x="1415" y="53"/>
                  </a:lnTo>
                  <a:cubicBezTo>
                    <a:pt x="1355" y="19"/>
                    <a:pt x="1286" y="1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8757048" y="3859962"/>
              <a:ext cx="88665" cy="115092"/>
            </a:xfrm>
            <a:custGeom>
              <a:avLst/>
              <a:gdLst/>
              <a:ahLst/>
              <a:cxnLst/>
              <a:rect l="l" t="t" r="r" b="b"/>
              <a:pathLst>
                <a:path w="1701" h="2208" extrusionOk="0">
                  <a:moveTo>
                    <a:pt x="1214" y="1"/>
                  </a:moveTo>
                  <a:cubicBezTo>
                    <a:pt x="1096" y="1"/>
                    <a:pt x="963" y="42"/>
                    <a:pt x="823" y="128"/>
                  </a:cubicBezTo>
                  <a:cubicBezTo>
                    <a:pt x="363" y="413"/>
                    <a:pt x="0" y="1083"/>
                    <a:pt x="12" y="1619"/>
                  </a:cubicBezTo>
                  <a:cubicBezTo>
                    <a:pt x="27" y="1993"/>
                    <a:pt x="217" y="2208"/>
                    <a:pt x="486" y="2208"/>
                  </a:cubicBezTo>
                  <a:cubicBezTo>
                    <a:pt x="604" y="2208"/>
                    <a:pt x="737" y="2167"/>
                    <a:pt x="877" y="2080"/>
                  </a:cubicBezTo>
                  <a:cubicBezTo>
                    <a:pt x="1338" y="1795"/>
                    <a:pt x="1700" y="1127"/>
                    <a:pt x="1678" y="589"/>
                  </a:cubicBezTo>
                  <a:cubicBezTo>
                    <a:pt x="1670" y="215"/>
                    <a:pt x="1482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773050" y="3882792"/>
              <a:ext cx="57181" cy="74018"/>
            </a:xfrm>
            <a:custGeom>
              <a:avLst/>
              <a:gdLst/>
              <a:ahLst/>
              <a:cxnLst/>
              <a:rect l="l" t="t" r="r" b="b"/>
              <a:pathLst>
                <a:path w="1097" h="1420" extrusionOk="0">
                  <a:moveTo>
                    <a:pt x="782" y="1"/>
                  </a:moveTo>
                  <a:cubicBezTo>
                    <a:pt x="705" y="1"/>
                    <a:pt x="618" y="28"/>
                    <a:pt x="527" y="85"/>
                  </a:cubicBezTo>
                  <a:cubicBezTo>
                    <a:pt x="231" y="260"/>
                    <a:pt x="0" y="699"/>
                    <a:pt x="12" y="1039"/>
                  </a:cubicBezTo>
                  <a:cubicBezTo>
                    <a:pt x="19" y="1282"/>
                    <a:pt x="142" y="1420"/>
                    <a:pt x="315" y="1420"/>
                  </a:cubicBezTo>
                  <a:cubicBezTo>
                    <a:pt x="392" y="1420"/>
                    <a:pt x="479" y="1393"/>
                    <a:pt x="570" y="1335"/>
                  </a:cubicBezTo>
                  <a:cubicBezTo>
                    <a:pt x="867" y="1149"/>
                    <a:pt x="1097" y="721"/>
                    <a:pt x="1086" y="382"/>
                  </a:cubicBezTo>
                  <a:cubicBezTo>
                    <a:pt x="1078" y="139"/>
                    <a:pt x="955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9007351" y="3662774"/>
              <a:ext cx="108107" cy="126560"/>
            </a:xfrm>
            <a:custGeom>
              <a:avLst/>
              <a:gdLst/>
              <a:ahLst/>
              <a:cxnLst/>
              <a:rect l="l" t="t" r="r" b="b"/>
              <a:pathLst>
                <a:path w="2074" h="2428" extrusionOk="0">
                  <a:moveTo>
                    <a:pt x="1203" y="0"/>
                  </a:moveTo>
                  <a:cubicBezTo>
                    <a:pt x="1086" y="0"/>
                    <a:pt x="957" y="42"/>
                    <a:pt x="823" y="129"/>
                  </a:cubicBezTo>
                  <a:cubicBezTo>
                    <a:pt x="363" y="414"/>
                    <a:pt x="1" y="1083"/>
                    <a:pt x="12" y="1620"/>
                  </a:cubicBezTo>
                  <a:cubicBezTo>
                    <a:pt x="22" y="1884"/>
                    <a:pt x="122" y="2069"/>
                    <a:pt x="275" y="2147"/>
                  </a:cubicBezTo>
                  <a:cubicBezTo>
                    <a:pt x="275" y="2157"/>
                    <a:pt x="746" y="2410"/>
                    <a:pt x="746" y="2410"/>
                  </a:cubicBezTo>
                  <a:cubicBezTo>
                    <a:pt x="771" y="2422"/>
                    <a:pt x="789" y="2428"/>
                    <a:pt x="803" y="2428"/>
                  </a:cubicBezTo>
                  <a:cubicBezTo>
                    <a:pt x="876" y="2428"/>
                    <a:pt x="838" y="2277"/>
                    <a:pt x="1031" y="2157"/>
                  </a:cubicBezTo>
                  <a:cubicBezTo>
                    <a:pt x="1492" y="1872"/>
                    <a:pt x="1854" y="1204"/>
                    <a:pt x="1832" y="666"/>
                  </a:cubicBezTo>
                  <a:cubicBezTo>
                    <a:pt x="1820" y="403"/>
                    <a:pt x="2073" y="392"/>
                    <a:pt x="1920" y="305"/>
                  </a:cubicBezTo>
                  <a:cubicBezTo>
                    <a:pt x="1908" y="305"/>
                    <a:pt x="1415" y="52"/>
                    <a:pt x="1415" y="52"/>
                  </a:cubicBezTo>
                  <a:cubicBezTo>
                    <a:pt x="1351" y="18"/>
                    <a:pt x="1279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9033622" y="3676535"/>
              <a:ext cx="88091" cy="115092"/>
            </a:xfrm>
            <a:custGeom>
              <a:avLst/>
              <a:gdLst/>
              <a:ahLst/>
              <a:cxnLst/>
              <a:rect l="l" t="t" r="r" b="b"/>
              <a:pathLst>
                <a:path w="1690" h="2208" extrusionOk="0">
                  <a:moveTo>
                    <a:pt x="1206" y="1"/>
                  </a:moveTo>
                  <a:cubicBezTo>
                    <a:pt x="1086" y="1"/>
                    <a:pt x="952" y="42"/>
                    <a:pt x="812" y="128"/>
                  </a:cubicBezTo>
                  <a:cubicBezTo>
                    <a:pt x="352" y="413"/>
                    <a:pt x="1" y="1082"/>
                    <a:pt x="12" y="1620"/>
                  </a:cubicBezTo>
                  <a:cubicBezTo>
                    <a:pt x="27" y="1993"/>
                    <a:pt x="218" y="2208"/>
                    <a:pt x="487" y="2208"/>
                  </a:cubicBezTo>
                  <a:cubicBezTo>
                    <a:pt x="605" y="2208"/>
                    <a:pt x="738" y="2167"/>
                    <a:pt x="878" y="2080"/>
                  </a:cubicBezTo>
                  <a:cubicBezTo>
                    <a:pt x="1338" y="1795"/>
                    <a:pt x="1689" y="1126"/>
                    <a:pt x="1679" y="589"/>
                  </a:cubicBezTo>
                  <a:cubicBezTo>
                    <a:pt x="1671" y="215"/>
                    <a:pt x="1477" y="1"/>
                    <a:pt x="1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049624" y="3699366"/>
              <a:ext cx="57233" cy="74018"/>
            </a:xfrm>
            <a:custGeom>
              <a:avLst/>
              <a:gdLst/>
              <a:ahLst/>
              <a:cxnLst/>
              <a:rect l="l" t="t" r="r" b="b"/>
              <a:pathLst>
                <a:path w="1098" h="1420" extrusionOk="0">
                  <a:moveTo>
                    <a:pt x="783" y="0"/>
                  </a:moveTo>
                  <a:cubicBezTo>
                    <a:pt x="706" y="0"/>
                    <a:pt x="618" y="28"/>
                    <a:pt x="527" y="85"/>
                  </a:cubicBezTo>
                  <a:cubicBezTo>
                    <a:pt x="232" y="261"/>
                    <a:pt x="1" y="699"/>
                    <a:pt x="12" y="1039"/>
                  </a:cubicBezTo>
                  <a:cubicBezTo>
                    <a:pt x="20" y="1282"/>
                    <a:pt x="137" y="1419"/>
                    <a:pt x="308" y="1419"/>
                  </a:cubicBezTo>
                  <a:cubicBezTo>
                    <a:pt x="383" y="1419"/>
                    <a:pt x="469" y="1392"/>
                    <a:pt x="560" y="1335"/>
                  </a:cubicBezTo>
                  <a:cubicBezTo>
                    <a:pt x="867" y="1148"/>
                    <a:pt x="1097" y="721"/>
                    <a:pt x="1087" y="381"/>
                  </a:cubicBezTo>
                  <a:cubicBezTo>
                    <a:pt x="1079" y="138"/>
                    <a:pt x="956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483341" y="3830668"/>
              <a:ext cx="186347" cy="144595"/>
            </a:xfrm>
            <a:custGeom>
              <a:avLst/>
              <a:gdLst/>
              <a:ahLst/>
              <a:cxnLst/>
              <a:rect l="l" t="t" r="r" b="b"/>
              <a:pathLst>
                <a:path w="3575" h="2774" extrusionOk="0">
                  <a:moveTo>
                    <a:pt x="0" y="0"/>
                  </a:moveTo>
                  <a:lnTo>
                    <a:pt x="11" y="405"/>
                  </a:lnTo>
                  <a:lnTo>
                    <a:pt x="3574" y="2774"/>
                  </a:lnTo>
                  <a:lnTo>
                    <a:pt x="3552" y="1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8483341" y="3519535"/>
              <a:ext cx="684088" cy="455729"/>
            </a:xfrm>
            <a:custGeom>
              <a:avLst/>
              <a:gdLst/>
              <a:ahLst/>
              <a:cxnLst/>
              <a:rect l="l" t="t" r="r" b="b"/>
              <a:pathLst>
                <a:path w="13124" h="8743" extrusionOk="0">
                  <a:moveTo>
                    <a:pt x="9546" y="0"/>
                  </a:moveTo>
                  <a:cubicBezTo>
                    <a:pt x="9521" y="0"/>
                    <a:pt x="9497" y="8"/>
                    <a:pt x="9473" y="27"/>
                  </a:cubicBezTo>
                  <a:lnTo>
                    <a:pt x="0" y="5969"/>
                  </a:lnTo>
                  <a:lnTo>
                    <a:pt x="3552" y="7865"/>
                  </a:lnTo>
                  <a:lnTo>
                    <a:pt x="3574" y="8743"/>
                  </a:lnTo>
                  <a:lnTo>
                    <a:pt x="13058" y="2812"/>
                  </a:lnTo>
                  <a:cubicBezTo>
                    <a:pt x="13101" y="2790"/>
                    <a:pt x="13123" y="2746"/>
                    <a:pt x="13123" y="2690"/>
                  </a:cubicBezTo>
                  <a:lnTo>
                    <a:pt x="13101" y="1945"/>
                  </a:lnTo>
                  <a:cubicBezTo>
                    <a:pt x="13091" y="1901"/>
                    <a:pt x="13069" y="1857"/>
                    <a:pt x="13025" y="1835"/>
                  </a:cubicBezTo>
                  <a:lnTo>
                    <a:pt x="9604" y="15"/>
                  </a:lnTo>
                  <a:cubicBezTo>
                    <a:pt x="9585" y="5"/>
                    <a:pt x="9565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8485009" y="3418935"/>
              <a:ext cx="644682" cy="499775"/>
            </a:xfrm>
            <a:custGeom>
              <a:avLst/>
              <a:gdLst/>
              <a:ahLst/>
              <a:cxnLst/>
              <a:rect l="l" t="t" r="r" b="b"/>
              <a:pathLst>
                <a:path w="12368" h="9588" extrusionOk="0">
                  <a:moveTo>
                    <a:pt x="11654" y="0"/>
                  </a:moveTo>
                  <a:cubicBezTo>
                    <a:pt x="11621" y="0"/>
                    <a:pt x="11587" y="9"/>
                    <a:pt x="11556" y="27"/>
                  </a:cubicBezTo>
                  <a:lnTo>
                    <a:pt x="3465" y="5256"/>
                  </a:lnTo>
                  <a:cubicBezTo>
                    <a:pt x="3438" y="5273"/>
                    <a:pt x="3405" y="5281"/>
                    <a:pt x="3372" y="5281"/>
                  </a:cubicBezTo>
                  <a:cubicBezTo>
                    <a:pt x="3339" y="5281"/>
                    <a:pt x="3306" y="5273"/>
                    <a:pt x="3279" y="5256"/>
                  </a:cubicBezTo>
                  <a:lnTo>
                    <a:pt x="319" y="3557"/>
                  </a:lnTo>
                  <a:cubicBezTo>
                    <a:pt x="291" y="3541"/>
                    <a:pt x="261" y="3532"/>
                    <a:pt x="231" y="3532"/>
                  </a:cubicBezTo>
                  <a:cubicBezTo>
                    <a:pt x="201" y="3532"/>
                    <a:pt x="171" y="3541"/>
                    <a:pt x="144" y="3557"/>
                  </a:cubicBezTo>
                  <a:lnTo>
                    <a:pt x="78" y="3590"/>
                  </a:lnTo>
                  <a:cubicBezTo>
                    <a:pt x="34" y="3623"/>
                    <a:pt x="1" y="3689"/>
                    <a:pt x="1" y="3755"/>
                  </a:cubicBezTo>
                  <a:lnTo>
                    <a:pt x="122" y="7668"/>
                  </a:lnTo>
                  <a:cubicBezTo>
                    <a:pt x="122" y="7734"/>
                    <a:pt x="154" y="7789"/>
                    <a:pt x="209" y="7822"/>
                  </a:cubicBezTo>
                  <a:lnTo>
                    <a:pt x="3531" y="9588"/>
                  </a:lnTo>
                  <a:lnTo>
                    <a:pt x="12160" y="4435"/>
                  </a:lnTo>
                  <a:cubicBezTo>
                    <a:pt x="12214" y="4401"/>
                    <a:pt x="12248" y="4347"/>
                    <a:pt x="12248" y="4281"/>
                  </a:cubicBezTo>
                  <a:lnTo>
                    <a:pt x="12368" y="597"/>
                  </a:lnTo>
                  <a:cubicBezTo>
                    <a:pt x="12368" y="454"/>
                    <a:pt x="12291" y="312"/>
                    <a:pt x="12160" y="246"/>
                  </a:cubicBezTo>
                  <a:lnTo>
                    <a:pt x="11732" y="16"/>
                  </a:lnTo>
                  <a:cubicBezTo>
                    <a:pt x="11708" y="6"/>
                    <a:pt x="11681" y="0"/>
                    <a:pt x="11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8489022" y="3347002"/>
              <a:ext cx="636134" cy="356848"/>
            </a:xfrm>
            <a:custGeom>
              <a:avLst/>
              <a:gdLst/>
              <a:ahLst/>
              <a:cxnLst/>
              <a:rect l="l" t="t" r="r" b="b"/>
              <a:pathLst>
                <a:path w="12204" h="6846" extrusionOk="0">
                  <a:moveTo>
                    <a:pt x="8910" y="1"/>
                  </a:moveTo>
                  <a:cubicBezTo>
                    <a:pt x="8835" y="1"/>
                    <a:pt x="8760" y="20"/>
                    <a:pt x="8695" y="58"/>
                  </a:cubicBezTo>
                  <a:lnTo>
                    <a:pt x="67" y="4937"/>
                  </a:lnTo>
                  <a:cubicBezTo>
                    <a:pt x="1" y="4970"/>
                    <a:pt x="1" y="5069"/>
                    <a:pt x="67" y="5101"/>
                  </a:cubicBezTo>
                  <a:lnTo>
                    <a:pt x="3334" y="6845"/>
                  </a:lnTo>
                  <a:lnTo>
                    <a:pt x="12127" y="1834"/>
                  </a:lnTo>
                  <a:cubicBezTo>
                    <a:pt x="12203" y="1790"/>
                    <a:pt x="12193" y="1681"/>
                    <a:pt x="12127" y="1648"/>
                  </a:cubicBezTo>
                  <a:lnTo>
                    <a:pt x="9133" y="58"/>
                  </a:lnTo>
                  <a:cubicBezTo>
                    <a:pt x="9062" y="20"/>
                    <a:pt x="8985" y="1"/>
                    <a:pt x="8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8312424" y="3704057"/>
              <a:ext cx="340637" cy="400372"/>
            </a:xfrm>
            <a:custGeom>
              <a:avLst/>
              <a:gdLst/>
              <a:ahLst/>
              <a:cxnLst/>
              <a:rect l="l" t="t" r="r" b="b"/>
              <a:pathLst>
                <a:path w="6535" h="7681" extrusionOk="0">
                  <a:moveTo>
                    <a:pt x="3355" y="0"/>
                  </a:moveTo>
                  <a:cubicBezTo>
                    <a:pt x="3196" y="0"/>
                    <a:pt x="3037" y="39"/>
                    <a:pt x="2895" y="115"/>
                  </a:cubicBezTo>
                  <a:lnTo>
                    <a:pt x="1535" y="817"/>
                  </a:lnTo>
                  <a:cubicBezTo>
                    <a:pt x="1262" y="992"/>
                    <a:pt x="527" y="1442"/>
                    <a:pt x="319" y="2374"/>
                  </a:cubicBezTo>
                  <a:lnTo>
                    <a:pt x="154" y="3032"/>
                  </a:lnTo>
                  <a:cubicBezTo>
                    <a:pt x="66" y="3416"/>
                    <a:pt x="1" y="4052"/>
                    <a:pt x="12" y="4435"/>
                  </a:cubicBezTo>
                  <a:lnTo>
                    <a:pt x="66" y="5926"/>
                  </a:lnTo>
                  <a:lnTo>
                    <a:pt x="66" y="5938"/>
                  </a:lnTo>
                  <a:lnTo>
                    <a:pt x="3377" y="7680"/>
                  </a:lnTo>
                  <a:lnTo>
                    <a:pt x="3389" y="7670"/>
                  </a:lnTo>
                  <a:lnTo>
                    <a:pt x="3355" y="6365"/>
                  </a:lnTo>
                  <a:cubicBezTo>
                    <a:pt x="3334" y="5872"/>
                    <a:pt x="3399" y="5389"/>
                    <a:pt x="3531" y="4929"/>
                  </a:cubicBezTo>
                  <a:lnTo>
                    <a:pt x="3904" y="3591"/>
                  </a:lnTo>
                  <a:cubicBezTo>
                    <a:pt x="3991" y="3306"/>
                    <a:pt x="4178" y="3054"/>
                    <a:pt x="4430" y="2900"/>
                  </a:cubicBezTo>
                  <a:lnTo>
                    <a:pt x="6535" y="1596"/>
                  </a:lnTo>
                  <a:cubicBezTo>
                    <a:pt x="6535" y="1584"/>
                    <a:pt x="6524" y="1584"/>
                    <a:pt x="6524" y="1574"/>
                  </a:cubicBezTo>
                  <a:lnTo>
                    <a:pt x="3816" y="115"/>
                  </a:lnTo>
                  <a:cubicBezTo>
                    <a:pt x="3673" y="39"/>
                    <a:pt x="3514" y="0"/>
                    <a:pt x="3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486156" y="3786622"/>
              <a:ext cx="172638" cy="317806"/>
            </a:xfrm>
            <a:custGeom>
              <a:avLst/>
              <a:gdLst/>
              <a:ahLst/>
              <a:cxnLst/>
              <a:rect l="l" t="t" r="r" b="b"/>
              <a:pathLst>
                <a:path w="3312" h="6097" extrusionOk="0">
                  <a:moveTo>
                    <a:pt x="3213" y="0"/>
                  </a:moveTo>
                  <a:lnTo>
                    <a:pt x="1097" y="1316"/>
                  </a:lnTo>
                  <a:cubicBezTo>
                    <a:pt x="834" y="1481"/>
                    <a:pt x="648" y="1722"/>
                    <a:pt x="571" y="2018"/>
                  </a:cubicBezTo>
                  <a:lnTo>
                    <a:pt x="187" y="3345"/>
                  </a:lnTo>
                  <a:cubicBezTo>
                    <a:pt x="66" y="3805"/>
                    <a:pt x="1" y="4288"/>
                    <a:pt x="22" y="4770"/>
                  </a:cubicBezTo>
                  <a:lnTo>
                    <a:pt x="56" y="6096"/>
                  </a:lnTo>
                  <a:lnTo>
                    <a:pt x="1777" y="5044"/>
                  </a:lnTo>
                  <a:lnTo>
                    <a:pt x="1898" y="4266"/>
                  </a:lnTo>
                  <a:lnTo>
                    <a:pt x="3312" y="3355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337131" y="3924127"/>
              <a:ext cx="123640" cy="106491"/>
            </a:xfrm>
            <a:custGeom>
              <a:avLst/>
              <a:gdLst/>
              <a:ahLst/>
              <a:cxnLst/>
              <a:rect l="l" t="t" r="r" b="b"/>
              <a:pathLst>
                <a:path w="2372" h="2043" extrusionOk="0">
                  <a:moveTo>
                    <a:pt x="212" y="0"/>
                  </a:moveTo>
                  <a:cubicBezTo>
                    <a:pt x="101" y="0"/>
                    <a:pt x="1" y="88"/>
                    <a:pt x="9" y="213"/>
                  </a:cubicBezTo>
                  <a:lnTo>
                    <a:pt x="9" y="422"/>
                  </a:lnTo>
                  <a:cubicBezTo>
                    <a:pt x="31" y="1090"/>
                    <a:pt x="437" y="1584"/>
                    <a:pt x="1018" y="1901"/>
                  </a:cubicBezTo>
                  <a:lnTo>
                    <a:pt x="1061" y="1923"/>
                  </a:lnTo>
                  <a:cubicBezTo>
                    <a:pt x="1218" y="2005"/>
                    <a:pt x="1380" y="2042"/>
                    <a:pt x="1535" y="2042"/>
                  </a:cubicBezTo>
                  <a:cubicBezTo>
                    <a:pt x="1986" y="2042"/>
                    <a:pt x="2372" y="1720"/>
                    <a:pt x="2355" y="1222"/>
                  </a:cubicBezTo>
                  <a:cubicBezTo>
                    <a:pt x="2355" y="1145"/>
                    <a:pt x="2311" y="1068"/>
                    <a:pt x="2246" y="1036"/>
                  </a:cubicBezTo>
                  <a:lnTo>
                    <a:pt x="316" y="27"/>
                  </a:lnTo>
                  <a:cubicBezTo>
                    <a:pt x="282" y="9"/>
                    <a:pt x="247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587903" y="3923919"/>
              <a:ext cx="17775" cy="16628"/>
            </a:xfrm>
            <a:custGeom>
              <a:avLst/>
              <a:gdLst/>
              <a:ahLst/>
              <a:cxnLst/>
              <a:rect l="l" t="t" r="r" b="b"/>
              <a:pathLst>
                <a:path w="341" h="319" extrusionOk="0">
                  <a:moveTo>
                    <a:pt x="284" y="1"/>
                  </a:moveTo>
                  <a:cubicBezTo>
                    <a:pt x="277" y="1"/>
                    <a:pt x="269" y="3"/>
                    <a:pt x="263" y="9"/>
                  </a:cubicBezTo>
                  <a:lnTo>
                    <a:pt x="66" y="129"/>
                  </a:lnTo>
                  <a:cubicBezTo>
                    <a:pt x="33" y="151"/>
                    <a:pt x="0" y="195"/>
                    <a:pt x="11" y="250"/>
                  </a:cubicBezTo>
                  <a:cubicBezTo>
                    <a:pt x="11" y="290"/>
                    <a:pt x="40" y="318"/>
                    <a:pt x="68" y="318"/>
                  </a:cubicBezTo>
                  <a:cubicBezTo>
                    <a:pt x="79" y="318"/>
                    <a:pt x="90" y="314"/>
                    <a:pt x="99" y="305"/>
                  </a:cubicBezTo>
                  <a:lnTo>
                    <a:pt x="275" y="207"/>
                  </a:lnTo>
                  <a:cubicBezTo>
                    <a:pt x="318" y="173"/>
                    <a:pt x="340" y="129"/>
                    <a:pt x="340" y="85"/>
                  </a:cubicBezTo>
                  <a:lnTo>
                    <a:pt x="329" y="53"/>
                  </a:lnTo>
                  <a:cubicBezTo>
                    <a:pt x="329" y="21"/>
                    <a:pt x="30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8510133" y="3960927"/>
              <a:ext cx="101800" cy="141780"/>
            </a:xfrm>
            <a:custGeom>
              <a:avLst/>
              <a:gdLst/>
              <a:ahLst/>
              <a:cxnLst/>
              <a:rect l="l" t="t" r="r" b="b"/>
              <a:pathLst>
                <a:path w="1953" h="2720" extrusionOk="0">
                  <a:moveTo>
                    <a:pt x="1404" y="1"/>
                  </a:moveTo>
                  <a:lnTo>
                    <a:pt x="1097" y="176"/>
                  </a:lnTo>
                  <a:cubicBezTo>
                    <a:pt x="758" y="384"/>
                    <a:pt x="473" y="681"/>
                    <a:pt x="286" y="1031"/>
                  </a:cubicBezTo>
                  <a:cubicBezTo>
                    <a:pt x="100" y="1382"/>
                    <a:pt x="1" y="1777"/>
                    <a:pt x="12" y="2172"/>
                  </a:cubicBezTo>
                  <a:lnTo>
                    <a:pt x="23" y="2501"/>
                  </a:lnTo>
                  <a:lnTo>
                    <a:pt x="483" y="2720"/>
                  </a:lnTo>
                  <a:lnTo>
                    <a:pt x="549" y="2457"/>
                  </a:lnTo>
                  <a:cubicBezTo>
                    <a:pt x="539" y="2051"/>
                    <a:pt x="626" y="1656"/>
                    <a:pt x="824" y="1305"/>
                  </a:cubicBezTo>
                  <a:cubicBezTo>
                    <a:pt x="1010" y="954"/>
                    <a:pt x="1284" y="659"/>
                    <a:pt x="1624" y="450"/>
                  </a:cubicBezTo>
                  <a:lnTo>
                    <a:pt x="1953" y="24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8302155" y="3996946"/>
              <a:ext cx="233207" cy="128905"/>
            </a:xfrm>
            <a:custGeom>
              <a:avLst/>
              <a:gdLst/>
              <a:ahLst/>
              <a:cxnLst/>
              <a:rect l="l" t="t" r="r" b="b"/>
              <a:pathLst>
                <a:path w="4474" h="2473" extrusionOk="0">
                  <a:moveTo>
                    <a:pt x="0" y="0"/>
                  </a:moveTo>
                  <a:lnTo>
                    <a:pt x="22" y="439"/>
                  </a:lnTo>
                  <a:cubicBezTo>
                    <a:pt x="22" y="560"/>
                    <a:pt x="88" y="669"/>
                    <a:pt x="198" y="724"/>
                  </a:cubicBezTo>
                  <a:lnTo>
                    <a:pt x="3345" y="2412"/>
                  </a:lnTo>
                  <a:cubicBezTo>
                    <a:pt x="3422" y="2453"/>
                    <a:pt x="3506" y="2473"/>
                    <a:pt x="3590" y="2473"/>
                  </a:cubicBezTo>
                  <a:cubicBezTo>
                    <a:pt x="3684" y="2473"/>
                    <a:pt x="3778" y="2448"/>
                    <a:pt x="3859" y="2402"/>
                  </a:cubicBezTo>
                  <a:lnTo>
                    <a:pt x="4473" y="2029"/>
                  </a:lnTo>
                  <a:lnTo>
                    <a:pt x="4451" y="1469"/>
                  </a:lnTo>
                  <a:lnTo>
                    <a:pt x="3859" y="1832"/>
                  </a:lnTo>
                  <a:cubicBezTo>
                    <a:pt x="3772" y="1884"/>
                    <a:pt x="3676" y="1908"/>
                    <a:pt x="3581" y="1908"/>
                  </a:cubicBezTo>
                  <a:cubicBezTo>
                    <a:pt x="3498" y="1908"/>
                    <a:pt x="3416" y="1889"/>
                    <a:pt x="3345" y="18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8301008" y="3985478"/>
              <a:ext cx="233207" cy="110974"/>
            </a:xfrm>
            <a:custGeom>
              <a:avLst/>
              <a:gdLst/>
              <a:ahLst/>
              <a:cxnLst/>
              <a:rect l="l" t="t" r="r" b="b"/>
              <a:pathLst>
                <a:path w="4474" h="2129" extrusionOk="0">
                  <a:moveTo>
                    <a:pt x="275" y="1"/>
                  </a:moveTo>
                  <a:lnTo>
                    <a:pt x="77" y="132"/>
                  </a:lnTo>
                  <a:cubicBezTo>
                    <a:pt x="0" y="176"/>
                    <a:pt x="12" y="286"/>
                    <a:pt x="88" y="330"/>
                  </a:cubicBezTo>
                  <a:lnTo>
                    <a:pt x="3367" y="2073"/>
                  </a:lnTo>
                  <a:cubicBezTo>
                    <a:pt x="3438" y="2109"/>
                    <a:pt x="3520" y="2128"/>
                    <a:pt x="3603" y="2128"/>
                  </a:cubicBezTo>
                  <a:cubicBezTo>
                    <a:pt x="3698" y="2128"/>
                    <a:pt x="3794" y="2104"/>
                    <a:pt x="3881" y="2052"/>
                  </a:cubicBezTo>
                  <a:lnTo>
                    <a:pt x="4473" y="1689"/>
                  </a:lnTo>
                  <a:lnTo>
                    <a:pt x="4309" y="1602"/>
                  </a:lnTo>
                  <a:lnTo>
                    <a:pt x="3871" y="1865"/>
                  </a:lnTo>
                  <a:cubicBezTo>
                    <a:pt x="3792" y="1916"/>
                    <a:pt x="3701" y="1941"/>
                    <a:pt x="3609" y="1941"/>
                  </a:cubicBezTo>
                  <a:cubicBezTo>
                    <a:pt x="3523" y="1941"/>
                    <a:pt x="3435" y="1919"/>
                    <a:pt x="3355" y="1876"/>
                  </a:cubicBezTo>
                  <a:lnTo>
                    <a:pt x="275" y="232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8660200" y="3700773"/>
              <a:ext cx="12041" cy="223356"/>
            </a:xfrm>
            <a:custGeom>
              <a:avLst/>
              <a:gdLst/>
              <a:ahLst/>
              <a:cxnLst/>
              <a:rect l="l" t="t" r="r" b="b"/>
              <a:pathLst>
                <a:path w="231" h="4285" extrusionOk="0">
                  <a:moveTo>
                    <a:pt x="51" y="0"/>
                  </a:moveTo>
                  <a:cubicBezTo>
                    <a:pt x="25" y="0"/>
                    <a:pt x="0" y="20"/>
                    <a:pt x="6" y="58"/>
                  </a:cubicBezTo>
                  <a:cubicBezTo>
                    <a:pt x="38" y="1450"/>
                    <a:pt x="82" y="2843"/>
                    <a:pt x="126" y="4235"/>
                  </a:cubicBezTo>
                  <a:cubicBezTo>
                    <a:pt x="126" y="4268"/>
                    <a:pt x="153" y="4284"/>
                    <a:pt x="180" y="4284"/>
                  </a:cubicBezTo>
                  <a:cubicBezTo>
                    <a:pt x="206" y="4284"/>
                    <a:pt x="230" y="4268"/>
                    <a:pt x="225" y="4235"/>
                  </a:cubicBezTo>
                  <a:cubicBezTo>
                    <a:pt x="192" y="2843"/>
                    <a:pt x="148" y="1450"/>
                    <a:pt x="104" y="58"/>
                  </a:cubicBezTo>
                  <a:cubicBezTo>
                    <a:pt x="104" y="20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8485582" y="3786257"/>
              <a:ext cx="169927" cy="309310"/>
            </a:xfrm>
            <a:custGeom>
              <a:avLst/>
              <a:gdLst/>
              <a:ahLst/>
              <a:cxnLst/>
              <a:rect l="l" t="t" r="r" b="b"/>
              <a:pathLst>
                <a:path w="3260" h="5934" extrusionOk="0">
                  <a:moveTo>
                    <a:pt x="3187" y="0"/>
                  </a:moveTo>
                  <a:cubicBezTo>
                    <a:pt x="3178" y="0"/>
                    <a:pt x="3169" y="3"/>
                    <a:pt x="3159" y="7"/>
                  </a:cubicBezTo>
                  <a:cubicBezTo>
                    <a:pt x="2424" y="380"/>
                    <a:pt x="1667" y="808"/>
                    <a:pt x="1032" y="1345"/>
                  </a:cubicBezTo>
                  <a:cubicBezTo>
                    <a:pt x="932" y="1433"/>
                    <a:pt x="823" y="1532"/>
                    <a:pt x="747" y="1641"/>
                  </a:cubicBezTo>
                  <a:cubicBezTo>
                    <a:pt x="637" y="1806"/>
                    <a:pt x="571" y="2025"/>
                    <a:pt x="505" y="2212"/>
                  </a:cubicBezTo>
                  <a:cubicBezTo>
                    <a:pt x="318" y="2748"/>
                    <a:pt x="198" y="3308"/>
                    <a:pt x="111" y="3878"/>
                  </a:cubicBezTo>
                  <a:cubicBezTo>
                    <a:pt x="23" y="4546"/>
                    <a:pt x="1" y="5216"/>
                    <a:pt x="55" y="5884"/>
                  </a:cubicBezTo>
                  <a:cubicBezTo>
                    <a:pt x="55" y="5917"/>
                    <a:pt x="83" y="5933"/>
                    <a:pt x="109" y="5933"/>
                  </a:cubicBezTo>
                  <a:cubicBezTo>
                    <a:pt x="135" y="5933"/>
                    <a:pt x="160" y="5917"/>
                    <a:pt x="154" y="5884"/>
                  </a:cubicBezTo>
                  <a:cubicBezTo>
                    <a:pt x="67" y="4744"/>
                    <a:pt x="187" y="3593"/>
                    <a:pt x="516" y="2497"/>
                  </a:cubicBezTo>
                  <a:cubicBezTo>
                    <a:pt x="637" y="2124"/>
                    <a:pt x="747" y="1751"/>
                    <a:pt x="1032" y="1488"/>
                  </a:cubicBezTo>
                  <a:cubicBezTo>
                    <a:pt x="1327" y="1213"/>
                    <a:pt x="1656" y="994"/>
                    <a:pt x="1985" y="786"/>
                  </a:cubicBezTo>
                  <a:cubicBezTo>
                    <a:pt x="2391" y="534"/>
                    <a:pt x="2796" y="304"/>
                    <a:pt x="3213" y="95"/>
                  </a:cubicBezTo>
                  <a:cubicBezTo>
                    <a:pt x="3260" y="68"/>
                    <a:pt x="3235" y="0"/>
                    <a:pt x="3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8528429" y="3851205"/>
              <a:ext cx="72662" cy="96848"/>
            </a:xfrm>
            <a:custGeom>
              <a:avLst/>
              <a:gdLst/>
              <a:ahLst/>
              <a:cxnLst/>
              <a:rect l="l" t="t" r="r" b="b"/>
              <a:pathLst>
                <a:path w="1394" h="1858" extrusionOk="0">
                  <a:moveTo>
                    <a:pt x="1163" y="1"/>
                  </a:moveTo>
                  <a:cubicBezTo>
                    <a:pt x="1145" y="1"/>
                    <a:pt x="1127" y="4"/>
                    <a:pt x="1109" y="11"/>
                  </a:cubicBezTo>
                  <a:cubicBezTo>
                    <a:pt x="977" y="67"/>
                    <a:pt x="845" y="143"/>
                    <a:pt x="736" y="209"/>
                  </a:cubicBezTo>
                  <a:cubicBezTo>
                    <a:pt x="593" y="296"/>
                    <a:pt x="439" y="362"/>
                    <a:pt x="352" y="505"/>
                  </a:cubicBezTo>
                  <a:cubicBezTo>
                    <a:pt x="275" y="603"/>
                    <a:pt x="242" y="735"/>
                    <a:pt x="220" y="856"/>
                  </a:cubicBezTo>
                  <a:cubicBezTo>
                    <a:pt x="144" y="1141"/>
                    <a:pt x="78" y="1426"/>
                    <a:pt x="12" y="1711"/>
                  </a:cubicBezTo>
                  <a:cubicBezTo>
                    <a:pt x="1" y="1744"/>
                    <a:pt x="1" y="1787"/>
                    <a:pt x="12" y="1821"/>
                  </a:cubicBezTo>
                  <a:cubicBezTo>
                    <a:pt x="29" y="1845"/>
                    <a:pt x="57" y="1858"/>
                    <a:pt x="84" y="1858"/>
                  </a:cubicBezTo>
                  <a:cubicBezTo>
                    <a:pt x="93" y="1858"/>
                    <a:pt x="102" y="1856"/>
                    <a:pt x="110" y="1853"/>
                  </a:cubicBezTo>
                  <a:cubicBezTo>
                    <a:pt x="154" y="1853"/>
                    <a:pt x="188" y="1831"/>
                    <a:pt x="220" y="1809"/>
                  </a:cubicBezTo>
                  <a:cubicBezTo>
                    <a:pt x="560" y="1602"/>
                    <a:pt x="889" y="1382"/>
                    <a:pt x="1229" y="1173"/>
                  </a:cubicBezTo>
                  <a:cubicBezTo>
                    <a:pt x="1273" y="1141"/>
                    <a:pt x="1328" y="1108"/>
                    <a:pt x="1360" y="1053"/>
                  </a:cubicBezTo>
                  <a:cubicBezTo>
                    <a:pt x="1394" y="998"/>
                    <a:pt x="1382" y="922"/>
                    <a:pt x="1372" y="845"/>
                  </a:cubicBezTo>
                  <a:cubicBezTo>
                    <a:pt x="1360" y="691"/>
                    <a:pt x="1350" y="395"/>
                    <a:pt x="1338" y="176"/>
                  </a:cubicBezTo>
                  <a:cubicBezTo>
                    <a:pt x="1330" y="85"/>
                    <a:pt x="1252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326758" y="3800123"/>
              <a:ext cx="180040" cy="153821"/>
            </a:xfrm>
            <a:custGeom>
              <a:avLst/>
              <a:gdLst/>
              <a:ahLst/>
              <a:cxnLst/>
              <a:rect l="l" t="t" r="r" b="b"/>
              <a:pathLst>
                <a:path w="3454" h="2951" extrusionOk="0">
                  <a:moveTo>
                    <a:pt x="590" y="0"/>
                  </a:moveTo>
                  <a:cubicBezTo>
                    <a:pt x="501" y="0"/>
                    <a:pt x="418" y="59"/>
                    <a:pt x="395" y="148"/>
                  </a:cubicBezTo>
                  <a:cubicBezTo>
                    <a:pt x="252" y="575"/>
                    <a:pt x="0" y="1254"/>
                    <a:pt x="98" y="1496"/>
                  </a:cubicBezTo>
                  <a:cubicBezTo>
                    <a:pt x="142" y="1605"/>
                    <a:pt x="318" y="1726"/>
                    <a:pt x="439" y="1792"/>
                  </a:cubicBezTo>
                  <a:cubicBezTo>
                    <a:pt x="1096" y="2153"/>
                    <a:pt x="1688" y="2450"/>
                    <a:pt x="2269" y="2767"/>
                  </a:cubicBezTo>
                  <a:cubicBezTo>
                    <a:pt x="2368" y="2823"/>
                    <a:pt x="2456" y="2888"/>
                    <a:pt x="2566" y="2921"/>
                  </a:cubicBezTo>
                  <a:cubicBezTo>
                    <a:pt x="2618" y="2939"/>
                    <a:pt x="2677" y="2950"/>
                    <a:pt x="2735" y="2950"/>
                  </a:cubicBezTo>
                  <a:cubicBezTo>
                    <a:pt x="2787" y="2950"/>
                    <a:pt x="2837" y="2941"/>
                    <a:pt x="2883" y="2921"/>
                  </a:cubicBezTo>
                  <a:cubicBezTo>
                    <a:pt x="3004" y="2855"/>
                    <a:pt x="3080" y="2735"/>
                    <a:pt x="3136" y="2614"/>
                  </a:cubicBezTo>
                  <a:cubicBezTo>
                    <a:pt x="3245" y="2362"/>
                    <a:pt x="3344" y="2099"/>
                    <a:pt x="3409" y="1825"/>
                  </a:cubicBezTo>
                  <a:cubicBezTo>
                    <a:pt x="3431" y="1726"/>
                    <a:pt x="3453" y="1617"/>
                    <a:pt x="3421" y="1518"/>
                  </a:cubicBezTo>
                  <a:cubicBezTo>
                    <a:pt x="3365" y="1386"/>
                    <a:pt x="3223" y="1298"/>
                    <a:pt x="3092" y="1233"/>
                  </a:cubicBezTo>
                  <a:cubicBezTo>
                    <a:pt x="2346" y="849"/>
                    <a:pt x="1458" y="411"/>
                    <a:pt x="690" y="27"/>
                  </a:cubicBezTo>
                  <a:cubicBezTo>
                    <a:pt x="658" y="9"/>
                    <a:pt x="62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8333430" y="3930278"/>
              <a:ext cx="132345" cy="71099"/>
            </a:xfrm>
            <a:custGeom>
              <a:avLst/>
              <a:gdLst/>
              <a:ahLst/>
              <a:cxnLst/>
              <a:rect l="l" t="t" r="r" b="b"/>
              <a:pathLst>
                <a:path w="2539" h="1364" extrusionOk="0">
                  <a:moveTo>
                    <a:pt x="77" y="0"/>
                  </a:moveTo>
                  <a:cubicBezTo>
                    <a:pt x="33" y="0"/>
                    <a:pt x="1" y="68"/>
                    <a:pt x="47" y="95"/>
                  </a:cubicBezTo>
                  <a:cubicBezTo>
                    <a:pt x="749" y="457"/>
                    <a:pt x="1439" y="830"/>
                    <a:pt x="2141" y="1203"/>
                  </a:cubicBezTo>
                  <a:cubicBezTo>
                    <a:pt x="2240" y="1257"/>
                    <a:pt x="2338" y="1301"/>
                    <a:pt x="2438" y="1356"/>
                  </a:cubicBezTo>
                  <a:cubicBezTo>
                    <a:pt x="2446" y="1361"/>
                    <a:pt x="2454" y="1363"/>
                    <a:pt x="2462" y="1363"/>
                  </a:cubicBezTo>
                  <a:cubicBezTo>
                    <a:pt x="2506" y="1363"/>
                    <a:pt x="2539" y="1296"/>
                    <a:pt x="2492" y="1269"/>
                  </a:cubicBezTo>
                  <a:cubicBezTo>
                    <a:pt x="1790" y="896"/>
                    <a:pt x="1100" y="534"/>
                    <a:pt x="398" y="161"/>
                  </a:cubicBezTo>
                  <a:cubicBezTo>
                    <a:pt x="299" y="106"/>
                    <a:pt x="201" y="51"/>
                    <a:pt x="102" y="7"/>
                  </a:cubicBezTo>
                  <a:cubicBezTo>
                    <a:pt x="94" y="2"/>
                    <a:pt x="85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334056" y="3950294"/>
              <a:ext cx="132398" cy="71463"/>
            </a:xfrm>
            <a:custGeom>
              <a:avLst/>
              <a:gdLst/>
              <a:ahLst/>
              <a:cxnLst/>
              <a:rect l="l" t="t" r="r" b="b"/>
              <a:pathLst>
                <a:path w="2540" h="1371" extrusionOk="0">
                  <a:moveTo>
                    <a:pt x="76" y="0"/>
                  </a:moveTo>
                  <a:cubicBezTo>
                    <a:pt x="32" y="0"/>
                    <a:pt x="0" y="67"/>
                    <a:pt x="46" y="95"/>
                  </a:cubicBezTo>
                  <a:cubicBezTo>
                    <a:pt x="748" y="468"/>
                    <a:pt x="1439" y="829"/>
                    <a:pt x="2141" y="1202"/>
                  </a:cubicBezTo>
                  <a:lnTo>
                    <a:pt x="2436" y="1367"/>
                  </a:lnTo>
                  <a:cubicBezTo>
                    <a:pt x="2442" y="1369"/>
                    <a:pt x="2448" y="1370"/>
                    <a:pt x="2454" y="1370"/>
                  </a:cubicBezTo>
                  <a:cubicBezTo>
                    <a:pt x="2502" y="1370"/>
                    <a:pt x="2540" y="1298"/>
                    <a:pt x="2491" y="1268"/>
                  </a:cubicBezTo>
                  <a:cubicBezTo>
                    <a:pt x="1790" y="907"/>
                    <a:pt x="1099" y="534"/>
                    <a:pt x="397" y="161"/>
                  </a:cubicBezTo>
                  <a:cubicBezTo>
                    <a:pt x="299" y="117"/>
                    <a:pt x="199" y="62"/>
                    <a:pt x="101" y="7"/>
                  </a:cubicBezTo>
                  <a:cubicBezTo>
                    <a:pt x="93" y="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8334003" y="3972551"/>
              <a:ext cx="132241" cy="71099"/>
            </a:xfrm>
            <a:custGeom>
              <a:avLst/>
              <a:gdLst/>
              <a:ahLst/>
              <a:cxnLst/>
              <a:rect l="l" t="t" r="r" b="b"/>
              <a:pathLst>
                <a:path w="2537" h="1364" extrusionOk="0">
                  <a:moveTo>
                    <a:pt x="74" y="1"/>
                  </a:moveTo>
                  <a:cubicBezTo>
                    <a:pt x="25" y="1"/>
                    <a:pt x="1" y="68"/>
                    <a:pt x="47" y="95"/>
                  </a:cubicBezTo>
                  <a:cubicBezTo>
                    <a:pt x="738" y="468"/>
                    <a:pt x="1440" y="830"/>
                    <a:pt x="2142" y="1203"/>
                  </a:cubicBezTo>
                  <a:cubicBezTo>
                    <a:pt x="2240" y="1258"/>
                    <a:pt x="2339" y="1313"/>
                    <a:pt x="2437" y="1357"/>
                  </a:cubicBezTo>
                  <a:cubicBezTo>
                    <a:pt x="2445" y="1362"/>
                    <a:pt x="2454" y="1364"/>
                    <a:pt x="2462" y="1364"/>
                  </a:cubicBezTo>
                  <a:cubicBezTo>
                    <a:pt x="2506" y="1364"/>
                    <a:pt x="2537" y="1296"/>
                    <a:pt x="2481" y="1269"/>
                  </a:cubicBezTo>
                  <a:cubicBezTo>
                    <a:pt x="1791" y="907"/>
                    <a:pt x="1089" y="534"/>
                    <a:pt x="398" y="161"/>
                  </a:cubicBezTo>
                  <a:cubicBezTo>
                    <a:pt x="300" y="107"/>
                    <a:pt x="200" y="63"/>
                    <a:pt x="102" y="8"/>
                  </a:cubicBezTo>
                  <a:cubicBezTo>
                    <a:pt x="92" y="3"/>
                    <a:pt x="83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8454151" y="4040157"/>
              <a:ext cx="16628" cy="17410"/>
            </a:xfrm>
            <a:custGeom>
              <a:avLst/>
              <a:gdLst/>
              <a:ahLst/>
              <a:cxnLst/>
              <a:rect l="l" t="t" r="r" b="b"/>
              <a:pathLst>
                <a:path w="319" h="334" extrusionOk="0">
                  <a:moveTo>
                    <a:pt x="153" y="0"/>
                  </a:moveTo>
                  <a:cubicBezTo>
                    <a:pt x="134" y="0"/>
                    <a:pt x="114" y="6"/>
                    <a:pt x="100" y="16"/>
                  </a:cubicBezTo>
                  <a:cubicBezTo>
                    <a:pt x="66" y="26"/>
                    <a:pt x="44" y="60"/>
                    <a:pt x="34" y="92"/>
                  </a:cubicBezTo>
                  <a:cubicBezTo>
                    <a:pt x="12" y="125"/>
                    <a:pt x="1" y="169"/>
                    <a:pt x="12" y="213"/>
                  </a:cubicBezTo>
                  <a:cubicBezTo>
                    <a:pt x="22" y="279"/>
                    <a:pt x="88" y="333"/>
                    <a:pt x="154" y="333"/>
                  </a:cubicBezTo>
                  <a:cubicBezTo>
                    <a:pt x="220" y="323"/>
                    <a:pt x="286" y="279"/>
                    <a:pt x="297" y="213"/>
                  </a:cubicBezTo>
                  <a:cubicBezTo>
                    <a:pt x="319" y="147"/>
                    <a:pt x="275" y="60"/>
                    <a:pt x="220" y="26"/>
                  </a:cubicBezTo>
                  <a:cubicBezTo>
                    <a:pt x="202" y="8"/>
                    <a:pt x="177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320451" y="3975574"/>
              <a:ext cx="16628" cy="16836"/>
            </a:xfrm>
            <a:custGeom>
              <a:avLst/>
              <a:gdLst/>
              <a:ahLst/>
              <a:cxnLst/>
              <a:rect l="l" t="t" r="r" b="b"/>
              <a:pathLst>
                <a:path w="319" h="323" extrusionOk="0">
                  <a:moveTo>
                    <a:pt x="152" y="0"/>
                  </a:moveTo>
                  <a:cubicBezTo>
                    <a:pt x="133" y="0"/>
                    <a:pt x="114" y="6"/>
                    <a:pt x="99" y="15"/>
                  </a:cubicBezTo>
                  <a:cubicBezTo>
                    <a:pt x="66" y="27"/>
                    <a:pt x="44" y="59"/>
                    <a:pt x="33" y="93"/>
                  </a:cubicBezTo>
                  <a:cubicBezTo>
                    <a:pt x="11" y="125"/>
                    <a:pt x="0" y="169"/>
                    <a:pt x="11" y="213"/>
                  </a:cubicBezTo>
                  <a:cubicBezTo>
                    <a:pt x="22" y="279"/>
                    <a:pt x="88" y="322"/>
                    <a:pt x="153" y="322"/>
                  </a:cubicBezTo>
                  <a:cubicBezTo>
                    <a:pt x="219" y="322"/>
                    <a:pt x="285" y="279"/>
                    <a:pt x="296" y="213"/>
                  </a:cubicBezTo>
                  <a:cubicBezTo>
                    <a:pt x="318" y="147"/>
                    <a:pt x="275" y="59"/>
                    <a:pt x="219" y="27"/>
                  </a:cubicBezTo>
                  <a:cubicBezTo>
                    <a:pt x="201" y="8"/>
                    <a:pt x="176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568460" y="3947792"/>
              <a:ext cx="107482" cy="62342"/>
            </a:xfrm>
            <a:custGeom>
              <a:avLst/>
              <a:gdLst/>
              <a:ahLst/>
              <a:cxnLst/>
              <a:rect l="l" t="t" r="r" b="b"/>
              <a:pathLst>
                <a:path w="2062" h="1196" extrusionOk="0">
                  <a:moveTo>
                    <a:pt x="1864" y="0"/>
                  </a:moveTo>
                  <a:cubicBezTo>
                    <a:pt x="1685" y="138"/>
                    <a:pt x="1484" y="286"/>
                    <a:pt x="1254" y="286"/>
                  </a:cubicBezTo>
                  <a:cubicBezTo>
                    <a:pt x="1245" y="286"/>
                    <a:pt x="1237" y="286"/>
                    <a:pt x="1228" y="285"/>
                  </a:cubicBezTo>
                  <a:cubicBezTo>
                    <a:pt x="1097" y="285"/>
                    <a:pt x="977" y="231"/>
                    <a:pt x="845" y="209"/>
                  </a:cubicBezTo>
                  <a:cubicBezTo>
                    <a:pt x="782" y="197"/>
                    <a:pt x="718" y="191"/>
                    <a:pt x="654" y="191"/>
                  </a:cubicBezTo>
                  <a:cubicBezTo>
                    <a:pt x="417" y="191"/>
                    <a:pt x="182" y="270"/>
                    <a:pt x="0" y="417"/>
                  </a:cubicBezTo>
                  <a:lnTo>
                    <a:pt x="88" y="867"/>
                  </a:lnTo>
                  <a:cubicBezTo>
                    <a:pt x="215" y="803"/>
                    <a:pt x="356" y="767"/>
                    <a:pt x="496" y="767"/>
                  </a:cubicBezTo>
                  <a:cubicBezTo>
                    <a:pt x="573" y="767"/>
                    <a:pt x="650" y="778"/>
                    <a:pt x="724" y="801"/>
                  </a:cubicBezTo>
                  <a:cubicBezTo>
                    <a:pt x="933" y="867"/>
                    <a:pt x="1108" y="1009"/>
                    <a:pt x="1218" y="1196"/>
                  </a:cubicBezTo>
                  <a:cubicBezTo>
                    <a:pt x="1426" y="1064"/>
                    <a:pt x="1645" y="933"/>
                    <a:pt x="1854" y="801"/>
                  </a:cubicBezTo>
                  <a:cubicBezTo>
                    <a:pt x="1908" y="768"/>
                    <a:pt x="1963" y="735"/>
                    <a:pt x="1996" y="691"/>
                  </a:cubicBezTo>
                  <a:cubicBezTo>
                    <a:pt x="2061" y="582"/>
                    <a:pt x="2029" y="450"/>
                    <a:pt x="1974" y="341"/>
                  </a:cubicBezTo>
                  <a:cubicBezTo>
                    <a:pt x="1930" y="231"/>
                    <a:pt x="1864" y="121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8527907" y="3980943"/>
              <a:ext cx="107482" cy="126143"/>
            </a:xfrm>
            <a:custGeom>
              <a:avLst/>
              <a:gdLst/>
              <a:ahLst/>
              <a:cxnLst/>
              <a:rect l="l" t="t" r="r" b="b"/>
              <a:pathLst>
                <a:path w="2062" h="2420" extrusionOk="0">
                  <a:moveTo>
                    <a:pt x="1207" y="0"/>
                  </a:moveTo>
                  <a:cubicBezTo>
                    <a:pt x="1088" y="0"/>
                    <a:pt x="954" y="40"/>
                    <a:pt x="812" y="121"/>
                  </a:cubicBezTo>
                  <a:cubicBezTo>
                    <a:pt x="351" y="406"/>
                    <a:pt x="0" y="1075"/>
                    <a:pt x="11" y="1612"/>
                  </a:cubicBezTo>
                  <a:cubicBezTo>
                    <a:pt x="22" y="1875"/>
                    <a:pt x="120" y="2061"/>
                    <a:pt x="263" y="2149"/>
                  </a:cubicBezTo>
                  <a:cubicBezTo>
                    <a:pt x="274" y="2149"/>
                    <a:pt x="734" y="2402"/>
                    <a:pt x="746" y="2402"/>
                  </a:cubicBezTo>
                  <a:cubicBezTo>
                    <a:pt x="770" y="2414"/>
                    <a:pt x="789" y="2419"/>
                    <a:pt x="803" y="2419"/>
                  </a:cubicBezTo>
                  <a:cubicBezTo>
                    <a:pt x="876" y="2419"/>
                    <a:pt x="835" y="2269"/>
                    <a:pt x="1020" y="2149"/>
                  </a:cubicBezTo>
                  <a:cubicBezTo>
                    <a:pt x="1480" y="1864"/>
                    <a:pt x="1842" y="1196"/>
                    <a:pt x="1831" y="658"/>
                  </a:cubicBezTo>
                  <a:cubicBezTo>
                    <a:pt x="1820" y="395"/>
                    <a:pt x="2062" y="384"/>
                    <a:pt x="1908" y="307"/>
                  </a:cubicBezTo>
                  <a:cubicBezTo>
                    <a:pt x="1908" y="297"/>
                    <a:pt x="1414" y="44"/>
                    <a:pt x="1404" y="44"/>
                  </a:cubicBezTo>
                  <a:cubicBezTo>
                    <a:pt x="1345" y="15"/>
                    <a:pt x="1279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8553605" y="3994287"/>
              <a:ext cx="88665" cy="115092"/>
            </a:xfrm>
            <a:custGeom>
              <a:avLst/>
              <a:gdLst/>
              <a:ahLst/>
              <a:cxnLst/>
              <a:rect l="l" t="t" r="r" b="b"/>
              <a:pathLst>
                <a:path w="1701" h="2208" extrusionOk="0">
                  <a:moveTo>
                    <a:pt x="1214" y="0"/>
                  </a:moveTo>
                  <a:cubicBezTo>
                    <a:pt x="1096" y="0"/>
                    <a:pt x="963" y="42"/>
                    <a:pt x="823" y="128"/>
                  </a:cubicBezTo>
                  <a:cubicBezTo>
                    <a:pt x="362" y="413"/>
                    <a:pt x="0" y="1082"/>
                    <a:pt x="22" y="1619"/>
                  </a:cubicBezTo>
                  <a:cubicBezTo>
                    <a:pt x="30" y="1993"/>
                    <a:pt x="218" y="2208"/>
                    <a:pt x="487" y="2208"/>
                  </a:cubicBezTo>
                  <a:cubicBezTo>
                    <a:pt x="604" y="2208"/>
                    <a:pt x="737" y="2167"/>
                    <a:pt x="877" y="2080"/>
                  </a:cubicBezTo>
                  <a:cubicBezTo>
                    <a:pt x="1338" y="1795"/>
                    <a:pt x="1700" y="1126"/>
                    <a:pt x="1689" y="589"/>
                  </a:cubicBezTo>
                  <a:cubicBezTo>
                    <a:pt x="1673" y="215"/>
                    <a:pt x="1483" y="0"/>
                    <a:pt x="1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8569607" y="4017118"/>
              <a:ext cx="57181" cy="74018"/>
            </a:xfrm>
            <a:custGeom>
              <a:avLst/>
              <a:gdLst/>
              <a:ahLst/>
              <a:cxnLst/>
              <a:rect l="l" t="t" r="r" b="b"/>
              <a:pathLst>
                <a:path w="1097" h="1420" extrusionOk="0">
                  <a:moveTo>
                    <a:pt x="791" y="0"/>
                  </a:moveTo>
                  <a:cubicBezTo>
                    <a:pt x="715" y="0"/>
                    <a:pt x="629" y="27"/>
                    <a:pt x="538" y="85"/>
                  </a:cubicBezTo>
                  <a:cubicBezTo>
                    <a:pt x="241" y="260"/>
                    <a:pt x="0" y="699"/>
                    <a:pt x="12" y="1038"/>
                  </a:cubicBezTo>
                  <a:cubicBezTo>
                    <a:pt x="19" y="1281"/>
                    <a:pt x="142" y="1419"/>
                    <a:pt x="316" y="1419"/>
                  </a:cubicBezTo>
                  <a:cubicBezTo>
                    <a:pt x="393" y="1419"/>
                    <a:pt x="479" y="1392"/>
                    <a:pt x="570" y="1335"/>
                  </a:cubicBezTo>
                  <a:cubicBezTo>
                    <a:pt x="867" y="1159"/>
                    <a:pt x="1097" y="721"/>
                    <a:pt x="1086" y="381"/>
                  </a:cubicBezTo>
                  <a:cubicBezTo>
                    <a:pt x="1078" y="138"/>
                    <a:pt x="960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8672918" y="3657092"/>
              <a:ext cx="498107" cy="314001"/>
            </a:xfrm>
            <a:custGeom>
              <a:avLst/>
              <a:gdLst/>
              <a:ahLst/>
              <a:cxnLst/>
              <a:rect l="l" t="t" r="r" b="b"/>
              <a:pathLst>
                <a:path w="9556" h="6024" extrusionOk="0">
                  <a:moveTo>
                    <a:pt x="9478" y="1"/>
                  </a:moveTo>
                  <a:cubicBezTo>
                    <a:pt x="9470" y="1"/>
                    <a:pt x="9462" y="3"/>
                    <a:pt x="9454" y="8"/>
                  </a:cubicBezTo>
                  <a:cubicBezTo>
                    <a:pt x="8401" y="677"/>
                    <a:pt x="7337" y="1345"/>
                    <a:pt x="6285" y="2003"/>
                  </a:cubicBezTo>
                  <a:lnTo>
                    <a:pt x="1220" y="5194"/>
                  </a:lnTo>
                  <a:cubicBezTo>
                    <a:pt x="825" y="5435"/>
                    <a:pt x="442" y="5676"/>
                    <a:pt x="47" y="5928"/>
                  </a:cubicBezTo>
                  <a:cubicBezTo>
                    <a:pt x="0" y="5956"/>
                    <a:pt x="32" y="6023"/>
                    <a:pt x="76" y="6023"/>
                  </a:cubicBezTo>
                  <a:cubicBezTo>
                    <a:pt x="84" y="6023"/>
                    <a:pt x="93" y="6021"/>
                    <a:pt x="101" y="6016"/>
                  </a:cubicBezTo>
                  <a:cubicBezTo>
                    <a:pt x="1165" y="5347"/>
                    <a:pt x="2218" y="4678"/>
                    <a:pt x="3281" y="4020"/>
                  </a:cubicBezTo>
                  <a:lnTo>
                    <a:pt x="8346" y="830"/>
                  </a:lnTo>
                  <a:cubicBezTo>
                    <a:pt x="8730" y="589"/>
                    <a:pt x="9125" y="348"/>
                    <a:pt x="9508" y="95"/>
                  </a:cubicBezTo>
                  <a:cubicBezTo>
                    <a:pt x="9555" y="68"/>
                    <a:pt x="9523" y="1"/>
                    <a:pt x="9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8598745" y="3579739"/>
              <a:ext cx="110349" cy="68649"/>
            </a:xfrm>
            <a:custGeom>
              <a:avLst/>
              <a:gdLst/>
              <a:ahLst/>
              <a:cxnLst/>
              <a:rect l="l" t="t" r="r" b="b"/>
              <a:pathLst>
                <a:path w="2117" h="1317" extrusionOk="0">
                  <a:moveTo>
                    <a:pt x="669" y="1"/>
                  </a:moveTo>
                  <a:lnTo>
                    <a:pt x="1" y="407"/>
                  </a:lnTo>
                  <a:lnTo>
                    <a:pt x="1415" y="1316"/>
                  </a:lnTo>
                  <a:lnTo>
                    <a:pt x="2116" y="900"/>
                  </a:lnTo>
                  <a:lnTo>
                    <a:pt x="1963" y="801"/>
                  </a:lnTo>
                  <a:lnTo>
                    <a:pt x="1426" y="1119"/>
                  </a:lnTo>
                  <a:lnTo>
                    <a:pt x="922" y="790"/>
                  </a:lnTo>
                  <a:lnTo>
                    <a:pt x="1404" y="505"/>
                  </a:lnTo>
                  <a:lnTo>
                    <a:pt x="1251" y="407"/>
                  </a:lnTo>
                  <a:lnTo>
                    <a:pt x="768" y="692"/>
                  </a:lnTo>
                  <a:lnTo>
                    <a:pt x="318" y="407"/>
                  </a:lnTo>
                  <a:lnTo>
                    <a:pt x="823" y="10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8661607" y="3564310"/>
              <a:ext cx="95493" cy="59527"/>
            </a:xfrm>
            <a:custGeom>
              <a:avLst/>
              <a:gdLst/>
              <a:ahLst/>
              <a:cxnLst/>
              <a:rect l="l" t="t" r="r" b="b"/>
              <a:pathLst>
                <a:path w="1832" h="1142" extrusionOk="0">
                  <a:moveTo>
                    <a:pt x="823" y="1"/>
                  </a:moveTo>
                  <a:lnTo>
                    <a:pt x="637" y="111"/>
                  </a:lnTo>
                  <a:lnTo>
                    <a:pt x="724" y="318"/>
                  </a:lnTo>
                  <a:cubicBezTo>
                    <a:pt x="746" y="374"/>
                    <a:pt x="768" y="428"/>
                    <a:pt x="801" y="483"/>
                  </a:cubicBezTo>
                  <a:lnTo>
                    <a:pt x="790" y="483"/>
                  </a:lnTo>
                  <a:cubicBezTo>
                    <a:pt x="703" y="472"/>
                    <a:pt x="625" y="450"/>
                    <a:pt x="527" y="440"/>
                  </a:cubicBezTo>
                  <a:lnTo>
                    <a:pt x="187" y="374"/>
                  </a:lnTo>
                  <a:lnTo>
                    <a:pt x="1" y="483"/>
                  </a:lnTo>
                  <a:lnTo>
                    <a:pt x="801" y="615"/>
                  </a:lnTo>
                  <a:lnTo>
                    <a:pt x="988" y="1141"/>
                  </a:lnTo>
                  <a:lnTo>
                    <a:pt x="1174" y="1032"/>
                  </a:lnTo>
                  <a:lnTo>
                    <a:pt x="1075" y="812"/>
                  </a:lnTo>
                  <a:cubicBezTo>
                    <a:pt x="1053" y="746"/>
                    <a:pt x="1031" y="703"/>
                    <a:pt x="998" y="637"/>
                  </a:cubicBezTo>
                  <a:lnTo>
                    <a:pt x="1010" y="637"/>
                  </a:lnTo>
                  <a:cubicBezTo>
                    <a:pt x="1097" y="659"/>
                    <a:pt x="1185" y="681"/>
                    <a:pt x="1273" y="691"/>
                  </a:cubicBezTo>
                  <a:lnTo>
                    <a:pt x="1634" y="768"/>
                  </a:lnTo>
                  <a:lnTo>
                    <a:pt x="1831" y="647"/>
                  </a:lnTo>
                  <a:lnTo>
                    <a:pt x="988" y="505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8713055" y="3539082"/>
              <a:ext cx="91479" cy="68127"/>
            </a:xfrm>
            <a:custGeom>
              <a:avLst/>
              <a:gdLst/>
              <a:ahLst/>
              <a:cxnLst/>
              <a:rect l="l" t="t" r="r" b="b"/>
              <a:pathLst>
                <a:path w="1755" h="1307" extrusionOk="0">
                  <a:moveTo>
                    <a:pt x="804" y="152"/>
                  </a:moveTo>
                  <a:cubicBezTo>
                    <a:pt x="949" y="152"/>
                    <a:pt x="1104" y="205"/>
                    <a:pt x="1229" y="288"/>
                  </a:cubicBezTo>
                  <a:cubicBezTo>
                    <a:pt x="1458" y="441"/>
                    <a:pt x="1502" y="605"/>
                    <a:pt x="1327" y="715"/>
                  </a:cubicBezTo>
                  <a:cubicBezTo>
                    <a:pt x="1261" y="748"/>
                    <a:pt x="1182" y="764"/>
                    <a:pt x="1099" y="764"/>
                  </a:cubicBezTo>
                  <a:cubicBezTo>
                    <a:pt x="1017" y="764"/>
                    <a:pt x="933" y="748"/>
                    <a:pt x="856" y="715"/>
                  </a:cubicBezTo>
                  <a:cubicBezTo>
                    <a:pt x="822" y="704"/>
                    <a:pt x="800" y="693"/>
                    <a:pt x="768" y="671"/>
                  </a:cubicBezTo>
                  <a:lnTo>
                    <a:pt x="603" y="561"/>
                  </a:lnTo>
                  <a:cubicBezTo>
                    <a:pt x="571" y="551"/>
                    <a:pt x="559" y="529"/>
                    <a:pt x="537" y="507"/>
                  </a:cubicBezTo>
                  <a:cubicBezTo>
                    <a:pt x="439" y="397"/>
                    <a:pt x="450" y="276"/>
                    <a:pt x="571" y="210"/>
                  </a:cubicBezTo>
                  <a:cubicBezTo>
                    <a:pt x="639" y="170"/>
                    <a:pt x="720" y="152"/>
                    <a:pt x="804" y="152"/>
                  </a:cubicBezTo>
                  <a:close/>
                  <a:moveTo>
                    <a:pt x="813" y="1"/>
                  </a:moveTo>
                  <a:cubicBezTo>
                    <a:pt x="688" y="1"/>
                    <a:pt x="574" y="27"/>
                    <a:pt x="483" y="79"/>
                  </a:cubicBezTo>
                  <a:cubicBezTo>
                    <a:pt x="329" y="178"/>
                    <a:pt x="286" y="288"/>
                    <a:pt x="340" y="408"/>
                  </a:cubicBezTo>
                  <a:lnTo>
                    <a:pt x="329" y="408"/>
                  </a:lnTo>
                  <a:lnTo>
                    <a:pt x="154" y="298"/>
                  </a:lnTo>
                  <a:lnTo>
                    <a:pt x="1" y="386"/>
                  </a:lnTo>
                  <a:cubicBezTo>
                    <a:pt x="99" y="452"/>
                    <a:pt x="208" y="517"/>
                    <a:pt x="340" y="595"/>
                  </a:cubicBezTo>
                  <a:lnTo>
                    <a:pt x="1404" y="1307"/>
                  </a:lnTo>
                  <a:lnTo>
                    <a:pt x="1568" y="1219"/>
                  </a:lnTo>
                  <a:lnTo>
                    <a:pt x="1042" y="858"/>
                  </a:lnTo>
                  <a:lnTo>
                    <a:pt x="1042" y="846"/>
                  </a:lnTo>
                  <a:cubicBezTo>
                    <a:pt x="1090" y="857"/>
                    <a:pt x="1139" y="862"/>
                    <a:pt x="1189" y="862"/>
                  </a:cubicBezTo>
                  <a:cubicBezTo>
                    <a:pt x="1299" y="862"/>
                    <a:pt x="1408" y="837"/>
                    <a:pt x="1492" y="792"/>
                  </a:cubicBezTo>
                  <a:cubicBezTo>
                    <a:pt x="1711" y="660"/>
                    <a:pt x="1755" y="419"/>
                    <a:pt x="1404" y="188"/>
                  </a:cubicBezTo>
                  <a:cubicBezTo>
                    <a:pt x="1218" y="63"/>
                    <a:pt x="1004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8777637" y="3506817"/>
              <a:ext cx="85746" cy="47069"/>
            </a:xfrm>
            <a:custGeom>
              <a:avLst/>
              <a:gdLst/>
              <a:ahLst/>
              <a:cxnLst/>
              <a:rect l="l" t="t" r="r" b="b"/>
              <a:pathLst>
                <a:path w="1645" h="903" extrusionOk="0">
                  <a:moveTo>
                    <a:pt x="654" y="138"/>
                  </a:moveTo>
                  <a:cubicBezTo>
                    <a:pt x="821" y="138"/>
                    <a:pt x="997" y="207"/>
                    <a:pt x="1108" y="281"/>
                  </a:cubicBezTo>
                  <a:cubicBezTo>
                    <a:pt x="1327" y="435"/>
                    <a:pt x="1360" y="610"/>
                    <a:pt x="1184" y="709"/>
                  </a:cubicBezTo>
                  <a:cubicBezTo>
                    <a:pt x="1120" y="745"/>
                    <a:pt x="1041" y="762"/>
                    <a:pt x="956" y="762"/>
                  </a:cubicBezTo>
                  <a:cubicBezTo>
                    <a:pt x="809" y="762"/>
                    <a:pt x="643" y="712"/>
                    <a:pt x="504" y="622"/>
                  </a:cubicBezTo>
                  <a:cubicBezTo>
                    <a:pt x="318" y="501"/>
                    <a:pt x="209" y="315"/>
                    <a:pt x="428" y="194"/>
                  </a:cubicBezTo>
                  <a:cubicBezTo>
                    <a:pt x="496" y="154"/>
                    <a:pt x="574" y="138"/>
                    <a:pt x="654" y="138"/>
                  </a:cubicBezTo>
                  <a:close/>
                  <a:moveTo>
                    <a:pt x="715" y="1"/>
                  </a:moveTo>
                  <a:cubicBezTo>
                    <a:pt x="566" y="1"/>
                    <a:pt x="420" y="35"/>
                    <a:pt x="297" y="106"/>
                  </a:cubicBezTo>
                  <a:cubicBezTo>
                    <a:pt x="22" y="259"/>
                    <a:pt x="0" y="512"/>
                    <a:pt x="329" y="731"/>
                  </a:cubicBezTo>
                  <a:cubicBezTo>
                    <a:pt x="508" y="848"/>
                    <a:pt x="712" y="903"/>
                    <a:pt x="902" y="903"/>
                  </a:cubicBezTo>
                  <a:cubicBezTo>
                    <a:pt x="1050" y="903"/>
                    <a:pt x="1190" y="870"/>
                    <a:pt x="1305" y="807"/>
                  </a:cubicBezTo>
                  <a:cubicBezTo>
                    <a:pt x="1546" y="665"/>
                    <a:pt x="1645" y="424"/>
                    <a:pt x="1283" y="172"/>
                  </a:cubicBezTo>
                  <a:cubicBezTo>
                    <a:pt x="1115" y="60"/>
                    <a:pt x="912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830804" y="3476897"/>
              <a:ext cx="61143" cy="49779"/>
            </a:xfrm>
            <a:custGeom>
              <a:avLst/>
              <a:gdLst/>
              <a:ahLst/>
              <a:cxnLst/>
              <a:rect l="l" t="t" r="r" b="b"/>
              <a:pathLst>
                <a:path w="1173" h="955" extrusionOk="0">
                  <a:moveTo>
                    <a:pt x="504" y="0"/>
                  </a:moveTo>
                  <a:lnTo>
                    <a:pt x="439" y="33"/>
                  </a:lnTo>
                  <a:cubicBezTo>
                    <a:pt x="318" y="99"/>
                    <a:pt x="285" y="219"/>
                    <a:pt x="373" y="329"/>
                  </a:cubicBezTo>
                  <a:lnTo>
                    <a:pt x="361" y="340"/>
                  </a:lnTo>
                  <a:lnTo>
                    <a:pt x="164" y="209"/>
                  </a:lnTo>
                  <a:lnTo>
                    <a:pt x="0" y="297"/>
                  </a:lnTo>
                  <a:cubicBezTo>
                    <a:pt x="98" y="362"/>
                    <a:pt x="208" y="428"/>
                    <a:pt x="318" y="504"/>
                  </a:cubicBezTo>
                  <a:lnTo>
                    <a:pt x="997" y="954"/>
                  </a:lnTo>
                  <a:lnTo>
                    <a:pt x="1173" y="855"/>
                  </a:lnTo>
                  <a:lnTo>
                    <a:pt x="658" y="504"/>
                  </a:lnTo>
                  <a:cubicBezTo>
                    <a:pt x="625" y="482"/>
                    <a:pt x="603" y="461"/>
                    <a:pt x="581" y="439"/>
                  </a:cubicBezTo>
                  <a:cubicBezTo>
                    <a:pt x="471" y="340"/>
                    <a:pt x="471" y="219"/>
                    <a:pt x="603" y="154"/>
                  </a:cubicBezTo>
                  <a:cubicBezTo>
                    <a:pt x="625" y="132"/>
                    <a:pt x="647" y="121"/>
                    <a:pt x="668" y="121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8859890" y="3454588"/>
              <a:ext cx="86371" cy="45818"/>
            </a:xfrm>
            <a:custGeom>
              <a:avLst/>
              <a:gdLst/>
              <a:ahLst/>
              <a:cxnLst/>
              <a:rect l="l" t="t" r="r" b="b"/>
              <a:pathLst>
                <a:path w="1657" h="879" extrusionOk="0">
                  <a:moveTo>
                    <a:pt x="144" y="1"/>
                  </a:moveTo>
                  <a:lnTo>
                    <a:pt x="1" y="132"/>
                  </a:lnTo>
                  <a:lnTo>
                    <a:pt x="242" y="286"/>
                  </a:lnTo>
                  <a:lnTo>
                    <a:pt x="78" y="374"/>
                  </a:lnTo>
                  <a:lnTo>
                    <a:pt x="220" y="472"/>
                  </a:lnTo>
                  <a:lnTo>
                    <a:pt x="374" y="384"/>
                  </a:lnTo>
                  <a:lnTo>
                    <a:pt x="911" y="735"/>
                  </a:lnTo>
                  <a:cubicBezTo>
                    <a:pt x="1021" y="823"/>
                    <a:pt x="1131" y="867"/>
                    <a:pt x="1240" y="878"/>
                  </a:cubicBezTo>
                  <a:cubicBezTo>
                    <a:pt x="1328" y="878"/>
                    <a:pt x="1426" y="856"/>
                    <a:pt x="1514" y="812"/>
                  </a:cubicBezTo>
                  <a:cubicBezTo>
                    <a:pt x="1591" y="768"/>
                    <a:pt x="1635" y="735"/>
                    <a:pt x="1657" y="703"/>
                  </a:cubicBezTo>
                  <a:lnTo>
                    <a:pt x="1514" y="615"/>
                  </a:lnTo>
                  <a:cubicBezTo>
                    <a:pt x="1503" y="637"/>
                    <a:pt x="1470" y="659"/>
                    <a:pt x="1416" y="681"/>
                  </a:cubicBezTo>
                  <a:cubicBezTo>
                    <a:pt x="1379" y="705"/>
                    <a:pt x="1341" y="716"/>
                    <a:pt x="1301" y="716"/>
                  </a:cubicBezTo>
                  <a:cubicBezTo>
                    <a:pt x="1234" y="716"/>
                    <a:pt x="1162" y="685"/>
                    <a:pt x="1087" y="637"/>
                  </a:cubicBezTo>
                  <a:lnTo>
                    <a:pt x="560" y="275"/>
                  </a:lnTo>
                  <a:lnTo>
                    <a:pt x="834" y="132"/>
                  </a:lnTo>
                  <a:lnTo>
                    <a:pt x="703" y="33"/>
                  </a:lnTo>
                  <a:lnTo>
                    <a:pt x="429" y="1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8585610" y="1391075"/>
              <a:ext cx="108629" cy="125621"/>
            </a:xfrm>
            <a:custGeom>
              <a:avLst/>
              <a:gdLst/>
              <a:ahLst/>
              <a:cxnLst/>
              <a:rect l="l" t="t" r="r" b="b"/>
              <a:pathLst>
                <a:path w="2084" h="2410" extrusionOk="0">
                  <a:moveTo>
                    <a:pt x="1228" y="1"/>
                  </a:moveTo>
                  <a:cubicBezTo>
                    <a:pt x="1113" y="1"/>
                    <a:pt x="983" y="40"/>
                    <a:pt x="845" y="119"/>
                  </a:cubicBezTo>
                  <a:cubicBezTo>
                    <a:pt x="373" y="382"/>
                    <a:pt x="0" y="1040"/>
                    <a:pt x="0" y="1577"/>
                  </a:cubicBezTo>
                  <a:cubicBezTo>
                    <a:pt x="0" y="1840"/>
                    <a:pt x="88" y="2027"/>
                    <a:pt x="231" y="2115"/>
                  </a:cubicBezTo>
                  <a:cubicBezTo>
                    <a:pt x="241" y="2125"/>
                    <a:pt x="702" y="2388"/>
                    <a:pt x="702" y="2388"/>
                  </a:cubicBezTo>
                  <a:cubicBezTo>
                    <a:pt x="728" y="2403"/>
                    <a:pt x="747" y="2410"/>
                    <a:pt x="762" y="2410"/>
                  </a:cubicBezTo>
                  <a:cubicBezTo>
                    <a:pt x="832" y="2410"/>
                    <a:pt x="799" y="2256"/>
                    <a:pt x="998" y="2147"/>
                  </a:cubicBezTo>
                  <a:cubicBezTo>
                    <a:pt x="1459" y="1873"/>
                    <a:pt x="1842" y="1226"/>
                    <a:pt x="1842" y="689"/>
                  </a:cubicBezTo>
                  <a:cubicBezTo>
                    <a:pt x="1842" y="415"/>
                    <a:pt x="2083" y="415"/>
                    <a:pt x="1941" y="327"/>
                  </a:cubicBezTo>
                  <a:cubicBezTo>
                    <a:pt x="1930" y="327"/>
                    <a:pt x="1447" y="53"/>
                    <a:pt x="1437" y="53"/>
                  </a:cubicBezTo>
                  <a:cubicBezTo>
                    <a:pt x="1376" y="18"/>
                    <a:pt x="1305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8611359" y="1405617"/>
              <a:ext cx="88039" cy="113580"/>
            </a:xfrm>
            <a:custGeom>
              <a:avLst/>
              <a:gdLst/>
              <a:ahLst/>
              <a:cxnLst/>
              <a:rect l="l" t="t" r="r" b="b"/>
              <a:pathLst>
                <a:path w="1689" h="2179" extrusionOk="0">
                  <a:moveTo>
                    <a:pt x="1225" y="0"/>
                  </a:moveTo>
                  <a:cubicBezTo>
                    <a:pt x="1111" y="0"/>
                    <a:pt x="981" y="37"/>
                    <a:pt x="844" y="114"/>
                  </a:cubicBezTo>
                  <a:cubicBezTo>
                    <a:pt x="373" y="388"/>
                    <a:pt x="0" y="1046"/>
                    <a:pt x="0" y="1583"/>
                  </a:cubicBezTo>
                  <a:cubicBezTo>
                    <a:pt x="0" y="1964"/>
                    <a:pt x="187" y="2179"/>
                    <a:pt x="463" y="2179"/>
                  </a:cubicBezTo>
                  <a:cubicBezTo>
                    <a:pt x="577" y="2179"/>
                    <a:pt x="706" y="2142"/>
                    <a:pt x="844" y="2065"/>
                  </a:cubicBezTo>
                  <a:cubicBezTo>
                    <a:pt x="1316" y="1792"/>
                    <a:pt x="1688" y="1134"/>
                    <a:pt x="1688" y="596"/>
                  </a:cubicBezTo>
                  <a:cubicBezTo>
                    <a:pt x="1688" y="216"/>
                    <a:pt x="1501" y="0"/>
                    <a:pt x="1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8627361" y="1427875"/>
              <a:ext cx="57181" cy="73340"/>
            </a:xfrm>
            <a:custGeom>
              <a:avLst/>
              <a:gdLst/>
              <a:ahLst/>
              <a:cxnLst/>
              <a:rect l="l" t="t" r="r" b="b"/>
              <a:pathLst>
                <a:path w="1097" h="1407" extrusionOk="0">
                  <a:moveTo>
                    <a:pt x="789" y="0"/>
                  </a:moveTo>
                  <a:cubicBezTo>
                    <a:pt x="715" y="0"/>
                    <a:pt x="634" y="23"/>
                    <a:pt x="548" y="71"/>
                  </a:cubicBezTo>
                  <a:cubicBezTo>
                    <a:pt x="241" y="246"/>
                    <a:pt x="0" y="674"/>
                    <a:pt x="0" y="1024"/>
                  </a:cubicBezTo>
                  <a:cubicBezTo>
                    <a:pt x="0" y="1265"/>
                    <a:pt x="121" y="1407"/>
                    <a:pt x="300" y="1407"/>
                  </a:cubicBezTo>
                  <a:cubicBezTo>
                    <a:pt x="374" y="1407"/>
                    <a:pt x="458" y="1383"/>
                    <a:pt x="548" y="1331"/>
                  </a:cubicBezTo>
                  <a:cubicBezTo>
                    <a:pt x="844" y="1156"/>
                    <a:pt x="1096" y="739"/>
                    <a:pt x="1096" y="389"/>
                  </a:cubicBezTo>
                  <a:cubicBezTo>
                    <a:pt x="1096" y="139"/>
                    <a:pt x="969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8867344" y="1216040"/>
              <a:ext cx="108629" cy="125830"/>
            </a:xfrm>
            <a:custGeom>
              <a:avLst/>
              <a:gdLst/>
              <a:ahLst/>
              <a:cxnLst/>
              <a:rect l="l" t="t" r="r" b="b"/>
              <a:pathLst>
                <a:path w="2084" h="2414" extrusionOk="0">
                  <a:moveTo>
                    <a:pt x="1219" y="0"/>
                  </a:moveTo>
                  <a:cubicBezTo>
                    <a:pt x="1106" y="0"/>
                    <a:pt x="979" y="39"/>
                    <a:pt x="845" y="122"/>
                  </a:cubicBezTo>
                  <a:cubicBezTo>
                    <a:pt x="374" y="385"/>
                    <a:pt x="1" y="1043"/>
                    <a:pt x="1" y="1580"/>
                  </a:cubicBezTo>
                  <a:cubicBezTo>
                    <a:pt x="1" y="1843"/>
                    <a:pt x="89" y="2030"/>
                    <a:pt x="242" y="2118"/>
                  </a:cubicBezTo>
                  <a:lnTo>
                    <a:pt x="702" y="2391"/>
                  </a:lnTo>
                  <a:cubicBezTo>
                    <a:pt x="729" y="2406"/>
                    <a:pt x="748" y="2413"/>
                    <a:pt x="762" y="2413"/>
                  </a:cubicBezTo>
                  <a:cubicBezTo>
                    <a:pt x="832" y="2413"/>
                    <a:pt x="798" y="2259"/>
                    <a:pt x="998" y="2150"/>
                  </a:cubicBezTo>
                  <a:cubicBezTo>
                    <a:pt x="1459" y="1876"/>
                    <a:pt x="1843" y="1219"/>
                    <a:pt x="1843" y="681"/>
                  </a:cubicBezTo>
                  <a:cubicBezTo>
                    <a:pt x="1843" y="418"/>
                    <a:pt x="2084" y="418"/>
                    <a:pt x="1941" y="330"/>
                  </a:cubicBezTo>
                  <a:cubicBezTo>
                    <a:pt x="1930" y="330"/>
                    <a:pt x="1448" y="56"/>
                    <a:pt x="1437" y="56"/>
                  </a:cubicBezTo>
                  <a:cubicBezTo>
                    <a:pt x="1373" y="20"/>
                    <a:pt x="129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8893041" y="1230478"/>
              <a:ext cx="88091" cy="113737"/>
            </a:xfrm>
            <a:custGeom>
              <a:avLst/>
              <a:gdLst/>
              <a:ahLst/>
              <a:cxnLst/>
              <a:rect l="l" t="t" r="r" b="b"/>
              <a:pathLst>
                <a:path w="1690" h="2182" extrusionOk="0">
                  <a:moveTo>
                    <a:pt x="1227" y="1"/>
                  </a:moveTo>
                  <a:cubicBezTo>
                    <a:pt x="1113" y="1"/>
                    <a:pt x="983" y="39"/>
                    <a:pt x="845" y="119"/>
                  </a:cubicBezTo>
                  <a:cubicBezTo>
                    <a:pt x="374" y="393"/>
                    <a:pt x="1" y="1040"/>
                    <a:pt x="1" y="1578"/>
                  </a:cubicBezTo>
                  <a:cubicBezTo>
                    <a:pt x="1" y="1960"/>
                    <a:pt x="190" y="2182"/>
                    <a:pt x="470" y="2182"/>
                  </a:cubicBezTo>
                  <a:cubicBezTo>
                    <a:pt x="583" y="2182"/>
                    <a:pt x="710" y="2146"/>
                    <a:pt x="845" y="2070"/>
                  </a:cubicBezTo>
                  <a:cubicBezTo>
                    <a:pt x="1316" y="1797"/>
                    <a:pt x="1689" y="1139"/>
                    <a:pt x="1689" y="601"/>
                  </a:cubicBezTo>
                  <a:cubicBezTo>
                    <a:pt x="1689" y="222"/>
                    <a:pt x="150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8909044" y="1252736"/>
              <a:ext cx="57233" cy="73600"/>
            </a:xfrm>
            <a:custGeom>
              <a:avLst/>
              <a:gdLst/>
              <a:ahLst/>
              <a:cxnLst/>
              <a:rect l="l" t="t" r="r" b="b"/>
              <a:pathLst>
                <a:path w="1098" h="1412" extrusionOk="0">
                  <a:moveTo>
                    <a:pt x="791" y="1"/>
                  </a:moveTo>
                  <a:cubicBezTo>
                    <a:pt x="718" y="1"/>
                    <a:pt x="635" y="25"/>
                    <a:pt x="549" y="76"/>
                  </a:cubicBezTo>
                  <a:cubicBezTo>
                    <a:pt x="242" y="252"/>
                    <a:pt x="1" y="679"/>
                    <a:pt x="1" y="1019"/>
                  </a:cubicBezTo>
                  <a:cubicBezTo>
                    <a:pt x="1" y="1268"/>
                    <a:pt x="122" y="1412"/>
                    <a:pt x="302" y="1412"/>
                  </a:cubicBezTo>
                  <a:cubicBezTo>
                    <a:pt x="376" y="1412"/>
                    <a:pt x="460" y="1387"/>
                    <a:pt x="549" y="1336"/>
                  </a:cubicBezTo>
                  <a:cubicBezTo>
                    <a:pt x="845" y="1161"/>
                    <a:pt x="1097" y="734"/>
                    <a:pt x="1097" y="394"/>
                  </a:cubicBezTo>
                  <a:cubicBezTo>
                    <a:pt x="1097" y="145"/>
                    <a:pt x="970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8339841" y="1366420"/>
              <a:ext cx="182385" cy="149182"/>
            </a:xfrm>
            <a:custGeom>
              <a:avLst/>
              <a:gdLst/>
              <a:ahLst/>
              <a:cxnLst/>
              <a:rect l="l" t="t" r="r" b="b"/>
              <a:pathLst>
                <a:path w="3499" h="2862" extrusionOk="0">
                  <a:moveTo>
                    <a:pt x="1" y="0"/>
                  </a:moveTo>
                  <a:lnTo>
                    <a:pt x="1" y="395"/>
                  </a:lnTo>
                  <a:lnTo>
                    <a:pt x="3499" y="2861"/>
                  </a:lnTo>
                  <a:lnTo>
                    <a:pt x="3499" y="19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1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8339841" y="1070038"/>
              <a:ext cx="688728" cy="445564"/>
            </a:xfrm>
            <a:custGeom>
              <a:avLst/>
              <a:gdLst/>
              <a:ahLst/>
              <a:cxnLst/>
              <a:rect l="l" t="t" r="r" b="b"/>
              <a:pathLst>
                <a:path w="13213" h="8548" extrusionOk="0">
                  <a:moveTo>
                    <a:pt x="9722" y="1"/>
                  </a:moveTo>
                  <a:cubicBezTo>
                    <a:pt x="9698" y="1"/>
                    <a:pt x="9677" y="6"/>
                    <a:pt x="9660" y="17"/>
                  </a:cubicBezTo>
                  <a:lnTo>
                    <a:pt x="1" y="5686"/>
                  </a:lnTo>
                  <a:lnTo>
                    <a:pt x="3499" y="7682"/>
                  </a:lnTo>
                  <a:lnTo>
                    <a:pt x="3499" y="8547"/>
                  </a:lnTo>
                  <a:lnTo>
                    <a:pt x="13157" y="2912"/>
                  </a:lnTo>
                  <a:cubicBezTo>
                    <a:pt x="13191" y="2890"/>
                    <a:pt x="13213" y="2846"/>
                    <a:pt x="13213" y="2802"/>
                  </a:cubicBezTo>
                  <a:lnTo>
                    <a:pt x="13213" y="2046"/>
                  </a:lnTo>
                  <a:cubicBezTo>
                    <a:pt x="13213" y="2002"/>
                    <a:pt x="13191" y="1958"/>
                    <a:pt x="13147" y="1937"/>
                  </a:cubicBezTo>
                  <a:lnTo>
                    <a:pt x="9792" y="17"/>
                  </a:lnTo>
                  <a:cubicBezTo>
                    <a:pt x="9770" y="6"/>
                    <a:pt x="9745" y="1"/>
                    <a:pt x="9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8348442" y="972513"/>
              <a:ext cx="649269" cy="486535"/>
            </a:xfrm>
            <a:custGeom>
              <a:avLst/>
              <a:gdLst/>
              <a:ahLst/>
              <a:cxnLst/>
              <a:rect l="l" t="t" r="r" b="b"/>
              <a:pathLst>
                <a:path w="12456" h="9334" extrusionOk="0">
                  <a:moveTo>
                    <a:pt x="11754" y="0"/>
                  </a:moveTo>
                  <a:cubicBezTo>
                    <a:pt x="11723" y="0"/>
                    <a:pt x="11693" y="8"/>
                    <a:pt x="11666" y="25"/>
                  </a:cubicBezTo>
                  <a:lnTo>
                    <a:pt x="3410" y="5014"/>
                  </a:lnTo>
                  <a:cubicBezTo>
                    <a:pt x="3383" y="5030"/>
                    <a:pt x="3353" y="5038"/>
                    <a:pt x="3321" y="5038"/>
                  </a:cubicBezTo>
                  <a:cubicBezTo>
                    <a:pt x="3290" y="5038"/>
                    <a:pt x="3257" y="5030"/>
                    <a:pt x="3224" y="5014"/>
                  </a:cubicBezTo>
                  <a:lnTo>
                    <a:pt x="330" y="3215"/>
                  </a:lnTo>
                  <a:cubicBezTo>
                    <a:pt x="302" y="3199"/>
                    <a:pt x="269" y="3190"/>
                    <a:pt x="236" y="3190"/>
                  </a:cubicBezTo>
                  <a:cubicBezTo>
                    <a:pt x="203" y="3190"/>
                    <a:pt x="170" y="3199"/>
                    <a:pt x="143" y="3215"/>
                  </a:cubicBezTo>
                  <a:lnTo>
                    <a:pt x="88" y="3248"/>
                  </a:lnTo>
                  <a:cubicBezTo>
                    <a:pt x="33" y="3281"/>
                    <a:pt x="1" y="3336"/>
                    <a:pt x="1" y="3401"/>
                  </a:cubicBezTo>
                  <a:lnTo>
                    <a:pt x="1" y="7326"/>
                  </a:lnTo>
                  <a:cubicBezTo>
                    <a:pt x="1" y="7392"/>
                    <a:pt x="33" y="7448"/>
                    <a:pt x="88" y="7480"/>
                  </a:cubicBezTo>
                  <a:lnTo>
                    <a:pt x="3356" y="9333"/>
                  </a:lnTo>
                  <a:lnTo>
                    <a:pt x="12137" y="4454"/>
                  </a:lnTo>
                  <a:cubicBezTo>
                    <a:pt x="12192" y="4421"/>
                    <a:pt x="12225" y="4366"/>
                    <a:pt x="12225" y="4300"/>
                  </a:cubicBezTo>
                  <a:lnTo>
                    <a:pt x="12456" y="628"/>
                  </a:lnTo>
                  <a:cubicBezTo>
                    <a:pt x="12456" y="475"/>
                    <a:pt x="12390" y="343"/>
                    <a:pt x="12258" y="266"/>
                  </a:cubicBezTo>
                  <a:lnTo>
                    <a:pt x="11842" y="25"/>
                  </a:lnTo>
                  <a:cubicBezTo>
                    <a:pt x="11814" y="8"/>
                    <a:pt x="11784" y="0"/>
                    <a:pt x="1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8352403" y="896984"/>
              <a:ext cx="640721" cy="347726"/>
            </a:xfrm>
            <a:custGeom>
              <a:avLst/>
              <a:gdLst/>
              <a:ahLst/>
              <a:cxnLst/>
              <a:rect l="l" t="t" r="r" b="b"/>
              <a:pathLst>
                <a:path w="12292" h="6671" extrusionOk="0">
                  <a:moveTo>
                    <a:pt x="9054" y="0"/>
                  </a:moveTo>
                  <a:cubicBezTo>
                    <a:pt x="8983" y="0"/>
                    <a:pt x="8912" y="17"/>
                    <a:pt x="8849" y="48"/>
                  </a:cubicBezTo>
                  <a:lnTo>
                    <a:pt x="67" y="4664"/>
                  </a:lnTo>
                  <a:cubicBezTo>
                    <a:pt x="1" y="4697"/>
                    <a:pt x="1" y="4796"/>
                    <a:pt x="67" y="4828"/>
                  </a:cubicBezTo>
                  <a:lnTo>
                    <a:pt x="3280" y="6670"/>
                  </a:lnTo>
                  <a:lnTo>
                    <a:pt x="12215" y="1924"/>
                  </a:lnTo>
                  <a:cubicBezTo>
                    <a:pt x="12292" y="1880"/>
                    <a:pt x="12292" y="1781"/>
                    <a:pt x="12226" y="1737"/>
                  </a:cubicBezTo>
                  <a:lnTo>
                    <a:pt x="9276" y="60"/>
                  </a:lnTo>
                  <a:cubicBezTo>
                    <a:pt x="9208" y="20"/>
                    <a:pt x="9131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166735" y="1239496"/>
              <a:ext cx="344077" cy="400112"/>
            </a:xfrm>
            <a:custGeom>
              <a:avLst/>
              <a:gdLst/>
              <a:ahLst/>
              <a:cxnLst/>
              <a:rect l="l" t="t" r="r" b="b"/>
              <a:pathLst>
                <a:path w="6601" h="7676" extrusionOk="0">
                  <a:moveTo>
                    <a:pt x="3446" y="0"/>
                  </a:moveTo>
                  <a:cubicBezTo>
                    <a:pt x="3299" y="0"/>
                    <a:pt x="3152" y="33"/>
                    <a:pt x="3015" y="99"/>
                  </a:cubicBezTo>
                  <a:lnTo>
                    <a:pt x="1633" y="769"/>
                  </a:lnTo>
                  <a:cubicBezTo>
                    <a:pt x="1348" y="922"/>
                    <a:pt x="603" y="1361"/>
                    <a:pt x="362" y="2292"/>
                  </a:cubicBezTo>
                  <a:lnTo>
                    <a:pt x="176" y="2939"/>
                  </a:lnTo>
                  <a:cubicBezTo>
                    <a:pt x="88" y="3312"/>
                    <a:pt x="0" y="3948"/>
                    <a:pt x="0" y="4343"/>
                  </a:cubicBezTo>
                  <a:lnTo>
                    <a:pt x="0" y="5823"/>
                  </a:lnTo>
                  <a:cubicBezTo>
                    <a:pt x="11" y="5823"/>
                    <a:pt x="11" y="5834"/>
                    <a:pt x="11" y="5834"/>
                  </a:cubicBezTo>
                  <a:lnTo>
                    <a:pt x="3267" y="7676"/>
                  </a:lnTo>
                  <a:cubicBezTo>
                    <a:pt x="3278" y="7676"/>
                    <a:pt x="3278" y="7676"/>
                    <a:pt x="3278" y="7664"/>
                  </a:cubicBezTo>
                  <a:lnTo>
                    <a:pt x="3278" y="6360"/>
                  </a:lnTo>
                  <a:cubicBezTo>
                    <a:pt x="3278" y="5878"/>
                    <a:pt x="3355" y="5395"/>
                    <a:pt x="3497" y="4923"/>
                  </a:cubicBezTo>
                  <a:lnTo>
                    <a:pt x="3914" y="3608"/>
                  </a:lnTo>
                  <a:cubicBezTo>
                    <a:pt x="4013" y="3323"/>
                    <a:pt x="4210" y="3082"/>
                    <a:pt x="4462" y="2928"/>
                  </a:cubicBezTo>
                  <a:lnTo>
                    <a:pt x="6600" y="1690"/>
                  </a:lnTo>
                  <a:lnTo>
                    <a:pt x="6600" y="1668"/>
                  </a:lnTo>
                  <a:lnTo>
                    <a:pt x="3936" y="133"/>
                  </a:lnTo>
                  <a:cubicBezTo>
                    <a:pt x="3783" y="44"/>
                    <a:pt x="3615" y="0"/>
                    <a:pt x="3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8337548" y="1326961"/>
              <a:ext cx="173785" cy="313219"/>
            </a:xfrm>
            <a:custGeom>
              <a:avLst/>
              <a:gdLst/>
              <a:ahLst/>
              <a:cxnLst/>
              <a:rect l="l" t="t" r="r" b="b"/>
              <a:pathLst>
                <a:path w="3334" h="6009" extrusionOk="0">
                  <a:moveTo>
                    <a:pt x="3334" y="0"/>
                  </a:moveTo>
                  <a:lnTo>
                    <a:pt x="1185" y="1261"/>
                  </a:lnTo>
                  <a:cubicBezTo>
                    <a:pt x="922" y="1404"/>
                    <a:pt x="725" y="1645"/>
                    <a:pt x="637" y="1941"/>
                  </a:cubicBezTo>
                  <a:lnTo>
                    <a:pt x="220" y="3257"/>
                  </a:lnTo>
                  <a:cubicBezTo>
                    <a:pt x="78" y="3717"/>
                    <a:pt x="1" y="4188"/>
                    <a:pt x="1" y="4671"/>
                  </a:cubicBezTo>
                  <a:lnTo>
                    <a:pt x="1" y="6008"/>
                  </a:lnTo>
                  <a:lnTo>
                    <a:pt x="1755" y="5000"/>
                  </a:lnTo>
                  <a:lnTo>
                    <a:pt x="1887" y="4222"/>
                  </a:lnTo>
                  <a:lnTo>
                    <a:pt x="3334" y="3367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8191286" y="1455084"/>
              <a:ext cx="120617" cy="108733"/>
            </a:xfrm>
            <a:custGeom>
              <a:avLst/>
              <a:gdLst/>
              <a:ahLst/>
              <a:cxnLst/>
              <a:rect l="l" t="t" r="r" b="b"/>
              <a:pathLst>
                <a:path w="2314" h="2086" extrusionOk="0">
                  <a:moveTo>
                    <a:pt x="210" y="0"/>
                  </a:moveTo>
                  <a:cubicBezTo>
                    <a:pt x="100" y="0"/>
                    <a:pt x="0" y="91"/>
                    <a:pt x="0" y="207"/>
                  </a:cubicBezTo>
                  <a:lnTo>
                    <a:pt x="0" y="426"/>
                  </a:lnTo>
                  <a:cubicBezTo>
                    <a:pt x="0" y="1084"/>
                    <a:pt x="384" y="1599"/>
                    <a:pt x="965" y="1928"/>
                  </a:cubicBezTo>
                  <a:lnTo>
                    <a:pt x="1009" y="1950"/>
                  </a:lnTo>
                  <a:cubicBezTo>
                    <a:pt x="1170" y="2042"/>
                    <a:pt x="1340" y="2085"/>
                    <a:pt x="1502" y="2085"/>
                  </a:cubicBezTo>
                  <a:cubicBezTo>
                    <a:pt x="1936" y="2085"/>
                    <a:pt x="2314" y="1776"/>
                    <a:pt x="2314" y="1281"/>
                  </a:cubicBezTo>
                  <a:cubicBezTo>
                    <a:pt x="2314" y="1216"/>
                    <a:pt x="2270" y="1138"/>
                    <a:pt x="2204" y="1106"/>
                  </a:cubicBezTo>
                  <a:lnTo>
                    <a:pt x="319" y="31"/>
                  </a:lnTo>
                  <a:cubicBezTo>
                    <a:pt x="283" y="10"/>
                    <a:pt x="246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8441589" y="1462798"/>
              <a:ext cx="17775" cy="16107"/>
            </a:xfrm>
            <a:custGeom>
              <a:avLst/>
              <a:gdLst/>
              <a:ahLst/>
              <a:cxnLst/>
              <a:rect l="l" t="t" r="r" b="b"/>
              <a:pathLst>
                <a:path w="341" h="309" extrusionOk="0">
                  <a:moveTo>
                    <a:pt x="281" y="1"/>
                  </a:moveTo>
                  <a:cubicBezTo>
                    <a:pt x="275" y="1"/>
                    <a:pt x="269" y="2"/>
                    <a:pt x="263" y="4"/>
                  </a:cubicBezTo>
                  <a:lnTo>
                    <a:pt x="78" y="113"/>
                  </a:lnTo>
                  <a:cubicBezTo>
                    <a:pt x="34" y="147"/>
                    <a:pt x="0" y="190"/>
                    <a:pt x="0" y="234"/>
                  </a:cubicBezTo>
                  <a:lnTo>
                    <a:pt x="0" y="245"/>
                  </a:lnTo>
                  <a:cubicBezTo>
                    <a:pt x="0" y="286"/>
                    <a:pt x="31" y="308"/>
                    <a:pt x="64" y="308"/>
                  </a:cubicBezTo>
                  <a:cubicBezTo>
                    <a:pt x="76" y="308"/>
                    <a:pt x="88" y="306"/>
                    <a:pt x="99" y="300"/>
                  </a:cubicBezTo>
                  <a:lnTo>
                    <a:pt x="275" y="201"/>
                  </a:lnTo>
                  <a:cubicBezTo>
                    <a:pt x="307" y="179"/>
                    <a:pt x="341" y="135"/>
                    <a:pt x="341" y="81"/>
                  </a:cubicBezTo>
                  <a:lnTo>
                    <a:pt x="341" y="47"/>
                  </a:lnTo>
                  <a:cubicBezTo>
                    <a:pt x="341" y="21"/>
                    <a:pt x="311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360431" y="1499546"/>
              <a:ext cx="104041" cy="140060"/>
            </a:xfrm>
            <a:custGeom>
              <a:avLst/>
              <a:gdLst/>
              <a:ahLst/>
              <a:cxnLst/>
              <a:rect l="l" t="t" r="r" b="b"/>
              <a:pathLst>
                <a:path w="1996" h="2687" extrusionOk="0">
                  <a:moveTo>
                    <a:pt x="1459" y="0"/>
                  </a:moveTo>
                  <a:lnTo>
                    <a:pt x="1130" y="154"/>
                  </a:lnTo>
                  <a:cubicBezTo>
                    <a:pt x="790" y="351"/>
                    <a:pt x="505" y="636"/>
                    <a:pt x="307" y="987"/>
                  </a:cubicBezTo>
                  <a:cubicBezTo>
                    <a:pt x="100" y="1327"/>
                    <a:pt x="0" y="1722"/>
                    <a:pt x="0" y="2127"/>
                  </a:cubicBezTo>
                  <a:lnTo>
                    <a:pt x="0" y="2456"/>
                  </a:lnTo>
                  <a:lnTo>
                    <a:pt x="450" y="2687"/>
                  </a:lnTo>
                  <a:lnTo>
                    <a:pt x="516" y="2424"/>
                  </a:lnTo>
                  <a:cubicBezTo>
                    <a:pt x="516" y="2018"/>
                    <a:pt x="626" y="1623"/>
                    <a:pt x="823" y="1283"/>
                  </a:cubicBezTo>
                  <a:cubicBezTo>
                    <a:pt x="1031" y="933"/>
                    <a:pt x="1316" y="648"/>
                    <a:pt x="1656" y="450"/>
                  </a:cubicBezTo>
                  <a:lnTo>
                    <a:pt x="1996" y="25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8154121" y="1526964"/>
              <a:ext cx="229819" cy="134326"/>
            </a:xfrm>
            <a:custGeom>
              <a:avLst/>
              <a:gdLst/>
              <a:ahLst/>
              <a:cxnLst/>
              <a:rect l="l" t="t" r="r" b="b"/>
              <a:pathLst>
                <a:path w="4409" h="2577" extrusionOk="0">
                  <a:moveTo>
                    <a:pt x="1" y="1"/>
                  </a:moveTo>
                  <a:lnTo>
                    <a:pt x="1" y="429"/>
                  </a:lnTo>
                  <a:cubicBezTo>
                    <a:pt x="1" y="549"/>
                    <a:pt x="67" y="670"/>
                    <a:pt x="165" y="724"/>
                  </a:cubicBezTo>
                  <a:lnTo>
                    <a:pt x="3268" y="2500"/>
                  </a:lnTo>
                  <a:cubicBezTo>
                    <a:pt x="3353" y="2551"/>
                    <a:pt x="3446" y="2576"/>
                    <a:pt x="3538" y="2576"/>
                  </a:cubicBezTo>
                  <a:cubicBezTo>
                    <a:pt x="3624" y="2576"/>
                    <a:pt x="3709" y="2554"/>
                    <a:pt x="3783" y="2512"/>
                  </a:cubicBezTo>
                  <a:lnTo>
                    <a:pt x="4408" y="2161"/>
                  </a:lnTo>
                  <a:lnTo>
                    <a:pt x="4408" y="1601"/>
                  </a:lnTo>
                  <a:lnTo>
                    <a:pt x="3794" y="1942"/>
                  </a:lnTo>
                  <a:cubicBezTo>
                    <a:pt x="3712" y="1985"/>
                    <a:pt x="3624" y="2007"/>
                    <a:pt x="3537" y="2007"/>
                  </a:cubicBezTo>
                  <a:cubicBezTo>
                    <a:pt x="3449" y="2007"/>
                    <a:pt x="3361" y="1985"/>
                    <a:pt x="3279" y="19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8153026" y="1515548"/>
              <a:ext cx="230914" cy="116082"/>
            </a:xfrm>
            <a:custGeom>
              <a:avLst/>
              <a:gdLst/>
              <a:ahLst/>
              <a:cxnLst/>
              <a:rect l="l" t="t" r="r" b="b"/>
              <a:pathLst>
                <a:path w="4430" h="2227" extrusionOk="0">
                  <a:moveTo>
                    <a:pt x="274" y="0"/>
                  </a:moveTo>
                  <a:lnTo>
                    <a:pt x="76" y="121"/>
                  </a:lnTo>
                  <a:cubicBezTo>
                    <a:pt x="0" y="176"/>
                    <a:pt x="0" y="285"/>
                    <a:pt x="76" y="319"/>
                  </a:cubicBezTo>
                  <a:lnTo>
                    <a:pt x="3300" y="2161"/>
                  </a:lnTo>
                  <a:cubicBezTo>
                    <a:pt x="3382" y="2204"/>
                    <a:pt x="3470" y="2226"/>
                    <a:pt x="3558" y="2226"/>
                  </a:cubicBezTo>
                  <a:cubicBezTo>
                    <a:pt x="3645" y="2226"/>
                    <a:pt x="3733" y="2204"/>
                    <a:pt x="3815" y="2161"/>
                  </a:cubicBezTo>
                  <a:lnTo>
                    <a:pt x="4429" y="1820"/>
                  </a:lnTo>
                  <a:lnTo>
                    <a:pt x="4265" y="1722"/>
                  </a:lnTo>
                  <a:lnTo>
                    <a:pt x="3815" y="1974"/>
                  </a:lnTo>
                  <a:cubicBezTo>
                    <a:pt x="3739" y="2018"/>
                    <a:pt x="3648" y="2040"/>
                    <a:pt x="3558" y="2040"/>
                  </a:cubicBezTo>
                  <a:cubicBezTo>
                    <a:pt x="3467" y="2040"/>
                    <a:pt x="3376" y="2018"/>
                    <a:pt x="3300" y="1974"/>
                  </a:cubicBezTo>
                  <a:lnTo>
                    <a:pt x="274" y="2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8520454" y="1241529"/>
              <a:ext cx="5734" cy="223512"/>
            </a:xfrm>
            <a:custGeom>
              <a:avLst/>
              <a:gdLst/>
              <a:ahLst/>
              <a:cxnLst/>
              <a:rect l="l" t="t" r="r" b="b"/>
              <a:pathLst>
                <a:path w="110" h="4288" extrusionOk="0">
                  <a:moveTo>
                    <a:pt x="55" y="1"/>
                  </a:moveTo>
                  <a:cubicBezTo>
                    <a:pt x="28" y="1"/>
                    <a:pt x="0" y="17"/>
                    <a:pt x="0" y="50"/>
                  </a:cubicBezTo>
                  <a:lnTo>
                    <a:pt x="0" y="4238"/>
                  </a:lnTo>
                  <a:cubicBezTo>
                    <a:pt x="0" y="4271"/>
                    <a:pt x="28" y="4287"/>
                    <a:pt x="55" y="4287"/>
                  </a:cubicBezTo>
                  <a:cubicBezTo>
                    <a:pt x="83" y="4287"/>
                    <a:pt x="110" y="4271"/>
                    <a:pt x="110" y="4238"/>
                  </a:cubicBezTo>
                  <a:lnTo>
                    <a:pt x="110" y="50"/>
                  </a:lnTo>
                  <a:cubicBezTo>
                    <a:pt x="110" y="17"/>
                    <a:pt x="8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8335307" y="1326596"/>
              <a:ext cx="178476" cy="304149"/>
            </a:xfrm>
            <a:custGeom>
              <a:avLst/>
              <a:gdLst/>
              <a:ahLst/>
              <a:cxnLst/>
              <a:rect l="l" t="t" r="r" b="b"/>
              <a:pathLst>
                <a:path w="3424" h="5835" extrusionOk="0">
                  <a:moveTo>
                    <a:pt x="3347" y="0"/>
                  </a:moveTo>
                  <a:cubicBezTo>
                    <a:pt x="3339" y="0"/>
                    <a:pt x="3331" y="2"/>
                    <a:pt x="3323" y="7"/>
                  </a:cubicBezTo>
                  <a:cubicBezTo>
                    <a:pt x="2566" y="358"/>
                    <a:pt x="1798" y="764"/>
                    <a:pt x="1152" y="1290"/>
                  </a:cubicBezTo>
                  <a:cubicBezTo>
                    <a:pt x="1042" y="1367"/>
                    <a:pt x="943" y="1466"/>
                    <a:pt x="855" y="1575"/>
                  </a:cubicBezTo>
                  <a:cubicBezTo>
                    <a:pt x="735" y="1729"/>
                    <a:pt x="669" y="1948"/>
                    <a:pt x="604" y="2134"/>
                  </a:cubicBezTo>
                  <a:cubicBezTo>
                    <a:pt x="395" y="2660"/>
                    <a:pt x="253" y="3220"/>
                    <a:pt x="154" y="3790"/>
                  </a:cubicBezTo>
                  <a:cubicBezTo>
                    <a:pt x="44" y="4448"/>
                    <a:pt x="0" y="5116"/>
                    <a:pt x="33" y="5786"/>
                  </a:cubicBezTo>
                  <a:cubicBezTo>
                    <a:pt x="39" y="5818"/>
                    <a:pt x="66" y="5835"/>
                    <a:pt x="92" y="5835"/>
                  </a:cubicBezTo>
                  <a:cubicBezTo>
                    <a:pt x="118" y="5835"/>
                    <a:pt x="143" y="5818"/>
                    <a:pt x="143" y="5786"/>
                  </a:cubicBezTo>
                  <a:cubicBezTo>
                    <a:pt x="88" y="4645"/>
                    <a:pt x="241" y="3494"/>
                    <a:pt x="604" y="2419"/>
                  </a:cubicBezTo>
                  <a:cubicBezTo>
                    <a:pt x="735" y="2046"/>
                    <a:pt x="845" y="1674"/>
                    <a:pt x="1152" y="1422"/>
                  </a:cubicBezTo>
                  <a:cubicBezTo>
                    <a:pt x="1447" y="1159"/>
                    <a:pt x="1788" y="950"/>
                    <a:pt x="2127" y="753"/>
                  </a:cubicBezTo>
                  <a:cubicBezTo>
                    <a:pt x="2533" y="512"/>
                    <a:pt x="2950" y="292"/>
                    <a:pt x="3377" y="95"/>
                  </a:cubicBezTo>
                  <a:cubicBezTo>
                    <a:pt x="3424" y="67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8381593" y="1389459"/>
              <a:ext cx="73757" cy="95441"/>
            </a:xfrm>
            <a:custGeom>
              <a:avLst/>
              <a:gdLst/>
              <a:ahLst/>
              <a:cxnLst/>
              <a:rect l="l" t="t" r="r" b="b"/>
              <a:pathLst>
                <a:path w="1415" h="1831" extrusionOk="0">
                  <a:moveTo>
                    <a:pt x="1213" y="1"/>
                  </a:moveTo>
                  <a:cubicBezTo>
                    <a:pt x="1200" y="1"/>
                    <a:pt x="1186" y="3"/>
                    <a:pt x="1173" y="7"/>
                  </a:cubicBezTo>
                  <a:cubicBezTo>
                    <a:pt x="1031" y="62"/>
                    <a:pt x="900" y="139"/>
                    <a:pt x="790" y="205"/>
                  </a:cubicBezTo>
                  <a:cubicBezTo>
                    <a:pt x="647" y="282"/>
                    <a:pt x="483" y="348"/>
                    <a:pt x="395" y="479"/>
                  </a:cubicBezTo>
                  <a:cubicBezTo>
                    <a:pt x="318" y="589"/>
                    <a:pt x="286" y="709"/>
                    <a:pt x="252" y="830"/>
                  </a:cubicBezTo>
                  <a:cubicBezTo>
                    <a:pt x="176" y="1115"/>
                    <a:pt x="99" y="1400"/>
                    <a:pt x="11" y="1685"/>
                  </a:cubicBezTo>
                  <a:cubicBezTo>
                    <a:pt x="11" y="1718"/>
                    <a:pt x="1" y="1751"/>
                    <a:pt x="11" y="1783"/>
                  </a:cubicBezTo>
                  <a:cubicBezTo>
                    <a:pt x="29" y="1811"/>
                    <a:pt x="62" y="1830"/>
                    <a:pt x="91" y="1830"/>
                  </a:cubicBezTo>
                  <a:cubicBezTo>
                    <a:pt x="98" y="1830"/>
                    <a:pt x="104" y="1829"/>
                    <a:pt x="110" y="1827"/>
                  </a:cubicBezTo>
                  <a:cubicBezTo>
                    <a:pt x="154" y="1827"/>
                    <a:pt x="187" y="1805"/>
                    <a:pt x="220" y="1783"/>
                  </a:cubicBezTo>
                  <a:cubicBezTo>
                    <a:pt x="559" y="1586"/>
                    <a:pt x="900" y="1378"/>
                    <a:pt x="1250" y="1181"/>
                  </a:cubicBezTo>
                  <a:cubicBezTo>
                    <a:pt x="1294" y="1147"/>
                    <a:pt x="1349" y="1115"/>
                    <a:pt x="1382" y="1060"/>
                  </a:cubicBezTo>
                  <a:cubicBezTo>
                    <a:pt x="1414" y="1005"/>
                    <a:pt x="1414" y="928"/>
                    <a:pt x="1404" y="862"/>
                  </a:cubicBezTo>
                  <a:cubicBezTo>
                    <a:pt x="1393" y="698"/>
                    <a:pt x="1393" y="402"/>
                    <a:pt x="1393" y="183"/>
                  </a:cubicBezTo>
                  <a:cubicBezTo>
                    <a:pt x="1383" y="87"/>
                    <a:pt x="1300" y="1"/>
                    <a:pt x="1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8182737" y="1331809"/>
              <a:ext cx="178893" cy="156740"/>
            </a:xfrm>
            <a:custGeom>
              <a:avLst/>
              <a:gdLst/>
              <a:ahLst/>
              <a:cxnLst/>
              <a:rect l="l" t="t" r="r" b="b"/>
              <a:pathLst>
                <a:path w="3432" h="3007" extrusionOk="0">
                  <a:moveTo>
                    <a:pt x="615" y="0"/>
                  </a:moveTo>
                  <a:cubicBezTo>
                    <a:pt x="528" y="0"/>
                    <a:pt x="448" y="52"/>
                    <a:pt x="417" y="138"/>
                  </a:cubicBezTo>
                  <a:cubicBezTo>
                    <a:pt x="274" y="565"/>
                    <a:pt x="0" y="1234"/>
                    <a:pt x="88" y="1475"/>
                  </a:cubicBezTo>
                  <a:cubicBezTo>
                    <a:pt x="120" y="1585"/>
                    <a:pt x="307" y="1705"/>
                    <a:pt x="417" y="1782"/>
                  </a:cubicBezTo>
                  <a:cubicBezTo>
                    <a:pt x="1063" y="2166"/>
                    <a:pt x="1645" y="2473"/>
                    <a:pt x="2225" y="2813"/>
                  </a:cubicBezTo>
                  <a:cubicBezTo>
                    <a:pt x="2313" y="2867"/>
                    <a:pt x="2401" y="2933"/>
                    <a:pt x="2510" y="2977"/>
                  </a:cubicBezTo>
                  <a:cubicBezTo>
                    <a:pt x="2563" y="2995"/>
                    <a:pt x="2622" y="3006"/>
                    <a:pt x="2681" y="3006"/>
                  </a:cubicBezTo>
                  <a:cubicBezTo>
                    <a:pt x="2732" y="3006"/>
                    <a:pt x="2783" y="2998"/>
                    <a:pt x="2829" y="2977"/>
                  </a:cubicBezTo>
                  <a:cubicBezTo>
                    <a:pt x="2949" y="2923"/>
                    <a:pt x="3026" y="2802"/>
                    <a:pt x="3092" y="2681"/>
                  </a:cubicBezTo>
                  <a:cubicBezTo>
                    <a:pt x="3212" y="2429"/>
                    <a:pt x="3311" y="2177"/>
                    <a:pt x="3388" y="1903"/>
                  </a:cubicBezTo>
                  <a:cubicBezTo>
                    <a:pt x="3409" y="1804"/>
                    <a:pt x="3431" y="1705"/>
                    <a:pt x="3399" y="1607"/>
                  </a:cubicBezTo>
                  <a:cubicBezTo>
                    <a:pt x="3355" y="1464"/>
                    <a:pt x="3212" y="1376"/>
                    <a:pt x="3092" y="1300"/>
                  </a:cubicBezTo>
                  <a:cubicBezTo>
                    <a:pt x="2357" y="894"/>
                    <a:pt x="1469" y="433"/>
                    <a:pt x="724" y="28"/>
                  </a:cubicBezTo>
                  <a:cubicBezTo>
                    <a:pt x="688" y="9"/>
                    <a:pt x="651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8187168" y="1460870"/>
              <a:ext cx="130052" cy="75112"/>
            </a:xfrm>
            <a:custGeom>
              <a:avLst/>
              <a:gdLst/>
              <a:ahLst/>
              <a:cxnLst/>
              <a:rect l="l" t="t" r="r" b="b"/>
              <a:pathLst>
                <a:path w="2495" h="1441" extrusionOk="0">
                  <a:moveTo>
                    <a:pt x="76" y="1"/>
                  </a:moveTo>
                  <a:cubicBezTo>
                    <a:pt x="32" y="1"/>
                    <a:pt x="0" y="68"/>
                    <a:pt x="47" y="96"/>
                  </a:cubicBezTo>
                  <a:cubicBezTo>
                    <a:pt x="737" y="491"/>
                    <a:pt x="1417" y="874"/>
                    <a:pt x="2108" y="1269"/>
                  </a:cubicBezTo>
                  <a:cubicBezTo>
                    <a:pt x="2206" y="1324"/>
                    <a:pt x="2305" y="1378"/>
                    <a:pt x="2393" y="1433"/>
                  </a:cubicBezTo>
                  <a:cubicBezTo>
                    <a:pt x="2403" y="1438"/>
                    <a:pt x="2412" y="1441"/>
                    <a:pt x="2421" y="1441"/>
                  </a:cubicBezTo>
                  <a:cubicBezTo>
                    <a:pt x="2470" y="1441"/>
                    <a:pt x="2494" y="1373"/>
                    <a:pt x="2447" y="1346"/>
                  </a:cubicBezTo>
                  <a:cubicBezTo>
                    <a:pt x="1768" y="951"/>
                    <a:pt x="1077" y="567"/>
                    <a:pt x="386" y="172"/>
                  </a:cubicBezTo>
                  <a:cubicBezTo>
                    <a:pt x="298" y="118"/>
                    <a:pt x="200" y="63"/>
                    <a:pt x="101" y="8"/>
                  </a:cubicBezTo>
                  <a:cubicBezTo>
                    <a:pt x="93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8187116" y="1480885"/>
              <a:ext cx="130104" cy="75112"/>
            </a:xfrm>
            <a:custGeom>
              <a:avLst/>
              <a:gdLst/>
              <a:ahLst/>
              <a:cxnLst/>
              <a:rect l="l" t="t" r="r" b="b"/>
              <a:pathLst>
                <a:path w="2496" h="1441" extrusionOk="0">
                  <a:moveTo>
                    <a:pt x="80" y="1"/>
                  </a:moveTo>
                  <a:cubicBezTo>
                    <a:pt x="35" y="1"/>
                    <a:pt x="0" y="78"/>
                    <a:pt x="48" y="107"/>
                  </a:cubicBezTo>
                  <a:cubicBezTo>
                    <a:pt x="738" y="490"/>
                    <a:pt x="1418" y="885"/>
                    <a:pt x="2109" y="1269"/>
                  </a:cubicBezTo>
                  <a:cubicBezTo>
                    <a:pt x="2207" y="1323"/>
                    <a:pt x="2306" y="1378"/>
                    <a:pt x="2394" y="1433"/>
                  </a:cubicBezTo>
                  <a:cubicBezTo>
                    <a:pt x="2404" y="1438"/>
                    <a:pt x="2414" y="1440"/>
                    <a:pt x="2423" y="1440"/>
                  </a:cubicBezTo>
                  <a:cubicBezTo>
                    <a:pt x="2471" y="1440"/>
                    <a:pt x="2495" y="1373"/>
                    <a:pt x="2448" y="1345"/>
                  </a:cubicBezTo>
                  <a:cubicBezTo>
                    <a:pt x="1769" y="962"/>
                    <a:pt x="1078" y="567"/>
                    <a:pt x="387" y="172"/>
                  </a:cubicBezTo>
                  <a:cubicBezTo>
                    <a:pt x="299" y="117"/>
                    <a:pt x="201" y="63"/>
                    <a:pt x="102" y="7"/>
                  </a:cubicBezTo>
                  <a:cubicBezTo>
                    <a:pt x="95" y="3"/>
                    <a:pt x="8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8186595" y="1503195"/>
              <a:ext cx="130000" cy="75060"/>
            </a:xfrm>
            <a:custGeom>
              <a:avLst/>
              <a:gdLst/>
              <a:ahLst/>
              <a:cxnLst/>
              <a:rect l="l" t="t" r="r" b="b"/>
              <a:pathLst>
                <a:path w="2494" h="1440" extrusionOk="0">
                  <a:moveTo>
                    <a:pt x="73" y="0"/>
                  </a:moveTo>
                  <a:cubicBezTo>
                    <a:pt x="25" y="0"/>
                    <a:pt x="0" y="67"/>
                    <a:pt x="46" y="95"/>
                  </a:cubicBezTo>
                  <a:cubicBezTo>
                    <a:pt x="726" y="490"/>
                    <a:pt x="1417" y="885"/>
                    <a:pt x="2097" y="1268"/>
                  </a:cubicBezTo>
                  <a:lnTo>
                    <a:pt x="2393" y="1433"/>
                  </a:lnTo>
                  <a:cubicBezTo>
                    <a:pt x="2401" y="1438"/>
                    <a:pt x="2409" y="1440"/>
                    <a:pt x="2417" y="1440"/>
                  </a:cubicBezTo>
                  <a:cubicBezTo>
                    <a:pt x="2462" y="1440"/>
                    <a:pt x="2494" y="1373"/>
                    <a:pt x="2448" y="1345"/>
                  </a:cubicBezTo>
                  <a:cubicBezTo>
                    <a:pt x="1757" y="950"/>
                    <a:pt x="1077" y="566"/>
                    <a:pt x="387" y="171"/>
                  </a:cubicBezTo>
                  <a:cubicBezTo>
                    <a:pt x="288" y="117"/>
                    <a:pt x="189" y="62"/>
                    <a:pt x="102" y="7"/>
                  </a:cubicBezTo>
                  <a:cubicBezTo>
                    <a:pt x="91" y="2"/>
                    <a:pt x="82" y="0"/>
                    <a:pt x="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8304449" y="1574762"/>
              <a:ext cx="16628" cy="16941"/>
            </a:xfrm>
            <a:custGeom>
              <a:avLst/>
              <a:gdLst/>
              <a:ahLst/>
              <a:cxnLst/>
              <a:rect l="l" t="t" r="r" b="b"/>
              <a:pathLst>
                <a:path w="319" h="325" extrusionOk="0">
                  <a:moveTo>
                    <a:pt x="153" y="1"/>
                  </a:moveTo>
                  <a:cubicBezTo>
                    <a:pt x="133" y="1"/>
                    <a:pt x="114" y="6"/>
                    <a:pt x="99" y="16"/>
                  </a:cubicBezTo>
                  <a:cubicBezTo>
                    <a:pt x="66" y="26"/>
                    <a:pt x="44" y="60"/>
                    <a:pt x="33" y="92"/>
                  </a:cubicBezTo>
                  <a:cubicBezTo>
                    <a:pt x="11" y="126"/>
                    <a:pt x="0" y="169"/>
                    <a:pt x="11" y="202"/>
                  </a:cubicBezTo>
                  <a:cubicBezTo>
                    <a:pt x="22" y="268"/>
                    <a:pt x="77" y="323"/>
                    <a:pt x="143" y="323"/>
                  </a:cubicBezTo>
                  <a:cubicBezTo>
                    <a:pt x="149" y="324"/>
                    <a:pt x="154" y="324"/>
                    <a:pt x="160" y="324"/>
                  </a:cubicBezTo>
                  <a:cubicBezTo>
                    <a:pt x="220" y="324"/>
                    <a:pt x="276" y="274"/>
                    <a:pt x="296" y="213"/>
                  </a:cubicBezTo>
                  <a:cubicBezTo>
                    <a:pt x="318" y="158"/>
                    <a:pt x="275" y="70"/>
                    <a:pt x="219" y="26"/>
                  </a:cubicBezTo>
                  <a:cubicBezTo>
                    <a:pt x="201" y="9"/>
                    <a:pt x="177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8172990" y="1506062"/>
              <a:ext cx="16628" cy="16993"/>
            </a:xfrm>
            <a:custGeom>
              <a:avLst/>
              <a:gdLst/>
              <a:ahLst/>
              <a:cxnLst/>
              <a:rect l="l" t="t" r="r" b="b"/>
              <a:pathLst>
                <a:path w="319" h="326" extrusionOk="0">
                  <a:moveTo>
                    <a:pt x="142" y="1"/>
                  </a:moveTo>
                  <a:cubicBezTo>
                    <a:pt x="126" y="1"/>
                    <a:pt x="111" y="3"/>
                    <a:pt x="99" y="7"/>
                  </a:cubicBezTo>
                  <a:cubicBezTo>
                    <a:pt x="66" y="29"/>
                    <a:pt x="44" y="51"/>
                    <a:pt x="22" y="84"/>
                  </a:cubicBezTo>
                  <a:cubicBezTo>
                    <a:pt x="12" y="128"/>
                    <a:pt x="0" y="160"/>
                    <a:pt x="0" y="204"/>
                  </a:cubicBezTo>
                  <a:cubicBezTo>
                    <a:pt x="12" y="270"/>
                    <a:pt x="78" y="325"/>
                    <a:pt x="143" y="325"/>
                  </a:cubicBezTo>
                  <a:cubicBezTo>
                    <a:pt x="209" y="325"/>
                    <a:pt x="275" y="281"/>
                    <a:pt x="297" y="216"/>
                  </a:cubicBezTo>
                  <a:cubicBezTo>
                    <a:pt x="319" y="150"/>
                    <a:pt x="275" y="62"/>
                    <a:pt x="220" y="29"/>
                  </a:cubicBezTo>
                  <a:cubicBezTo>
                    <a:pt x="199" y="8"/>
                    <a:pt x="169" y="1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8421000" y="1488704"/>
              <a:ext cx="106960" cy="61195"/>
            </a:xfrm>
            <a:custGeom>
              <a:avLst/>
              <a:gdLst/>
              <a:ahLst/>
              <a:cxnLst/>
              <a:rect l="l" t="t" r="r" b="b"/>
              <a:pathLst>
                <a:path w="2052" h="1174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696" y="127"/>
                    <a:pt x="1485" y="264"/>
                    <a:pt x="1254" y="264"/>
                  </a:cubicBezTo>
                  <a:cubicBezTo>
                    <a:pt x="1246" y="264"/>
                    <a:pt x="1237" y="264"/>
                    <a:pt x="1229" y="264"/>
                  </a:cubicBezTo>
                  <a:cubicBezTo>
                    <a:pt x="1097" y="252"/>
                    <a:pt x="977" y="198"/>
                    <a:pt x="856" y="176"/>
                  </a:cubicBezTo>
                  <a:cubicBezTo>
                    <a:pt x="781" y="159"/>
                    <a:pt x="704" y="151"/>
                    <a:pt x="627" y="151"/>
                  </a:cubicBezTo>
                  <a:cubicBezTo>
                    <a:pt x="400" y="151"/>
                    <a:pt x="173" y="223"/>
                    <a:pt x="1" y="362"/>
                  </a:cubicBezTo>
                  <a:lnTo>
                    <a:pt x="78" y="812"/>
                  </a:lnTo>
                  <a:cubicBezTo>
                    <a:pt x="195" y="753"/>
                    <a:pt x="323" y="721"/>
                    <a:pt x="451" y="721"/>
                  </a:cubicBezTo>
                  <a:cubicBezTo>
                    <a:pt x="540" y="721"/>
                    <a:pt x="629" y="736"/>
                    <a:pt x="714" y="768"/>
                  </a:cubicBezTo>
                  <a:cubicBezTo>
                    <a:pt x="911" y="834"/>
                    <a:pt x="1086" y="976"/>
                    <a:pt x="1196" y="1173"/>
                  </a:cubicBezTo>
                  <a:cubicBezTo>
                    <a:pt x="1404" y="1042"/>
                    <a:pt x="1623" y="921"/>
                    <a:pt x="1843" y="800"/>
                  </a:cubicBezTo>
                  <a:cubicBezTo>
                    <a:pt x="1898" y="768"/>
                    <a:pt x="1952" y="735"/>
                    <a:pt x="1986" y="691"/>
                  </a:cubicBezTo>
                  <a:cubicBezTo>
                    <a:pt x="2051" y="592"/>
                    <a:pt x="2029" y="449"/>
                    <a:pt x="1974" y="340"/>
                  </a:cubicBezTo>
                  <a:cubicBezTo>
                    <a:pt x="1930" y="230"/>
                    <a:pt x="1864" y="121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8378153" y="1519093"/>
              <a:ext cx="109202" cy="125621"/>
            </a:xfrm>
            <a:custGeom>
              <a:avLst/>
              <a:gdLst/>
              <a:ahLst/>
              <a:cxnLst/>
              <a:rect l="l" t="t" r="r" b="b"/>
              <a:pathLst>
                <a:path w="2095" h="2410" extrusionOk="0">
                  <a:moveTo>
                    <a:pt x="1228" y="1"/>
                  </a:moveTo>
                  <a:cubicBezTo>
                    <a:pt x="1113" y="1"/>
                    <a:pt x="983" y="40"/>
                    <a:pt x="845" y="119"/>
                  </a:cubicBezTo>
                  <a:cubicBezTo>
                    <a:pt x="384" y="393"/>
                    <a:pt x="1" y="1040"/>
                    <a:pt x="1" y="1577"/>
                  </a:cubicBezTo>
                  <a:cubicBezTo>
                    <a:pt x="1" y="1840"/>
                    <a:pt x="88" y="2027"/>
                    <a:pt x="242" y="2125"/>
                  </a:cubicBezTo>
                  <a:cubicBezTo>
                    <a:pt x="242" y="2125"/>
                    <a:pt x="702" y="2388"/>
                    <a:pt x="713" y="2388"/>
                  </a:cubicBezTo>
                  <a:cubicBezTo>
                    <a:pt x="739" y="2403"/>
                    <a:pt x="758" y="2410"/>
                    <a:pt x="773" y="2410"/>
                  </a:cubicBezTo>
                  <a:cubicBezTo>
                    <a:pt x="842" y="2410"/>
                    <a:pt x="808" y="2256"/>
                    <a:pt x="998" y="2147"/>
                  </a:cubicBezTo>
                  <a:cubicBezTo>
                    <a:pt x="1470" y="1884"/>
                    <a:pt x="1843" y="1226"/>
                    <a:pt x="1843" y="689"/>
                  </a:cubicBezTo>
                  <a:cubicBezTo>
                    <a:pt x="1843" y="426"/>
                    <a:pt x="2094" y="415"/>
                    <a:pt x="1941" y="327"/>
                  </a:cubicBezTo>
                  <a:cubicBezTo>
                    <a:pt x="1941" y="327"/>
                    <a:pt x="1448" y="53"/>
                    <a:pt x="1437" y="53"/>
                  </a:cubicBezTo>
                  <a:cubicBezTo>
                    <a:pt x="1375" y="18"/>
                    <a:pt x="1305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8403851" y="1533740"/>
              <a:ext cx="88665" cy="113737"/>
            </a:xfrm>
            <a:custGeom>
              <a:avLst/>
              <a:gdLst/>
              <a:ahLst/>
              <a:cxnLst/>
              <a:rect l="l" t="t" r="r" b="b"/>
              <a:pathLst>
                <a:path w="1701" h="2182" extrusionOk="0">
                  <a:moveTo>
                    <a:pt x="1222" y="1"/>
                  </a:moveTo>
                  <a:cubicBezTo>
                    <a:pt x="1108" y="1"/>
                    <a:pt x="980" y="36"/>
                    <a:pt x="845" y="112"/>
                  </a:cubicBezTo>
                  <a:cubicBezTo>
                    <a:pt x="373" y="386"/>
                    <a:pt x="1" y="1044"/>
                    <a:pt x="1" y="1581"/>
                  </a:cubicBezTo>
                  <a:cubicBezTo>
                    <a:pt x="1" y="1961"/>
                    <a:pt x="187" y="2182"/>
                    <a:pt x="463" y="2182"/>
                  </a:cubicBezTo>
                  <a:cubicBezTo>
                    <a:pt x="577" y="2182"/>
                    <a:pt x="707" y="2144"/>
                    <a:pt x="845" y="2063"/>
                  </a:cubicBezTo>
                  <a:cubicBezTo>
                    <a:pt x="1316" y="1790"/>
                    <a:pt x="1701" y="1142"/>
                    <a:pt x="1701" y="606"/>
                  </a:cubicBezTo>
                  <a:cubicBezTo>
                    <a:pt x="1701" y="222"/>
                    <a:pt x="1505" y="1"/>
                    <a:pt x="1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8419853" y="1556206"/>
              <a:ext cx="57233" cy="73131"/>
            </a:xfrm>
            <a:custGeom>
              <a:avLst/>
              <a:gdLst/>
              <a:ahLst/>
              <a:cxnLst/>
              <a:rect l="l" t="t" r="r" b="b"/>
              <a:pathLst>
                <a:path w="1098" h="1403" extrusionOk="0">
                  <a:moveTo>
                    <a:pt x="792" y="0"/>
                  </a:moveTo>
                  <a:cubicBezTo>
                    <a:pt x="718" y="0"/>
                    <a:pt x="635" y="24"/>
                    <a:pt x="549" y="75"/>
                  </a:cubicBezTo>
                  <a:cubicBezTo>
                    <a:pt x="242" y="251"/>
                    <a:pt x="1" y="667"/>
                    <a:pt x="1" y="1018"/>
                  </a:cubicBezTo>
                  <a:cubicBezTo>
                    <a:pt x="1" y="1264"/>
                    <a:pt x="119" y="1403"/>
                    <a:pt x="296" y="1403"/>
                  </a:cubicBezTo>
                  <a:cubicBezTo>
                    <a:pt x="372" y="1403"/>
                    <a:pt x="457" y="1378"/>
                    <a:pt x="549" y="1325"/>
                  </a:cubicBezTo>
                  <a:cubicBezTo>
                    <a:pt x="845" y="1161"/>
                    <a:pt x="1097" y="733"/>
                    <a:pt x="1097" y="382"/>
                  </a:cubicBezTo>
                  <a:cubicBezTo>
                    <a:pt x="1097" y="142"/>
                    <a:pt x="971" y="0"/>
                    <a:pt x="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8525458" y="1213434"/>
              <a:ext cx="507228" cy="298572"/>
            </a:xfrm>
            <a:custGeom>
              <a:avLst/>
              <a:gdLst/>
              <a:ahLst/>
              <a:cxnLst/>
              <a:rect l="l" t="t" r="r" b="b"/>
              <a:pathLst>
                <a:path w="9731" h="5728" extrusionOk="0">
                  <a:moveTo>
                    <a:pt x="9654" y="0"/>
                  </a:moveTo>
                  <a:cubicBezTo>
                    <a:pt x="9646" y="0"/>
                    <a:pt x="9638" y="2"/>
                    <a:pt x="9630" y="7"/>
                  </a:cubicBezTo>
                  <a:cubicBezTo>
                    <a:pt x="8555" y="643"/>
                    <a:pt x="7469" y="1269"/>
                    <a:pt x="6395" y="1905"/>
                  </a:cubicBezTo>
                  <a:cubicBezTo>
                    <a:pt x="4674" y="2913"/>
                    <a:pt x="2952" y="3922"/>
                    <a:pt x="1242" y="4941"/>
                  </a:cubicBezTo>
                  <a:cubicBezTo>
                    <a:pt x="837" y="5172"/>
                    <a:pt x="442" y="5402"/>
                    <a:pt x="47" y="5632"/>
                  </a:cubicBezTo>
                  <a:cubicBezTo>
                    <a:pt x="0" y="5660"/>
                    <a:pt x="33" y="5727"/>
                    <a:pt x="77" y="5727"/>
                  </a:cubicBezTo>
                  <a:cubicBezTo>
                    <a:pt x="85" y="5727"/>
                    <a:pt x="93" y="5725"/>
                    <a:pt x="102" y="5720"/>
                  </a:cubicBezTo>
                  <a:cubicBezTo>
                    <a:pt x="1176" y="5084"/>
                    <a:pt x="2262" y="4459"/>
                    <a:pt x="3336" y="3823"/>
                  </a:cubicBezTo>
                  <a:lnTo>
                    <a:pt x="8500" y="797"/>
                  </a:lnTo>
                  <a:cubicBezTo>
                    <a:pt x="8895" y="556"/>
                    <a:pt x="9289" y="326"/>
                    <a:pt x="9684" y="95"/>
                  </a:cubicBezTo>
                  <a:cubicBezTo>
                    <a:pt x="9731" y="68"/>
                    <a:pt x="9698" y="0"/>
                    <a:pt x="9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8453004" y="1133214"/>
              <a:ext cx="81211" cy="52646"/>
            </a:xfrm>
            <a:custGeom>
              <a:avLst/>
              <a:gdLst/>
              <a:ahLst/>
              <a:cxnLst/>
              <a:rect l="l" t="t" r="r" b="b"/>
              <a:pathLst>
                <a:path w="1558" h="1010" extrusionOk="0">
                  <a:moveTo>
                    <a:pt x="166" y="1"/>
                  </a:moveTo>
                  <a:lnTo>
                    <a:pt x="1" y="89"/>
                  </a:lnTo>
                  <a:lnTo>
                    <a:pt x="1393" y="1010"/>
                  </a:lnTo>
                  <a:lnTo>
                    <a:pt x="1557" y="92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8497571" y="1104180"/>
              <a:ext cx="121243" cy="68492"/>
            </a:xfrm>
            <a:custGeom>
              <a:avLst/>
              <a:gdLst/>
              <a:ahLst/>
              <a:cxnLst/>
              <a:rect l="l" t="t" r="r" b="b"/>
              <a:pathLst>
                <a:path w="2326" h="1314" extrusionOk="0">
                  <a:moveTo>
                    <a:pt x="1245" y="1"/>
                  </a:moveTo>
                  <a:cubicBezTo>
                    <a:pt x="1142" y="1"/>
                    <a:pt x="1062" y="25"/>
                    <a:pt x="1009" y="54"/>
                  </a:cubicBezTo>
                  <a:cubicBezTo>
                    <a:pt x="922" y="108"/>
                    <a:pt x="878" y="163"/>
                    <a:pt x="867" y="218"/>
                  </a:cubicBezTo>
                  <a:cubicBezTo>
                    <a:pt x="856" y="261"/>
                    <a:pt x="867" y="317"/>
                    <a:pt x="889" y="361"/>
                  </a:cubicBezTo>
                  <a:lnTo>
                    <a:pt x="889" y="371"/>
                  </a:lnTo>
                  <a:cubicBezTo>
                    <a:pt x="813" y="344"/>
                    <a:pt x="727" y="327"/>
                    <a:pt x="647" y="327"/>
                  </a:cubicBezTo>
                  <a:cubicBezTo>
                    <a:pt x="566" y="327"/>
                    <a:pt x="489" y="344"/>
                    <a:pt x="429" y="382"/>
                  </a:cubicBezTo>
                  <a:cubicBezTo>
                    <a:pt x="275" y="470"/>
                    <a:pt x="275" y="568"/>
                    <a:pt x="319" y="668"/>
                  </a:cubicBezTo>
                  <a:lnTo>
                    <a:pt x="308" y="668"/>
                  </a:lnTo>
                  <a:lnTo>
                    <a:pt x="144" y="568"/>
                  </a:lnTo>
                  <a:lnTo>
                    <a:pt x="1" y="646"/>
                  </a:lnTo>
                  <a:cubicBezTo>
                    <a:pt x="88" y="700"/>
                    <a:pt x="176" y="755"/>
                    <a:pt x="275" y="821"/>
                  </a:cubicBezTo>
                  <a:lnTo>
                    <a:pt x="999" y="1314"/>
                  </a:lnTo>
                  <a:lnTo>
                    <a:pt x="1163" y="1216"/>
                  </a:lnTo>
                  <a:lnTo>
                    <a:pt x="560" y="821"/>
                  </a:lnTo>
                  <a:cubicBezTo>
                    <a:pt x="538" y="799"/>
                    <a:pt x="505" y="777"/>
                    <a:pt x="495" y="744"/>
                  </a:cubicBezTo>
                  <a:cubicBezTo>
                    <a:pt x="429" y="678"/>
                    <a:pt x="407" y="568"/>
                    <a:pt x="517" y="514"/>
                  </a:cubicBezTo>
                  <a:cubicBezTo>
                    <a:pt x="562" y="487"/>
                    <a:pt x="613" y="475"/>
                    <a:pt x="667" y="475"/>
                  </a:cubicBezTo>
                  <a:cubicBezTo>
                    <a:pt x="768" y="475"/>
                    <a:pt x="880" y="519"/>
                    <a:pt x="988" y="590"/>
                  </a:cubicBezTo>
                  <a:lnTo>
                    <a:pt x="1569" y="985"/>
                  </a:lnTo>
                  <a:lnTo>
                    <a:pt x="1733" y="897"/>
                  </a:lnTo>
                  <a:lnTo>
                    <a:pt x="1130" y="481"/>
                  </a:lnTo>
                  <a:cubicBezTo>
                    <a:pt x="1097" y="459"/>
                    <a:pt x="1075" y="437"/>
                    <a:pt x="1053" y="415"/>
                  </a:cubicBezTo>
                  <a:cubicBezTo>
                    <a:pt x="999" y="339"/>
                    <a:pt x="999" y="251"/>
                    <a:pt x="1097" y="196"/>
                  </a:cubicBezTo>
                  <a:cubicBezTo>
                    <a:pt x="1144" y="168"/>
                    <a:pt x="1198" y="155"/>
                    <a:pt x="1256" y="155"/>
                  </a:cubicBezTo>
                  <a:cubicBezTo>
                    <a:pt x="1362" y="155"/>
                    <a:pt x="1482" y="199"/>
                    <a:pt x="1602" y="283"/>
                  </a:cubicBezTo>
                  <a:lnTo>
                    <a:pt x="2161" y="668"/>
                  </a:lnTo>
                  <a:lnTo>
                    <a:pt x="2325" y="568"/>
                  </a:lnTo>
                  <a:lnTo>
                    <a:pt x="1755" y="174"/>
                  </a:lnTo>
                  <a:cubicBezTo>
                    <a:pt x="1556" y="43"/>
                    <a:pt x="1381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8582169" y="1071550"/>
              <a:ext cx="91479" cy="68597"/>
            </a:xfrm>
            <a:custGeom>
              <a:avLst/>
              <a:gdLst/>
              <a:ahLst/>
              <a:cxnLst/>
              <a:rect l="l" t="t" r="r" b="b"/>
              <a:pathLst>
                <a:path w="1755" h="1316" extrusionOk="0">
                  <a:moveTo>
                    <a:pt x="803" y="152"/>
                  </a:moveTo>
                  <a:cubicBezTo>
                    <a:pt x="951" y="152"/>
                    <a:pt x="1112" y="210"/>
                    <a:pt x="1240" y="295"/>
                  </a:cubicBezTo>
                  <a:cubicBezTo>
                    <a:pt x="1459" y="449"/>
                    <a:pt x="1503" y="614"/>
                    <a:pt x="1316" y="712"/>
                  </a:cubicBezTo>
                  <a:cubicBezTo>
                    <a:pt x="1250" y="751"/>
                    <a:pt x="1171" y="770"/>
                    <a:pt x="1089" y="770"/>
                  </a:cubicBezTo>
                  <a:cubicBezTo>
                    <a:pt x="1007" y="770"/>
                    <a:pt x="922" y="751"/>
                    <a:pt x="845" y="712"/>
                  </a:cubicBezTo>
                  <a:cubicBezTo>
                    <a:pt x="823" y="701"/>
                    <a:pt x="790" y="690"/>
                    <a:pt x="768" y="668"/>
                  </a:cubicBezTo>
                  <a:lnTo>
                    <a:pt x="592" y="559"/>
                  </a:lnTo>
                  <a:lnTo>
                    <a:pt x="538" y="504"/>
                  </a:lnTo>
                  <a:cubicBezTo>
                    <a:pt x="439" y="395"/>
                    <a:pt x="461" y="273"/>
                    <a:pt x="582" y="208"/>
                  </a:cubicBezTo>
                  <a:cubicBezTo>
                    <a:pt x="647" y="169"/>
                    <a:pt x="723" y="152"/>
                    <a:pt x="803" y="152"/>
                  </a:cubicBezTo>
                  <a:close/>
                  <a:moveTo>
                    <a:pt x="822" y="1"/>
                  </a:moveTo>
                  <a:cubicBezTo>
                    <a:pt x="701" y="1"/>
                    <a:pt x="587" y="26"/>
                    <a:pt x="494" y="76"/>
                  </a:cubicBezTo>
                  <a:cubicBezTo>
                    <a:pt x="329" y="164"/>
                    <a:pt x="285" y="273"/>
                    <a:pt x="341" y="395"/>
                  </a:cubicBezTo>
                  <a:lnTo>
                    <a:pt x="329" y="395"/>
                  </a:lnTo>
                  <a:lnTo>
                    <a:pt x="154" y="285"/>
                  </a:lnTo>
                  <a:lnTo>
                    <a:pt x="0" y="373"/>
                  </a:lnTo>
                  <a:lnTo>
                    <a:pt x="329" y="592"/>
                  </a:lnTo>
                  <a:lnTo>
                    <a:pt x="1371" y="1315"/>
                  </a:lnTo>
                  <a:lnTo>
                    <a:pt x="1547" y="1228"/>
                  </a:lnTo>
                  <a:lnTo>
                    <a:pt x="1031" y="855"/>
                  </a:lnTo>
                  <a:lnTo>
                    <a:pt x="1031" y="855"/>
                  </a:lnTo>
                  <a:cubicBezTo>
                    <a:pt x="1078" y="865"/>
                    <a:pt x="1127" y="870"/>
                    <a:pt x="1175" y="870"/>
                  </a:cubicBezTo>
                  <a:cubicBezTo>
                    <a:pt x="1283" y="870"/>
                    <a:pt x="1390" y="845"/>
                    <a:pt x="1481" y="800"/>
                  </a:cubicBezTo>
                  <a:cubicBezTo>
                    <a:pt x="1711" y="668"/>
                    <a:pt x="1755" y="438"/>
                    <a:pt x="1415" y="186"/>
                  </a:cubicBezTo>
                  <a:cubicBezTo>
                    <a:pt x="1233" y="64"/>
                    <a:pt x="1017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8647899" y="1040223"/>
              <a:ext cx="86319" cy="47330"/>
            </a:xfrm>
            <a:custGeom>
              <a:avLst/>
              <a:gdLst/>
              <a:ahLst/>
              <a:cxnLst/>
              <a:rect l="l" t="t" r="r" b="b"/>
              <a:pathLst>
                <a:path w="1656" h="908" extrusionOk="0">
                  <a:moveTo>
                    <a:pt x="667" y="140"/>
                  </a:moveTo>
                  <a:cubicBezTo>
                    <a:pt x="835" y="140"/>
                    <a:pt x="1007" y="212"/>
                    <a:pt x="1119" y="294"/>
                  </a:cubicBezTo>
                  <a:cubicBezTo>
                    <a:pt x="1338" y="436"/>
                    <a:pt x="1360" y="623"/>
                    <a:pt x="1185" y="710"/>
                  </a:cubicBezTo>
                  <a:cubicBezTo>
                    <a:pt x="1121" y="746"/>
                    <a:pt x="1042" y="763"/>
                    <a:pt x="956" y="763"/>
                  </a:cubicBezTo>
                  <a:cubicBezTo>
                    <a:pt x="809" y="763"/>
                    <a:pt x="644" y="713"/>
                    <a:pt x="505" y="623"/>
                  </a:cubicBezTo>
                  <a:cubicBezTo>
                    <a:pt x="330" y="491"/>
                    <a:pt x="220" y="304"/>
                    <a:pt x="439" y="195"/>
                  </a:cubicBezTo>
                  <a:cubicBezTo>
                    <a:pt x="510" y="156"/>
                    <a:pt x="588" y="140"/>
                    <a:pt x="667" y="140"/>
                  </a:cubicBezTo>
                  <a:close/>
                  <a:moveTo>
                    <a:pt x="719" y="1"/>
                  </a:moveTo>
                  <a:cubicBezTo>
                    <a:pt x="574" y="1"/>
                    <a:pt x="431" y="32"/>
                    <a:pt x="308" y="96"/>
                  </a:cubicBezTo>
                  <a:cubicBezTo>
                    <a:pt x="33" y="250"/>
                    <a:pt x="1" y="502"/>
                    <a:pt x="330" y="721"/>
                  </a:cubicBezTo>
                  <a:cubicBezTo>
                    <a:pt x="506" y="847"/>
                    <a:pt x="711" y="908"/>
                    <a:pt x="905" y="908"/>
                  </a:cubicBezTo>
                  <a:cubicBezTo>
                    <a:pt x="1050" y="908"/>
                    <a:pt x="1188" y="874"/>
                    <a:pt x="1305" y="809"/>
                  </a:cubicBezTo>
                  <a:cubicBezTo>
                    <a:pt x="1546" y="677"/>
                    <a:pt x="1656" y="436"/>
                    <a:pt x="1305" y="184"/>
                  </a:cubicBezTo>
                  <a:cubicBezTo>
                    <a:pt x="1133" y="63"/>
                    <a:pt x="923" y="1"/>
                    <a:pt x="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8703307" y="1011502"/>
              <a:ext cx="60100" cy="49779"/>
            </a:xfrm>
            <a:custGeom>
              <a:avLst/>
              <a:gdLst/>
              <a:ahLst/>
              <a:cxnLst/>
              <a:rect l="l" t="t" r="r" b="b"/>
              <a:pathLst>
                <a:path w="1153" h="955" extrusionOk="0">
                  <a:moveTo>
                    <a:pt x="505" y="0"/>
                  </a:moveTo>
                  <a:cubicBezTo>
                    <a:pt x="483" y="0"/>
                    <a:pt x="461" y="12"/>
                    <a:pt x="439" y="22"/>
                  </a:cubicBezTo>
                  <a:cubicBezTo>
                    <a:pt x="319" y="88"/>
                    <a:pt x="286" y="209"/>
                    <a:pt x="363" y="319"/>
                  </a:cubicBezTo>
                  <a:lnTo>
                    <a:pt x="363" y="329"/>
                  </a:lnTo>
                  <a:lnTo>
                    <a:pt x="166" y="198"/>
                  </a:lnTo>
                  <a:lnTo>
                    <a:pt x="1" y="285"/>
                  </a:lnTo>
                  <a:cubicBezTo>
                    <a:pt x="88" y="340"/>
                    <a:pt x="188" y="406"/>
                    <a:pt x="308" y="483"/>
                  </a:cubicBezTo>
                  <a:lnTo>
                    <a:pt x="966" y="954"/>
                  </a:lnTo>
                  <a:lnTo>
                    <a:pt x="1152" y="855"/>
                  </a:lnTo>
                  <a:lnTo>
                    <a:pt x="648" y="494"/>
                  </a:lnTo>
                  <a:cubicBezTo>
                    <a:pt x="615" y="472"/>
                    <a:pt x="593" y="450"/>
                    <a:pt x="571" y="428"/>
                  </a:cubicBezTo>
                  <a:cubicBezTo>
                    <a:pt x="461" y="329"/>
                    <a:pt x="461" y="209"/>
                    <a:pt x="604" y="143"/>
                  </a:cubicBezTo>
                  <a:lnTo>
                    <a:pt x="670" y="11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8733644" y="988620"/>
              <a:ext cx="85172" cy="46913"/>
            </a:xfrm>
            <a:custGeom>
              <a:avLst/>
              <a:gdLst/>
              <a:ahLst/>
              <a:cxnLst/>
              <a:rect l="l" t="t" r="r" b="b"/>
              <a:pathLst>
                <a:path w="1634" h="900" extrusionOk="0">
                  <a:moveTo>
                    <a:pt x="142" y="1"/>
                  </a:moveTo>
                  <a:lnTo>
                    <a:pt x="0" y="132"/>
                  </a:lnTo>
                  <a:lnTo>
                    <a:pt x="230" y="297"/>
                  </a:lnTo>
                  <a:lnTo>
                    <a:pt x="66" y="385"/>
                  </a:lnTo>
                  <a:lnTo>
                    <a:pt x="198" y="473"/>
                  </a:lnTo>
                  <a:lnTo>
                    <a:pt x="362" y="385"/>
                  </a:lnTo>
                  <a:lnTo>
                    <a:pt x="888" y="758"/>
                  </a:lnTo>
                  <a:cubicBezTo>
                    <a:pt x="998" y="834"/>
                    <a:pt x="1097" y="889"/>
                    <a:pt x="1206" y="900"/>
                  </a:cubicBezTo>
                  <a:cubicBezTo>
                    <a:pt x="1294" y="900"/>
                    <a:pt x="1392" y="889"/>
                    <a:pt x="1480" y="834"/>
                  </a:cubicBezTo>
                  <a:cubicBezTo>
                    <a:pt x="1557" y="801"/>
                    <a:pt x="1612" y="758"/>
                    <a:pt x="1633" y="736"/>
                  </a:cubicBezTo>
                  <a:lnTo>
                    <a:pt x="1491" y="648"/>
                  </a:lnTo>
                  <a:cubicBezTo>
                    <a:pt x="1480" y="658"/>
                    <a:pt x="1447" y="680"/>
                    <a:pt x="1392" y="714"/>
                  </a:cubicBezTo>
                  <a:cubicBezTo>
                    <a:pt x="1355" y="732"/>
                    <a:pt x="1319" y="741"/>
                    <a:pt x="1283" y="741"/>
                  </a:cubicBezTo>
                  <a:cubicBezTo>
                    <a:pt x="1213" y="741"/>
                    <a:pt x="1143" y="709"/>
                    <a:pt x="1063" y="658"/>
                  </a:cubicBezTo>
                  <a:lnTo>
                    <a:pt x="548" y="286"/>
                  </a:lnTo>
                  <a:lnTo>
                    <a:pt x="834" y="144"/>
                  </a:lnTo>
                  <a:lnTo>
                    <a:pt x="702" y="56"/>
                  </a:lnTo>
                  <a:lnTo>
                    <a:pt x="417" y="19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464016" y="3497330"/>
              <a:ext cx="276627" cy="344911"/>
            </a:xfrm>
            <a:custGeom>
              <a:avLst/>
              <a:gdLst/>
              <a:ahLst/>
              <a:cxnLst/>
              <a:rect l="l" t="t" r="r" b="b"/>
              <a:pathLst>
                <a:path w="5307" h="6617" extrusionOk="0">
                  <a:moveTo>
                    <a:pt x="2686" y="1450"/>
                  </a:moveTo>
                  <a:cubicBezTo>
                    <a:pt x="3322" y="1450"/>
                    <a:pt x="3837" y="1966"/>
                    <a:pt x="3837" y="2602"/>
                  </a:cubicBezTo>
                  <a:cubicBezTo>
                    <a:pt x="3837" y="3238"/>
                    <a:pt x="3322" y="3752"/>
                    <a:pt x="2686" y="3752"/>
                  </a:cubicBezTo>
                  <a:cubicBezTo>
                    <a:pt x="2050" y="3752"/>
                    <a:pt x="1535" y="3238"/>
                    <a:pt x="1535" y="2602"/>
                  </a:cubicBezTo>
                  <a:cubicBezTo>
                    <a:pt x="1535" y="1966"/>
                    <a:pt x="2050" y="1450"/>
                    <a:pt x="2686" y="1450"/>
                  </a:cubicBezTo>
                  <a:close/>
                  <a:moveTo>
                    <a:pt x="2683" y="0"/>
                  </a:moveTo>
                  <a:cubicBezTo>
                    <a:pt x="2519" y="0"/>
                    <a:pt x="2351" y="15"/>
                    <a:pt x="2181" y="47"/>
                  </a:cubicBezTo>
                  <a:cubicBezTo>
                    <a:pt x="1129" y="244"/>
                    <a:pt x="296" y="1099"/>
                    <a:pt x="110" y="2152"/>
                  </a:cubicBezTo>
                  <a:cubicBezTo>
                    <a:pt x="0" y="2809"/>
                    <a:pt x="132" y="3423"/>
                    <a:pt x="427" y="3939"/>
                  </a:cubicBezTo>
                  <a:lnTo>
                    <a:pt x="439" y="3950"/>
                  </a:lnTo>
                  <a:cubicBezTo>
                    <a:pt x="537" y="4115"/>
                    <a:pt x="668" y="4235"/>
                    <a:pt x="789" y="4422"/>
                  </a:cubicBezTo>
                  <a:lnTo>
                    <a:pt x="2313" y="6428"/>
                  </a:lnTo>
                  <a:cubicBezTo>
                    <a:pt x="2406" y="6554"/>
                    <a:pt x="2546" y="6617"/>
                    <a:pt x="2686" y="6617"/>
                  </a:cubicBezTo>
                  <a:cubicBezTo>
                    <a:pt x="2826" y="6617"/>
                    <a:pt x="2966" y="6554"/>
                    <a:pt x="3058" y="6428"/>
                  </a:cubicBezTo>
                  <a:lnTo>
                    <a:pt x="4561" y="4454"/>
                  </a:lnTo>
                  <a:cubicBezTo>
                    <a:pt x="4561" y="4454"/>
                    <a:pt x="4835" y="4115"/>
                    <a:pt x="4934" y="3950"/>
                  </a:cubicBezTo>
                  <a:lnTo>
                    <a:pt x="4944" y="3939"/>
                  </a:lnTo>
                  <a:cubicBezTo>
                    <a:pt x="5175" y="3555"/>
                    <a:pt x="5307" y="3095"/>
                    <a:pt x="5307" y="2612"/>
                  </a:cubicBezTo>
                  <a:cubicBezTo>
                    <a:pt x="5307" y="1165"/>
                    <a:pt x="4130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0001161" y="1274993"/>
              <a:ext cx="182333" cy="227004"/>
            </a:xfrm>
            <a:custGeom>
              <a:avLst/>
              <a:gdLst/>
              <a:ahLst/>
              <a:cxnLst/>
              <a:rect l="l" t="t" r="r" b="b"/>
              <a:pathLst>
                <a:path w="3498" h="4355" extrusionOk="0">
                  <a:moveTo>
                    <a:pt x="1777" y="953"/>
                  </a:moveTo>
                  <a:cubicBezTo>
                    <a:pt x="2194" y="953"/>
                    <a:pt x="2533" y="1294"/>
                    <a:pt x="2533" y="1710"/>
                  </a:cubicBezTo>
                  <a:cubicBezTo>
                    <a:pt x="2533" y="2127"/>
                    <a:pt x="2194" y="2466"/>
                    <a:pt x="1777" y="2466"/>
                  </a:cubicBezTo>
                  <a:cubicBezTo>
                    <a:pt x="1349" y="2466"/>
                    <a:pt x="1010" y="2127"/>
                    <a:pt x="1010" y="1710"/>
                  </a:cubicBezTo>
                  <a:cubicBezTo>
                    <a:pt x="1010" y="1294"/>
                    <a:pt x="1349" y="953"/>
                    <a:pt x="1777" y="953"/>
                  </a:cubicBezTo>
                  <a:close/>
                  <a:moveTo>
                    <a:pt x="1774" y="0"/>
                  </a:moveTo>
                  <a:cubicBezTo>
                    <a:pt x="1664" y="0"/>
                    <a:pt x="1551" y="11"/>
                    <a:pt x="1437" y="32"/>
                  </a:cubicBezTo>
                  <a:cubicBezTo>
                    <a:pt x="747" y="164"/>
                    <a:pt x="198" y="724"/>
                    <a:pt x="77" y="1414"/>
                  </a:cubicBezTo>
                  <a:cubicBezTo>
                    <a:pt x="1" y="1842"/>
                    <a:pt x="89" y="2258"/>
                    <a:pt x="286" y="2587"/>
                  </a:cubicBezTo>
                  <a:lnTo>
                    <a:pt x="297" y="2598"/>
                  </a:lnTo>
                  <a:cubicBezTo>
                    <a:pt x="362" y="2708"/>
                    <a:pt x="440" y="2785"/>
                    <a:pt x="527" y="2905"/>
                  </a:cubicBezTo>
                  <a:lnTo>
                    <a:pt x="1525" y="4232"/>
                  </a:lnTo>
                  <a:cubicBezTo>
                    <a:pt x="1585" y="4314"/>
                    <a:pt x="1678" y="4355"/>
                    <a:pt x="1771" y="4355"/>
                  </a:cubicBezTo>
                  <a:cubicBezTo>
                    <a:pt x="1865" y="4355"/>
                    <a:pt x="1958" y="4314"/>
                    <a:pt x="2018" y="4232"/>
                  </a:cubicBezTo>
                  <a:lnTo>
                    <a:pt x="3005" y="2927"/>
                  </a:lnTo>
                  <a:cubicBezTo>
                    <a:pt x="3005" y="2927"/>
                    <a:pt x="3191" y="2708"/>
                    <a:pt x="3257" y="2598"/>
                  </a:cubicBezTo>
                  <a:lnTo>
                    <a:pt x="3257" y="2587"/>
                  </a:lnTo>
                  <a:cubicBezTo>
                    <a:pt x="3410" y="2335"/>
                    <a:pt x="3498" y="2039"/>
                    <a:pt x="3498" y="1721"/>
                  </a:cubicBezTo>
                  <a:cubicBezTo>
                    <a:pt x="3498" y="768"/>
                    <a:pt x="2724" y="0"/>
                    <a:pt x="1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295674" y="3872062"/>
              <a:ext cx="181812" cy="227057"/>
            </a:xfrm>
            <a:custGeom>
              <a:avLst/>
              <a:gdLst/>
              <a:ahLst/>
              <a:cxnLst/>
              <a:rect l="l" t="t" r="r" b="b"/>
              <a:pathLst>
                <a:path w="3488" h="4356" extrusionOk="0">
                  <a:moveTo>
                    <a:pt x="1766" y="964"/>
                  </a:moveTo>
                  <a:cubicBezTo>
                    <a:pt x="2182" y="964"/>
                    <a:pt x="2522" y="1304"/>
                    <a:pt x="2522" y="1721"/>
                  </a:cubicBezTo>
                  <a:cubicBezTo>
                    <a:pt x="2522" y="2138"/>
                    <a:pt x="2182" y="2477"/>
                    <a:pt x="1766" y="2477"/>
                  </a:cubicBezTo>
                  <a:cubicBezTo>
                    <a:pt x="1349" y="2477"/>
                    <a:pt x="1009" y="2138"/>
                    <a:pt x="1009" y="1721"/>
                  </a:cubicBezTo>
                  <a:cubicBezTo>
                    <a:pt x="1009" y="1304"/>
                    <a:pt x="1349" y="964"/>
                    <a:pt x="1766" y="964"/>
                  </a:cubicBezTo>
                  <a:close/>
                  <a:moveTo>
                    <a:pt x="1771" y="1"/>
                  </a:moveTo>
                  <a:cubicBezTo>
                    <a:pt x="1662" y="1"/>
                    <a:pt x="1550" y="11"/>
                    <a:pt x="1437" y="33"/>
                  </a:cubicBezTo>
                  <a:cubicBezTo>
                    <a:pt x="746" y="164"/>
                    <a:pt x="198" y="723"/>
                    <a:pt x="77" y="1425"/>
                  </a:cubicBezTo>
                  <a:cubicBezTo>
                    <a:pt x="1" y="1853"/>
                    <a:pt x="88" y="2258"/>
                    <a:pt x="286" y="2598"/>
                  </a:cubicBezTo>
                  <a:cubicBezTo>
                    <a:pt x="352" y="2708"/>
                    <a:pt x="439" y="2796"/>
                    <a:pt x="527" y="2905"/>
                  </a:cubicBezTo>
                  <a:lnTo>
                    <a:pt x="1524" y="4231"/>
                  </a:lnTo>
                  <a:cubicBezTo>
                    <a:pt x="1585" y="4314"/>
                    <a:pt x="1678" y="4355"/>
                    <a:pt x="1771" y="4355"/>
                  </a:cubicBezTo>
                  <a:cubicBezTo>
                    <a:pt x="1864" y="4355"/>
                    <a:pt x="1958" y="4314"/>
                    <a:pt x="2018" y="4231"/>
                  </a:cubicBezTo>
                  <a:lnTo>
                    <a:pt x="3005" y="2927"/>
                  </a:lnTo>
                  <a:cubicBezTo>
                    <a:pt x="3005" y="2927"/>
                    <a:pt x="3180" y="2708"/>
                    <a:pt x="3246" y="2598"/>
                  </a:cubicBezTo>
                  <a:lnTo>
                    <a:pt x="3257" y="2598"/>
                  </a:lnTo>
                  <a:cubicBezTo>
                    <a:pt x="3400" y="2335"/>
                    <a:pt x="3487" y="2039"/>
                    <a:pt x="3487" y="1721"/>
                  </a:cubicBezTo>
                  <a:cubicBezTo>
                    <a:pt x="3487" y="777"/>
                    <a:pt x="2720" y="1"/>
                    <a:pt x="1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8235018" y="1754697"/>
              <a:ext cx="1071117" cy="1673734"/>
            </a:xfrm>
            <a:custGeom>
              <a:avLst/>
              <a:gdLst/>
              <a:ahLst/>
              <a:cxnLst/>
              <a:rect l="l" t="t" r="r" b="b"/>
              <a:pathLst>
                <a:path w="20549" h="32110" extrusionOk="0">
                  <a:moveTo>
                    <a:pt x="121" y="1"/>
                  </a:moveTo>
                  <a:cubicBezTo>
                    <a:pt x="47" y="1"/>
                    <a:pt x="1" y="114"/>
                    <a:pt x="82" y="160"/>
                  </a:cubicBezTo>
                  <a:cubicBezTo>
                    <a:pt x="379" y="346"/>
                    <a:pt x="686" y="543"/>
                    <a:pt x="981" y="730"/>
                  </a:cubicBezTo>
                  <a:cubicBezTo>
                    <a:pt x="1760" y="1223"/>
                    <a:pt x="2549" y="1705"/>
                    <a:pt x="3327" y="2199"/>
                  </a:cubicBezTo>
                  <a:cubicBezTo>
                    <a:pt x="4413" y="2879"/>
                    <a:pt x="5488" y="3559"/>
                    <a:pt x="6573" y="4239"/>
                  </a:cubicBezTo>
                  <a:cubicBezTo>
                    <a:pt x="7768" y="4984"/>
                    <a:pt x="8963" y="5740"/>
                    <a:pt x="10158" y="6486"/>
                  </a:cubicBezTo>
                  <a:cubicBezTo>
                    <a:pt x="11287" y="7199"/>
                    <a:pt x="12417" y="7911"/>
                    <a:pt x="13546" y="8613"/>
                  </a:cubicBezTo>
                  <a:cubicBezTo>
                    <a:pt x="14423" y="9172"/>
                    <a:pt x="15311" y="9720"/>
                    <a:pt x="16188" y="10279"/>
                  </a:cubicBezTo>
                  <a:cubicBezTo>
                    <a:pt x="16637" y="10554"/>
                    <a:pt x="17087" y="10839"/>
                    <a:pt x="17537" y="11124"/>
                  </a:cubicBezTo>
                  <a:cubicBezTo>
                    <a:pt x="17558" y="11134"/>
                    <a:pt x="17580" y="11146"/>
                    <a:pt x="17614" y="11168"/>
                  </a:cubicBezTo>
                  <a:cubicBezTo>
                    <a:pt x="17986" y="11419"/>
                    <a:pt x="17986" y="11957"/>
                    <a:pt x="17602" y="12209"/>
                  </a:cubicBezTo>
                  <a:cubicBezTo>
                    <a:pt x="17504" y="12275"/>
                    <a:pt x="17394" y="12340"/>
                    <a:pt x="17295" y="12396"/>
                  </a:cubicBezTo>
                  <a:lnTo>
                    <a:pt x="15224" y="13646"/>
                  </a:lnTo>
                  <a:cubicBezTo>
                    <a:pt x="14127" y="14303"/>
                    <a:pt x="13031" y="14950"/>
                    <a:pt x="11934" y="15608"/>
                  </a:cubicBezTo>
                  <a:lnTo>
                    <a:pt x="8316" y="17778"/>
                  </a:lnTo>
                  <a:cubicBezTo>
                    <a:pt x="7308" y="18392"/>
                    <a:pt x="6288" y="18996"/>
                    <a:pt x="5268" y="19610"/>
                  </a:cubicBezTo>
                  <a:cubicBezTo>
                    <a:pt x="4731" y="19927"/>
                    <a:pt x="4194" y="20256"/>
                    <a:pt x="3656" y="20575"/>
                  </a:cubicBezTo>
                  <a:cubicBezTo>
                    <a:pt x="3273" y="20804"/>
                    <a:pt x="3076" y="21243"/>
                    <a:pt x="3295" y="21660"/>
                  </a:cubicBezTo>
                  <a:cubicBezTo>
                    <a:pt x="3405" y="21857"/>
                    <a:pt x="3580" y="21967"/>
                    <a:pt x="3755" y="22066"/>
                  </a:cubicBezTo>
                  <a:cubicBezTo>
                    <a:pt x="4304" y="22405"/>
                    <a:pt x="4862" y="22734"/>
                    <a:pt x="5411" y="23063"/>
                  </a:cubicBezTo>
                  <a:cubicBezTo>
                    <a:pt x="6375" y="23645"/>
                    <a:pt x="7340" y="24237"/>
                    <a:pt x="8305" y="24817"/>
                  </a:cubicBezTo>
                  <a:lnTo>
                    <a:pt x="11857" y="26956"/>
                  </a:lnTo>
                  <a:cubicBezTo>
                    <a:pt x="13041" y="27668"/>
                    <a:pt x="14225" y="28381"/>
                    <a:pt x="15421" y="29104"/>
                  </a:cubicBezTo>
                  <a:cubicBezTo>
                    <a:pt x="16408" y="29697"/>
                    <a:pt x="17394" y="30299"/>
                    <a:pt x="18392" y="30891"/>
                  </a:cubicBezTo>
                  <a:cubicBezTo>
                    <a:pt x="18973" y="31253"/>
                    <a:pt x="19554" y="31604"/>
                    <a:pt x="20146" y="31955"/>
                  </a:cubicBezTo>
                  <a:cubicBezTo>
                    <a:pt x="20223" y="31999"/>
                    <a:pt x="20299" y="32053"/>
                    <a:pt x="20387" y="32097"/>
                  </a:cubicBezTo>
                  <a:cubicBezTo>
                    <a:pt x="20401" y="32106"/>
                    <a:pt x="20415" y="32110"/>
                    <a:pt x="20428" y="32110"/>
                  </a:cubicBezTo>
                  <a:cubicBezTo>
                    <a:pt x="20498" y="32110"/>
                    <a:pt x="20549" y="31999"/>
                    <a:pt x="20475" y="31944"/>
                  </a:cubicBezTo>
                  <a:cubicBezTo>
                    <a:pt x="20146" y="31758"/>
                    <a:pt x="19828" y="31560"/>
                    <a:pt x="19510" y="31374"/>
                  </a:cubicBezTo>
                  <a:cubicBezTo>
                    <a:pt x="18688" y="30881"/>
                    <a:pt x="17865" y="30376"/>
                    <a:pt x="17044" y="29882"/>
                  </a:cubicBezTo>
                  <a:cubicBezTo>
                    <a:pt x="15925" y="29214"/>
                    <a:pt x="14807" y="28534"/>
                    <a:pt x="13689" y="27865"/>
                  </a:cubicBezTo>
                  <a:cubicBezTo>
                    <a:pt x="12483" y="27131"/>
                    <a:pt x="11277" y="26396"/>
                    <a:pt x="10059" y="25672"/>
                  </a:cubicBezTo>
                  <a:cubicBezTo>
                    <a:pt x="8963" y="25015"/>
                    <a:pt x="7866" y="24346"/>
                    <a:pt x="6770" y="23688"/>
                  </a:cubicBezTo>
                  <a:cubicBezTo>
                    <a:pt x="6003" y="23216"/>
                    <a:pt x="5225" y="22756"/>
                    <a:pt x="4446" y="22285"/>
                  </a:cubicBezTo>
                  <a:cubicBezTo>
                    <a:pt x="4238" y="22164"/>
                    <a:pt x="4041" y="22032"/>
                    <a:pt x="3832" y="21912"/>
                  </a:cubicBezTo>
                  <a:cubicBezTo>
                    <a:pt x="3591" y="21769"/>
                    <a:pt x="3383" y="21616"/>
                    <a:pt x="3383" y="21298"/>
                  </a:cubicBezTo>
                  <a:cubicBezTo>
                    <a:pt x="3371" y="20958"/>
                    <a:pt x="3612" y="20804"/>
                    <a:pt x="3854" y="20662"/>
                  </a:cubicBezTo>
                  <a:cubicBezTo>
                    <a:pt x="4095" y="20519"/>
                    <a:pt x="4336" y="20366"/>
                    <a:pt x="4577" y="20224"/>
                  </a:cubicBezTo>
                  <a:lnTo>
                    <a:pt x="7209" y="18645"/>
                  </a:lnTo>
                  <a:lnTo>
                    <a:pt x="10728" y="16540"/>
                  </a:lnTo>
                  <a:cubicBezTo>
                    <a:pt x="11891" y="15838"/>
                    <a:pt x="13063" y="15137"/>
                    <a:pt x="14237" y="14435"/>
                  </a:cubicBezTo>
                  <a:cubicBezTo>
                    <a:pt x="15103" y="13919"/>
                    <a:pt x="15969" y="13393"/>
                    <a:pt x="16846" y="12878"/>
                  </a:cubicBezTo>
                  <a:cubicBezTo>
                    <a:pt x="17076" y="12735"/>
                    <a:pt x="17307" y="12593"/>
                    <a:pt x="17537" y="12461"/>
                  </a:cubicBezTo>
                  <a:cubicBezTo>
                    <a:pt x="17778" y="12308"/>
                    <a:pt x="17997" y="12154"/>
                    <a:pt x="18052" y="11847"/>
                  </a:cubicBezTo>
                  <a:cubicBezTo>
                    <a:pt x="18129" y="11463"/>
                    <a:pt x="17921" y="11156"/>
                    <a:pt x="17614" y="10970"/>
                  </a:cubicBezTo>
                  <a:cubicBezTo>
                    <a:pt x="17449" y="10861"/>
                    <a:pt x="17285" y="10762"/>
                    <a:pt x="17120" y="10652"/>
                  </a:cubicBezTo>
                  <a:cubicBezTo>
                    <a:pt x="16430" y="10225"/>
                    <a:pt x="15728" y="9786"/>
                    <a:pt x="15037" y="9348"/>
                  </a:cubicBezTo>
                  <a:cubicBezTo>
                    <a:pt x="14006" y="8700"/>
                    <a:pt x="12965" y="8054"/>
                    <a:pt x="11934" y="7396"/>
                  </a:cubicBezTo>
                  <a:cubicBezTo>
                    <a:pt x="10750" y="6661"/>
                    <a:pt x="9566" y="5916"/>
                    <a:pt x="8371" y="5170"/>
                  </a:cubicBezTo>
                  <a:cubicBezTo>
                    <a:pt x="7220" y="4436"/>
                    <a:pt x="6058" y="3712"/>
                    <a:pt x="4896" y="2989"/>
                  </a:cubicBezTo>
                  <a:cubicBezTo>
                    <a:pt x="3953" y="2385"/>
                    <a:pt x="2999" y="1793"/>
                    <a:pt x="2056" y="1201"/>
                  </a:cubicBezTo>
                  <a:cubicBezTo>
                    <a:pt x="1497" y="850"/>
                    <a:pt x="949" y="499"/>
                    <a:pt x="389" y="149"/>
                  </a:cubicBezTo>
                  <a:cubicBezTo>
                    <a:pt x="313" y="105"/>
                    <a:pt x="236" y="61"/>
                    <a:pt x="170" y="17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8140985" y="1700174"/>
              <a:ext cx="140060" cy="77145"/>
            </a:xfrm>
            <a:custGeom>
              <a:avLst/>
              <a:gdLst/>
              <a:ahLst/>
              <a:cxnLst/>
              <a:rect l="l" t="t" r="r" b="b"/>
              <a:pathLst>
                <a:path w="2687" h="1480" extrusionOk="0">
                  <a:moveTo>
                    <a:pt x="1349" y="0"/>
                  </a:moveTo>
                  <a:cubicBezTo>
                    <a:pt x="604" y="0"/>
                    <a:pt x="0" y="329"/>
                    <a:pt x="0" y="746"/>
                  </a:cubicBezTo>
                  <a:cubicBezTo>
                    <a:pt x="0" y="1151"/>
                    <a:pt x="604" y="1480"/>
                    <a:pt x="1349" y="1480"/>
                  </a:cubicBezTo>
                  <a:cubicBezTo>
                    <a:pt x="2095" y="1480"/>
                    <a:pt x="2687" y="1151"/>
                    <a:pt x="2687" y="746"/>
                  </a:cubicBezTo>
                  <a:cubicBezTo>
                    <a:pt x="2687" y="329"/>
                    <a:pt x="2095" y="0"/>
                    <a:pt x="1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8344428" y="2820803"/>
              <a:ext cx="140112" cy="77249"/>
            </a:xfrm>
            <a:custGeom>
              <a:avLst/>
              <a:gdLst/>
              <a:ahLst/>
              <a:cxnLst/>
              <a:rect l="l" t="t" r="r" b="b"/>
              <a:pathLst>
                <a:path w="2688" h="1482" extrusionOk="0">
                  <a:moveTo>
                    <a:pt x="1349" y="1"/>
                  </a:moveTo>
                  <a:cubicBezTo>
                    <a:pt x="604" y="1"/>
                    <a:pt x="0" y="330"/>
                    <a:pt x="0" y="736"/>
                  </a:cubicBezTo>
                  <a:cubicBezTo>
                    <a:pt x="0" y="1141"/>
                    <a:pt x="604" y="1481"/>
                    <a:pt x="1349" y="1481"/>
                  </a:cubicBezTo>
                  <a:cubicBezTo>
                    <a:pt x="2084" y="1481"/>
                    <a:pt x="2687" y="1141"/>
                    <a:pt x="2687" y="736"/>
                  </a:cubicBezTo>
                  <a:cubicBezTo>
                    <a:pt x="2687" y="330"/>
                    <a:pt x="2084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9089082" y="2312796"/>
              <a:ext cx="140060" cy="76624"/>
            </a:xfrm>
            <a:custGeom>
              <a:avLst/>
              <a:gdLst/>
              <a:ahLst/>
              <a:cxnLst/>
              <a:rect l="l" t="t" r="r" b="b"/>
              <a:pathLst>
                <a:path w="2687" h="1470" extrusionOk="0">
                  <a:moveTo>
                    <a:pt x="1338" y="0"/>
                  </a:moveTo>
                  <a:cubicBezTo>
                    <a:pt x="593" y="0"/>
                    <a:pt x="1" y="329"/>
                    <a:pt x="1" y="734"/>
                  </a:cubicBezTo>
                  <a:cubicBezTo>
                    <a:pt x="1" y="1140"/>
                    <a:pt x="593" y="1469"/>
                    <a:pt x="1338" y="1469"/>
                  </a:cubicBezTo>
                  <a:cubicBezTo>
                    <a:pt x="2084" y="1469"/>
                    <a:pt x="2686" y="1140"/>
                    <a:pt x="2686" y="734"/>
                  </a:cubicBezTo>
                  <a:cubicBezTo>
                    <a:pt x="2686" y="329"/>
                    <a:pt x="2084" y="0"/>
                    <a:pt x="1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9229663" y="3396312"/>
              <a:ext cx="140060" cy="76624"/>
            </a:xfrm>
            <a:custGeom>
              <a:avLst/>
              <a:gdLst/>
              <a:ahLst/>
              <a:cxnLst/>
              <a:rect l="l" t="t" r="r" b="b"/>
              <a:pathLst>
                <a:path w="2687" h="1470" extrusionOk="0">
                  <a:moveTo>
                    <a:pt x="1349" y="1"/>
                  </a:moveTo>
                  <a:cubicBezTo>
                    <a:pt x="603" y="1"/>
                    <a:pt x="1" y="330"/>
                    <a:pt x="1" y="735"/>
                  </a:cubicBezTo>
                  <a:cubicBezTo>
                    <a:pt x="1" y="1141"/>
                    <a:pt x="603" y="1470"/>
                    <a:pt x="1349" y="1470"/>
                  </a:cubicBezTo>
                  <a:cubicBezTo>
                    <a:pt x="2084" y="1470"/>
                    <a:pt x="2687" y="1141"/>
                    <a:pt x="2687" y="735"/>
                  </a:cubicBezTo>
                  <a:cubicBezTo>
                    <a:pt x="2687" y="330"/>
                    <a:pt x="2084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8855355" y="2507847"/>
              <a:ext cx="1331064" cy="812160"/>
            </a:xfrm>
            <a:custGeom>
              <a:avLst/>
              <a:gdLst/>
              <a:ahLst/>
              <a:cxnLst/>
              <a:rect l="l" t="t" r="r" b="b"/>
              <a:pathLst>
                <a:path w="25536" h="15581" extrusionOk="0">
                  <a:moveTo>
                    <a:pt x="13000" y="1"/>
                  </a:moveTo>
                  <a:cubicBezTo>
                    <a:pt x="12738" y="1"/>
                    <a:pt x="12475" y="69"/>
                    <a:pt x="12236" y="205"/>
                  </a:cubicBezTo>
                  <a:lnTo>
                    <a:pt x="1118" y="6202"/>
                  </a:lnTo>
                  <a:cubicBezTo>
                    <a:pt x="1093" y="6021"/>
                    <a:pt x="1021" y="5960"/>
                    <a:pt x="936" y="5960"/>
                  </a:cubicBezTo>
                  <a:cubicBezTo>
                    <a:pt x="763" y="5960"/>
                    <a:pt x="534" y="6213"/>
                    <a:pt x="526" y="6235"/>
                  </a:cubicBezTo>
                  <a:cubicBezTo>
                    <a:pt x="307" y="7386"/>
                    <a:pt x="0" y="8614"/>
                    <a:pt x="987" y="9360"/>
                  </a:cubicBezTo>
                  <a:lnTo>
                    <a:pt x="10701" y="15039"/>
                  </a:lnTo>
                  <a:cubicBezTo>
                    <a:pt x="11316" y="15399"/>
                    <a:pt x="12005" y="15580"/>
                    <a:pt x="12692" y="15580"/>
                  </a:cubicBezTo>
                  <a:cubicBezTo>
                    <a:pt x="13364" y="15580"/>
                    <a:pt x="14036" y="15408"/>
                    <a:pt x="14637" y="15061"/>
                  </a:cubicBezTo>
                  <a:lnTo>
                    <a:pt x="24340" y="9481"/>
                  </a:lnTo>
                  <a:cubicBezTo>
                    <a:pt x="25535" y="8691"/>
                    <a:pt x="25360" y="6838"/>
                    <a:pt x="24998" y="6048"/>
                  </a:cubicBezTo>
                  <a:lnTo>
                    <a:pt x="13771" y="216"/>
                  </a:lnTo>
                  <a:cubicBezTo>
                    <a:pt x="13533" y="72"/>
                    <a:pt x="13267" y="1"/>
                    <a:pt x="13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8863956" y="2417775"/>
              <a:ext cx="1315583" cy="812994"/>
            </a:xfrm>
            <a:custGeom>
              <a:avLst/>
              <a:gdLst/>
              <a:ahLst/>
              <a:cxnLst/>
              <a:rect l="l" t="t" r="r" b="b"/>
              <a:pathLst>
                <a:path w="25239" h="15597" extrusionOk="0">
                  <a:moveTo>
                    <a:pt x="12823" y="1"/>
                  </a:moveTo>
                  <a:cubicBezTo>
                    <a:pt x="12524" y="1"/>
                    <a:pt x="12225" y="77"/>
                    <a:pt x="11961" y="233"/>
                  </a:cubicBezTo>
                  <a:lnTo>
                    <a:pt x="1140" y="6549"/>
                  </a:lnTo>
                  <a:cubicBezTo>
                    <a:pt x="0" y="7206"/>
                    <a:pt x="0" y="8851"/>
                    <a:pt x="1140" y="9520"/>
                  </a:cubicBezTo>
                  <a:lnTo>
                    <a:pt x="10689" y="15100"/>
                  </a:lnTo>
                  <a:cubicBezTo>
                    <a:pt x="11253" y="15432"/>
                    <a:pt x="11881" y="15596"/>
                    <a:pt x="12509" y="15596"/>
                  </a:cubicBezTo>
                  <a:cubicBezTo>
                    <a:pt x="13126" y="15596"/>
                    <a:pt x="13742" y="15437"/>
                    <a:pt x="14297" y="15122"/>
                  </a:cubicBezTo>
                  <a:lnTo>
                    <a:pt x="24087" y="9487"/>
                  </a:lnTo>
                  <a:cubicBezTo>
                    <a:pt x="25227" y="8829"/>
                    <a:pt x="25239" y="7196"/>
                    <a:pt x="24120" y="6516"/>
                  </a:cubicBezTo>
                  <a:lnTo>
                    <a:pt x="13715" y="245"/>
                  </a:lnTo>
                  <a:cubicBezTo>
                    <a:pt x="13442" y="83"/>
                    <a:pt x="13132" y="1"/>
                    <a:pt x="12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9509104" y="2476468"/>
              <a:ext cx="214390" cy="234458"/>
            </a:xfrm>
            <a:custGeom>
              <a:avLst/>
              <a:gdLst/>
              <a:ahLst/>
              <a:cxnLst/>
              <a:rect l="l" t="t" r="r" b="b"/>
              <a:pathLst>
                <a:path w="4113" h="4498" extrusionOk="0">
                  <a:moveTo>
                    <a:pt x="2083" y="1"/>
                  </a:moveTo>
                  <a:cubicBezTo>
                    <a:pt x="2021" y="1"/>
                    <a:pt x="1958" y="17"/>
                    <a:pt x="1898" y="50"/>
                  </a:cubicBezTo>
                  <a:lnTo>
                    <a:pt x="220" y="1015"/>
                  </a:lnTo>
                  <a:cubicBezTo>
                    <a:pt x="110" y="1081"/>
                    <a:pt x="45" y="1190"/>
                    <a:pt x="34" y="1322"/>
                  </a:cubicBezTo>
                  <a:lnTo>
                    <a:pt x="1" y="3142"/>
                  </a:lnTo>
                  <a:cubicBezTo>
                    <a:pt x="1" y="3263"/>
                    <a:pt x="67" y="3383"/>
                    <a:pt x="176" y="3449"/>
                  </a:cubicBezTo>
                  <a:lnTo>
                    <a:pt x="1821" y="4447"/>
                  </a:lnTo>
                  <a:cubicBezTo>
                    <a:pt x="1872" y="4481"/>
                    <a:pt x="1936" y="4498"/>
                    <a:pt x="2000" y="4498"/>
                  </a:cubicBezTo>
                  <a:cubicBezTo>
                    <a:pt x="2059" y="4498"/>
                    <a:pt x="2119" y="4484"/>
                    <a:pt x="2172" y="4458"/>
                  </a:cubicBezTo>
                  <a:lnTo>
                    <a:pt x="3893" y="3515"/>
                  </a:lnTo>
                  <a:cubicBezTo>
                    <a:pt x="4003" y="3460"/>
                    <a:pt x="4079" y="3339"/>
                    <a:pt x="4079" y="3208"/>
                  </a:cubicBezTo>
                  <a:lnTo>
                    <a:pt x="4113" y="1388"/>
                  </a:lnTo>
                  <a:cubicBezTo>
                    <a:pt x="4113" y="1256"/>
                    <a:pt x="4057" y="1136"/>
                    <a:pt x="3948" y="1070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9548562" y="2496796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49" y="1"/>
                  </a:moveTo>
                  <a:lnTo>
                    <a:pt x="1" y="318"/>
                  </a:lnTo>
                  <a:lnTo>
                    <a:pt x="1985" y="1568"/>
                  </a:lnTo>
                  <a:lnTo>
                    <a:pt x="1996" y="2259"/>
                  </a:lnTo>
                  <a:lnTo>
                    <a:pt x="2544" y="1963"/>
                  </a:lnTo>
                  <a:lnTo>
                    <a:pt x="2566" y="1250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9511293" y="2534118"/>
              <a:ext cx="211888" cy="63957"/>
            </a:xfrm>
            <a:custGeom>
              <a:avLst/>
              <a:gdLst/>
              <a:ahLst/>
              <a:cxnLst/>
              <a:rect l="l" t="t" r="r" b="b"/>
              <a:pathLst>
                <a:path w="4065" h="1227" extrusionOk="0">
                  <a:moveTo>
                    <a:pt x="76" y="1"/>
                  </a:moveTo>
                  <a:cubicBezTo>
                    <a:pt x="32" y="1"/>
                    <a:pt x="0" y="68"/>
                    <a:pt x="46" y="96"/>
                  </a:cubicBezTo>
                  <a:cubicBezTo>
                    <a:pt x="617" y="435"/>
                    <a:pt x="1187" y="776"/>
                    <a:pt x="1768" y="1105"/>
                  </a:cubicBezTo>
                  <a:cubicBezTo>
                    <a:pt x="1812" y="1137"/>
                    <a:pt x="1900" y="1214"/>
                    <a:pt x="1966" y="1225"/>
                  </a:cubicBezTo>
                  <a:cubicBezTo>
                    <a:pt x="1970" y="1226"/>
                    <a:pt x="1974" y="1226"/>
                    <a:pt x="1979" y="1226"/>
                  </a:cubicBezTo>
                  <a:cubicBezTo>
                    <a:pt x="2032" y="1226"/>
                    <a:pt x="2101" y="1169"/>
                    <a:pt x="2151" y="1148"/>
                  </a:cubicBezTo>
                  <a:cubicBezTo>
                    <a:pt x="2492" y="962"/>
                    <a:pt x="2831" y="786"/>
                    <a:pt x="3182" y="600"/>
                  </a:cubicBezTo>
                  <a:cubicBezTo>
                    <a:pt x="3457" y="457"/>
                    <a:pt x="3742" y="304"/>
                    <a:pt x="4015" y="162"/>
                  </a:cubicBezTo>
                  <a:cubicBezTo>
                    <a:pt x="4065" y="132"/>
                    <a:pt x="4035" y="59"/>
                    <a:pt x="3982" y="59"/>
                  </a:cubicBezTo>
                  <a:cubicBezTo>
                    <a:pt x="3975" y="59"/>
                    <a:pt x="3968" y="60"/>
                    <a:pt x="3961" y="63"/>
                  </a:cubicBezTo>
                  <a:cubicBezTo>
                    <a:pt x="3391" y="370"/>
                    <a:pt x="2809" y="677"/>
                    <a:pt x="2229" y="984"/>
                  </a:cubicBezTo>
                  <a:cubicBezTo>
                    <a:pt x="2169" y="1023"/>
                    <a:pt x="2046" y="1063"/>
                    <a:pt x="1983" y="1111"/>
                  </a:cubicBezTo>
                  <a:lnTo>
                    <a:pt x="1983" y="1111"/>
                  </a:lnTo>
                  <a:cubicBezTo>
                    <a:pt x="1958" y="1091"/>
                    <a:pt x="1898" y="1070"/>
                    <a:pt x="1866" y="1049"/>
                  </a:cubicBezTo>
                  <a:cubicBezTo>
                    <a:pt x="1538" y="863"/>
                    <a:pt x="1220" y="666"/>
                    <a:pt x="891" y="469"/>
                  </a:cubicBezTo>
                  <a:lnTo>
                    <a:pt x="102" y="8"/>
                  </a:lnTo>
                  <a:cubicBezTo>
                    <a:pt x="93" y="3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9609444" y="2593071"/>
              <a:ext cx="7767" cy="120096"/>
            </a:xfrm>
            <a:custGeom>
              <a:avLst/>
              <a:gdLst/>
              <a:ahLst/>
              <a:cxnLst/>
              <a:rect l="l" t="t" r="r" b="b"/>
              <a:pathLst>
                <a:path w="149" h="2304" extrusionOk="0">
                  <a:moveTo>
                    <a:pt x="99" y="1"/>
                  </a:moveTo>
                  <a:cubicBezTo>
                    <a:pt x="74" y="1"/>
                    <a:pt x="49" y="17"/>
                    <a:pt x="49" y="50"/>
                  </a:cubicBezTo>
                  <a:cubicBezTo>
                    <a:pt x="27" y="785"/>
                    <a:pt x="17" y="1519"/>
                    <a:pt x="5" y="2254"/>
                  </a:cubicBezTo>
                  <a:cubicBezTo>
                    <a:pt x="0" y="2287"/>
                    <a:pt x="25" y="2303"/>
                    <a:pt x="51" y="2303"/>
                  </a:cubicBezTo>
                  <a:cubicBezTo>
                    <a:pt x="77" y="2303"/>
                    <a:pt x="104" y="2287"/>
                    <a:pt x="104" y="2254"/>
                  </a:cubicBezTo>
                  <a:cubicBezTo>
                    <a:pt x="115" y="1519"/>
                    <a:pt x="137" y="785"/>
                    <a:pt x="148" y="50"/>
                  </a:cubicBezTo>
                  <a:cubicBezTo>
                    <a:pt x="148" y="17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9685702" y="2633571"/>
              <a:ext cx="26375" cy="26584"/>
            </a:xfrm>
            <a:custGeom>
              <a:avLst/>
              <a:gdLst/>
              <a:ahLst/>
              <a:cxnLst/>
              <a:rect l="l" t="t" r="r" b="b"/>
              <a:pathLst>
                <a:path w="506" h="510" extrusionOk="0">
                  <a:moveTo>
                    <a:pt x="452" y="1"/>
                  </a:moveTo>
                  <a:cubicBezTo>
                    <a:pt x="444" y="1"/>
                    <a:pt x="436" y="3"/>
                    <a:pt x="428" y="8"/>
                  </a:cubicBezTo>
                  <a:lnTo>
                    <a:pt x="55" y="227"/>
                  </a:lnTo>
                  <a:cubicBezTo>
                    <a:pt x="23" y="238"/>
                    <a:pt x="1" y="271"/>
                    <a:pt x="1" y="315"/>
                  </a:cubicBezTo>
                  <a:lnTo>
                    <a:pt x="1" y="457"/>
                  </a:lnTo>
                  <a:cubicBezTo>
                    <a:pt x="1" y="489"/>
                    <a:pt x="18" y="509"/>
                    <a:pt x="45" y="509"/>
                  </a:cubicBezTo>
                  <a:cubicBezTo>
                    <a:pt x="55" y="509"/>
                    <a:pt x="66" y="507"/>
                    <a:pt x="77" y="501"/>
                  </a:cubicBezTo>
                  <a:lnTo>
                    <a:pt x="461" y="293"/>
                  </a:lnTo>
                  <a:cubicBezTo>
                    <a:pt x="483" y="282"/>
                    <a:pt x="505" y="249"/>
                    <a:pt x="505" y="227"/>
                  </a:cubicBezTo>
                  <a:lnTo>
                    <a:pt x="505" y="52"/>
                  </a:lnTo>
                  <a:cubicBezTo>
                    <a:pt x="505" y="26"/>
                    <a:pt x="479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9519998" y="2559189"/>
              <a:ext cx="30910" cy="42117"/>
            </a:xfrm>
            <a:custGeom>
              <a:avLst/>
              <a:gdLst/>
              <a:ahLst/>
              <a:cxnLst/>
              <a:rect l="l" t="t" r="r" b="b"/>
              <a:pathLst>
                <a:path w="593" h="808" extrusionOk="0">
                  <a:moveTo>
                    <a:pt x="48" y="1"/>
                  </a:moveTo>
                  <a:cubicBezTo>
                    <a:pt x="23" y="1"/>
                    <a:pt x="0" y="19"/>
                    <a:pt x="0" y="42"/>
                  </a:cubicBezTo>
                  <a:lnTo>
                    <a:pt x="0" y="415"/>
                  </a:lnTo>
                  <a:cubicBezTo>
                    <a:pt x="0" y="459"/>
                    <a:pt x="22" y="503"/>
                    <a:pt x="55" y="514"/>
                  </a:cubicBezTo>
                  <a:lnTo>
                    <a:pt x="493" y="799"/>
                  </a:lnTo>
                  <a:cubicBezTo>
                    <a:pt x="503" y="805"/>
                    <a:pt x="513" y="808"/>
                    <a:pt x="523" y="808"/>
                  </a:cubicBezTo>
                  <a:cubicBezTo>
                    <a:pt x="549" y="808"/>
                    <a:pt x="574" y="790"/>
                    <a:pt x="581" y="766"/>
                  </a:cubicBezTo>
                  <a:lnTo>
                    <a:pt x="593" y="393"/>
                  </a:lnTo>
                  <a:cubicBezTo>
                    <a:pt x="593" y="349"/>
                    <a:pt x="571" y="305"/>
                    <a:pt x="537" y="283"/>
                  </a:cubicBezTo>
                  <a:lnTo>
                    <a:pt x="77" y="10"/>
                  </a:lnTo>
                  <a:cubicBezTo>
                    <a:pt x="68" y="3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9227422" y="2587650"/>
              <a:ext cx="401206" cy="378949"/>
            </a:xfrm>
            <a:custGeom>
              <a:avLst/>
              <a:gdLst/>
              <a:ahLst/>
              <a:cxnLst/>
              <a:rect l="l" t="t" r="r" b="b"/>
              <a:pathLst>
                <a:path w="7697" h="7270" extrusionOk="0">
                  <a:moveTo>
                    <a:pt x="2741" y="0"/>
                  </a:moveTo>
                  <a:lnTo>
                    <a:pt x="0" y="1579"/>
                  </a:lnTo>
                  <a:lnTo>
                    <a:pt x="756" y="3257"/>
                  </a:lnTo>
                  <a:lnTo>
                    <a:pt x="5514" y="7270"/>
                  </a:lnTo>
                  <a:lnTo>
                    <a:pt x="7641" y="5472"/>
                  </a:lnTo>
                  <a:lnTo>
                    <a:pt x="7697" y="3871"/>
                  </a:lnTo>
                  <a:lnTo>
                    <a:pt x="6907" y="3476"/>
                  </a:lnTo>
                  <a:lnTo>
                    <a:pt x="5482" y="3662"/>
                  </a:lnTo>
                  <a:lnTo>
                    <a:pt x="3979" y="2819"/>
                  </a:lnTo>
                  <a:lnTo>
                    <a:pt x="3563" y="15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9222209" y="2668182"/>
              <a:ext cx="292682" cy="298416"/>
            </a:xfrm>
            <a:custGeom>
              <a:avLst/>
              <a:gdLst/>
              <a:ahLst/>
              <a:cxnLst/>
              <a:rect l="l" t="t" r="r" b="b"/>
              <a:pathLst>
                <a:path w="5615" h="5725" extrusionOk="0">
                  <a:moveTo>
                    <a:pt x="182" y="1"/>
                  </a:moveTo>
                  <a:cubicBezTo>
                    <a:pt x="90" y="1"/>
                    <a:pt x="1" y="78"/>
                    <a:pt x="1" y="177"/>
                  </a:cubicBezTo>
                  <a:lnTo>
                    <a:pt x="1" y="1230"/>
                  </a:lnTo>
                  <a:lnTo>
                    <a:pt x="1" y="2282"/>
                  </a:lnTo>
                  <a:cubicBezTo>
                    <a:pt x="1" y="2392"/>
                    <a:pt x="78" y="2523"/>
                    <a:pt x="176" y="2578"/>
                  </a:cubicBezTo>
                  <a:lnTo>
                    <a:pt x="5614" y="5725"/>
                  </a:lnTo>
                  <a:lnTo>
                    <a:pt x="5614" y="4080"/>
                  </a:lnTo>
                  <a:cubicBezTo>
                    <a:pt x="5614" y="3993"/>
                    <a:pt x="5560" y="3893"/>
                    <a:pt x="5494" y="3850"/>
                  </a:cubicBezTo>
                  <a:lnTo>
                    <a:pt x="5012" y="3576"/>
                  </a:lnTo>
                  <a:lnTo>
                    <a:pt x="2052" y="1866"/>
                  </a:lnTo>
                  <a:cubicBezTo>
                    <a:pt x="1821" y="1734"/>
                    <a:pt x="1645" y="1427"/>
                    <a:pt x="1635" y="1164"/>
                  </a:cubicBezTo>
                  <a:lnTo>
                    <a:pt x="1635" y="1152"/>
                  </a:lnTo>
                  <a:lnTo>
                    <a:pt x="1635" y="845"/>
                  </a:lnTo>
                  <a:cubicBezTo>
                    <a:pt x="1635" y="780"/>
                    <a:pt x="1602" y="714"/>
                    <a:pt x="1547" y="681"/>
                  </a:cubicBezTo>
                  <a:lnTo>
                    <a:pt x="242" y="12"/>
                  </a:lnTo>
                  <a:cubicBezTo>
                    <a:pt x="223" y="4"/>
                    <a:pt x="202" y="1"/>
                    <a:pt x="1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9537147" y="2813402"/>
              <a:ext cx="98881" cy="138340"/>
            </a:xfrm>
            <a:custGeom>
              <a:avLst/>
              <a:gdLst/>
              <a:ahLst/>
              <a:cxnLst/>
              <a:rect l="l" t="t" r="r" b="b"/>
              <a:pathLst>
                <a:path w="1897" h="2654" extrusionOk="0">
                  <a:moveTo>
                    <a:pt x="1897" y="1"/>
                  </a:moveTo>
                  <a:lnTo>
                    <a:pt x="0" y="1097"/>
                  </a:lnTo>
                  <a:lnTo>
                    <a:pt x="0" y="2654"/>
                  </a:lnTo>
                  <a:lnTo>
                    <a:pt x="1897" y="1557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9537147" y="2870530"/>
              <a:ext cx="36018" cy="101800"/>
            </a:xfrm>
            <a:custGeom>
              <a:avLst/>
              <a:gdLst/>
              <a:ahLst/>
              <a:cxnLst/>
              <a:rect l="l" t="t" r="r" b="b"/>
              <a:pathLst>
                <a:path w="691" h="1953" extrusionOk="0">
                  <a:moveTo>
                    <a:pt x="0" y="1"/>
                  </a:moveTo>
                  <a:lnTo>
                    <a:pt x="0" y="1558"/>
                  </a:lnTo>
                  <a:lnTo>
                    <a:pt x="691" y="1952"/>
                  </a:lnTo>
                  <a:lnTo>
                    <a:pt x="691" y="3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9573113" y="2833991"/>
              <a:ext cx="98360" cy="138340"/>
            </a:xfrm>
            <a:custGeom>
              <a:avLst/>
              <a:gdLst/>
              <a:ahLst/>
              <a:cxnLst/>
              <a:rect l="l" t="t" r="r" b="b"/>
              <a:pathLst>
                <a:path w="1887" h="2654" extrusionOk="0">
                  <a:moveTo>
                    <a:pt x="1886" y="0"/>
                  </a:moveTo>
                  <a:lnTo>
                    <a:pt x="1" y="1097"/>
                  </a:lnTo>
                  <a:lnTo>
                    <a:pt x="1" y="2653"/>
                  </a:lnTo>
                  <a:lnTo>
                    <a:pt x="1886" y="1557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9537147" y="2813402"/>
              <a:ext cx="134326" cy="77771"/>
            </a:xfrm>
            <a:custGeom>
              <a:avLst/>
              <a:gdLst/>
              <a:ahLst/>
              <a:cxnLst/>
              <a:rect l="l" t="t" r="r" b="b"/>
              <a:pathLst>
                <a:path w="2577" h="1492" extrusionOk="0">
                  <a:moveTo>
                    <a:pt x="1897" y="1"/>
                  </a:moveTo>
                  <a:lnTo>
                    <a:pt x="0" y="1097"/>
                  </a:lnTo>
                  <a:lnTo>
                    <a:pt x="691" y="1492"/>
                  </a:lnTo>
                  <a:lnTo>
                    <a:pt x="2576" y="395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E1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9605117" y="2655099"/>
              <a:ext cx="12614" cy="305817"/>
            </a:xfrm>
            <a:custGeom>
              <a:avLst/>
              <a:gdLst/>
              <a:ahLst/>
              <a:cxnLst/>
              <a:rect l="l" t="t" r="r" b="b"/>
              <a:pathLst>
                <a:path w="242" h="5867" extrusionOk="0">
                  <a:moveTo>
                    <a:pt x="1" y="0"/>
                  </a:moveTo>
                  <a:lnTo>
                    <a:pt x="1" y="5723"/>
                  </a:lnTo>
                  <a:lnTo>
                    <a:pt x="242" y="5866"/>
                  </a:lnTo>
                  <a:lnTo>
                    <a:pt x="242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9617680" y="2641338"/>
              <a:ext cx="36644" cy="319578"/>
            </a:xfrm>
            <a:custGeom>
              <a:avLst/>
              <a:gdLst/>
              <a:ahLst/>
              <a:cxnLst/>
              <a:rect l="l" t="t" r="r" b="b"/>
              <a:pathLst>
                <a:path w="703" h="6131" extrusionOk="0">
                  <a:moveTo>
                    <a:pt x="703" y="1"/>
                  </a:moveTo>
                  <a:lnTo>
                    <a:pt x="1" y="407"/>
                  </a:lnTo>
                  <a:lnTo>
                    <a:pt x="1" y="6130"/>
                  </a:lnTo>
                  <a:lnTo>
                    <a:pt x="703" y="57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9605117" y="2633936"/>
              <a:ext cx="49206" cy="28669"/>
            </a:xfrm>
            <a:custGeom>
              <a:avLst/>
              <a:gdLst/>
              <a:ahLst/>
              <a:cxnLst/>
              <a:rect l="l" t="t" r="r" b="b"/>
              <a:pathLst>
                <a:path w="944" h="550" extrusionOk="0">
                  <a:moveTo>
                    <a:pt x="692" y="1"/>
                  </a:moveTo>
                  <a:lnTo>
                    <a:pt x="1" y="406"/>
                  </a:lnTo>
                  <a:lnTo>
                    <a:pt x="242" y="549"/>
                  </a:lnTo>
                  <a:lnTo>
                    <a:pt x="944" y="143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9575980" y="2817363"/>
              <a:ext cx="9747" cy="52073"/>
            </a:xfrm>
            <a:custGeom>
              <a:avLst/>
              <a:gdLst/>
              <a:ahLst/>
              <a:cxnLst/>
              <a:rect l="l" t="t" r="r" b="b"/>
              <a:pathLst>
                <a:path w="187" h="999" extrusionOk="0">
                  <a:moveTo>
                    <a:pt x="1" y="1"/>
                  </a:moveTo>
                  <a:lnTo>
                    <a:pt x="1" y="889"/>
                  </a:lnTo>
                  <a:lnTo>
                    <a:pt x="187" y="999"/>
                  </a:lnTo>
                  <a:lnTo>
                    <a:pt x="187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5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9585675" y="2756794"/>
              <a:ext cx="114988" cy="112642"/>
            </a:xfrm>
            <a:custGeom>
              <a:avLst/>
              <a:gdLst/>
              <a:ahLst/>
              <a:cxnLst/>
              <a:rect l="l" t="t" r="r" b="b"/>
              <a:pathLst>
                <a:path w="2206" h="2161" extrusionOk="0">
                  <a:moveTo>
                    <a:pt x="2205" y="1"/>
                  </a:moveTo>
                  <a:lnTo>
                    <a:pt x="1" y="1272"/>
                  </a:lnTo>
                  <a:lnTo>
                    <a:pt x="1" y="2161"/>
                  </a:lnTo>
                  <a:lnTo>
                    <a:pt x="2205" y="889"/>
                  </a:lnTo>
                  <a:lnTo>
                    <a:pt x="2205" y="1"/>
                  </a:ln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9575980" y="2751113"/>
              <a:ext cx="124683" cy="72037"/>
            </a:xfrm>
            <a:custGeom>
              <a:avLst/>
              <a:gdLst/>
              <a:ahLst/>
              <a:cxnLst/>
              <a:rect l="l" t="t" r="r" b="b"/>
              <a:pathLst>
                <a:path w="2392" h="1382" extrusionOk="0">
                  <a:moveTo>
                    <a:pt x="2194" y="0"/>
                  </a:moveTo>
                  <a:lnTo>
                    <a:pt x="1" y="1272"/>
                  </a:lnTo>
                  <a:lnTo>
                    <a:pt x="187" y="1381"/>
                  </a:lnTo>
                  <a:lnTo>
                    <a:pt x="2391" y="11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rgbClr val="E1E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9255986" y="2766333"/>
              <a:ext cx="84599" cy="109254"/>
            </a:xfrm>
            <a:custGeom>
              <a:avLst/>
              <a:gdLst/>
              <a:ahLst/>
              <a:cxnLst/>
              <a:rect l="l" t="t" r="r" b="b"/>
              <a:pathLst>
                <a:path w="1623" h="2096" extrusionOk="0">
                  <a:moveTo>
                    <a:pt x="445" y="0"/>
                  </a:moveTo>
                  <a:cubicBezTo>
                    <a:pt x="181" y="0"/>
                    <a:pt x="0" y="213"/>
                    <a:pt x="0" y="585"/>
                  </a:cubicBezTo>
                  <a:cubicBezTo>
                    <a:pt x="0" y="1101"/>
                    <a:pt x="362" y="1725"/>
                    <a:pt x="812" y="1988"/>
                  </a:cubicBezTo>
                  <a:cubicBezTo>
                    <a:pt x="941" y="2061"/>
                    <a:pt x="1063" y="2096"/>
                    <a:pt x="1171" y="2096"/>
                  </a:cubicBezTo>
                  <a:cubicBezTo>
                    <a:pt x="1439" y="2096"/>
                    <a:pt x="1623" y="1884"/>
                    <a:pt x="1623" y="1517"/>
                  </a:cubicBezTo>
                  <a:cubicBezTo>
                    <a:pt x="1623" y="1002"/>
                    <a:pt x="1261" y="377"/>
                    <a:pt x="812" y="114"/>
                  </a:cubicBezTo>
                  <a:cubicBezTo>
                    <a:pt x="680" y="37"/>
                    <a:pt x="555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9240505" y="2769356"/>
              <a:ext cx="87518" cy="119523"/>
            </a:xfrm>
            <a:custGeom>
              <a:avLst/>
              <a:gdLst/>
              <a:ahLst/>
              <a:cxnLst/>
              <a:rect l="l" t="t" r="r" b="b"/>
              <a:pathLst>
                <a:path w="1679" h="2293" extrusionOk="0">
                  <a:moveTo>
                    <a:pt x="538" y="1"/>
                  </a:moveTo>
                  <a:lnTo>
                    <a:pt x="1" y="308"/>
                  </a:lnTo>
                  <a:lnTo>
                    <a:pt x="1152" y="2293"/>
                  </a:lnTo>
                  <a:lnTo>
                    <a:pt x="1679" y="198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9243372" y="2802299"/>
              <a:ext cx="54366" cy="69691"/>
            </a:xfrm>
            <a:custGeom>
              <a:avLst/>
              <a:gdLst/>
              <a:ahLst/>
              <a:cxnLst/>
              <a:rect l="l" t="t" r="r" b="b"/>
              <a:pathLst>
                <a:path w="1043" h="1337" extrusionOk="0">
                  <a:moveTo>
                    <a:pt x="294" y="0"/>
                  </a:moveTo>
                  <a:cubicBezTo>
                    <a:pt x="122" y="0"/>
                    <a:pt x="1" y="134"/>
                    <a:pt x="1" y="367"/>
                  </a:cubicBezTo>
                  <a:cubicBezTo>
                    <a:pt x="1" y="696"/>
                    <a:pt x="242" y="1101"/>
                    <a:pt x="527" y="1266"/>
                  </a:cubicBezTo>
                  <a:cubicBezTo>
                    <a:pt x="610" y="1314"/>
                    <a:pt x="688" y="1336"/>
                    <a:pt x="757" y="1336"/>
                  </a:cubicBezTo>
                  <a:cubicBezTo>
                    <a:pt x="926" y="1336"/>
                    <a:pt x="1042" y="1200"/>
                    <a:pt x="1042" y="959"/>
                  </a:cubicBezTo>
                  <a:cubicBezTo>
                    <a:pt x="1042" y="630"/>
                    <a:pt x="812" y="235"/>
                    <a:pt x="527" y="71"/>
                  </a:cubicBezTo>
                  <a:cubicBezTo>
                    <a:pt x="444" y="23"/>
                    <a:pt x="365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9228516" y="2782335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582" y="405"/>
                  </a:moveTo>
                  <a:cubicBezTo>
                    <a:pt x="651" y="405"/>
                    <a:pt x="729" y="427"/>
                    <a:pt x="812" y="475"/>
                  </a:cubicBezTo>
                  <a:cubicBezTo>
                    <a:pt x="1086" y="629"/>
                    <a:pt x="1305" y="1024"/>
                    <a:pt x="1305" y="1342"/>
                  </a:cubicBezTo>
                  <a:cubicBezTo>
                    <a:pt x="1305" y="1567"/>
                    <a:pt x="1195" y="1693"/>
                    <a:pt x="1034" y="1693"/>
                  </a:cubicBezTo>
                  <a:cubicBezTo>
                    <a:pt x="967" y="1693"/>
                    <a:pt x="892" y="1672"/>
                    <a:pt x="812" y="1627"/>
                  </a:cubicBezTo>
                  <a:cubicBezTo>
                    <a:pt x="527" y="1462"/>
                    <a:pt x="308" y="1079"/>
                    <a:pt x="308" y="761"/>
                  </a:cubicBezTo>
                  <a:cubicBezTo>
                    <a:pt x="308" y="536"/>
                    <a:pt x="417" y="405"/>
                    <a:pt x="582" y="405"/>
                  </a:cubicBezTo>
                  <a:close/>
                  <a:moveTo>
                    <a:pt x="446" y="0"/>
                  </a:moveTo>
                  <a:cubicBezTo>
                    <a:pt x="181" y="0"/>
                    <a:pt x="1" y="213"/>
                    <a:pt x="1" y="585"/>
                  </a:cubicBezTo>
                  <a:cubicBezTo>
                    <a:pt x="1" y="1101"/>
                    <a:pt x="362" y="1725"/>
                    <a:pt x="801" y="1988"/>
                  </a:cubicBezTo>
                  <a:cubicBezTo>
                    <a:pt x="930" y="2061"/>
                    <a:pt x="1052" y="2096"/>
                    <a:pt x="1161" y="2096"/>
                  </a:cubicBezTo>
                  <a:cubicBezTo>
                    <a:pt x="1429" y="2096"/>
                    <a:pt x="1612" y="1884"/>
                    <a:pt x="1612" y="1517"/>
                  </a:cubicBezTo>
                  <a:cubicBezTo>
                    <a:pt x="1624" y="1002"/>
                    <a:pt x="1251" y="377"/>
                    <a:pt x="812" y="114"/>
                  </a:cubicBezTo>
                  <a:cubicBezTo>
                    <a:pt x="680" y="37"/>
                    <a:pt x="556" y="0"/>
                    <a:pt x="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9410796" y="2859271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453" y="0"/>
                  </a:moveTo>
                  <a:cubicBezTo>
                    <a:pt x="185" y="0"/>
                    <a:pt x="1" y="212"/>
                    <a:pt x="1" y="578"/>
                  </a:cubicBezTo>
                  <a:cubicBezTo>
                    <a:pt x="1" y="1094"/>
                    <a:pt x="363" y="1718"/>
                    <a:pt x="812" y="1982"/>
                  </a:cubicBezTo>
                  <a:cubicBezTo>
                    <a:pt x="945" y="2059"/>
                    <a:pt x="1069" y="2096"/>
                    <a:pt x="1180" y="2096"/>
                  </a:cubicBezTo>
                  <a:cubicBezTo>
                    <a:pt x="1444" y="2096"/>
                    <a:pt x="1624" y="1885"/>
                    <a:pt x="1624" y="1521"/>
                  </a:cubicBezTo>
                  <a:cubicBezTo>
                    <a:pt x="1624" y="995"/>
                    <a:pt x="1262" y="370"/>
                    <a:pt x="812" y="107"/>
                  </a:cubicBezTo>
                  <a:cubicBezTo>
                    <a:pt x="683" y="35"/>
                    <a:pt x="561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9395420" y="2861930"/>
              <a:ext cx="87466" cy="119523"/>
            </a:xfrm>
            <a:custGeom>
              <a:avLst/>
              <a:gdLst/>
              <a:ahLst/>
              <a:cxnLst/>
              <a:rect l="l" t="t" r="r" b="b"/>
              <a:pathLst>
                <a:path w="1678" h="2293" extrusionOk="0">
                  <a:moveTo>
                    <a:pt x="537" y="1"/>
                  </a:moveTo>
                  <a:lnTo>
                    <a:pt x="0" y="308"/>
                  </a:lnTo>
                  <a:lnTo>
                    <a:pt x="1151" y="2293"/>
                  </a:lnTo>
                  <a:lnTo>
                    <a:pt x="1677" y="1986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9398234" y="2894873"/>
              <a:ext cx="54366" cy="69691"/>
            </a:xfrm>
            <a:custGeom>
              <a:avLst/>
              <a:gdLst/>
              <a:ahLst/>
              <a:cxnLst/>
              <a:rect l="l" t="t" r="r" b="b"/>
              <a:pathLst>
                <a:path w="1043" h="1337" extrusionOk="0">
                  <a:moveTo>
                    <a:pt x="294" y="0"/>
                  </a:moveTo>
                  <a:cubicBezTo>
                    <a:pt x="122" y="0"/>
                    <a:pt x="1" y="134"/>
                    <a:pt x="1" y="367"/>
                  </a:cubicBezTo>
                  <a:cubicBezTo>
                    <a:pt x="1" y="707"/>
                    <a:pt x="242" y="1101"/>
                    <a:pt x="527" y="1266"/>
                  </a:cubicBezTo>
                  <a:cubicBezTo>
                    <a:pt x="610" y="1314"/>
                    <a:pt x="689" y="1337"/>
                    <a:pt x="758" y="1337"/>
                  </a:cubicBezTo>
                  <a:cubicBezTo>
                    <a:pt x="927" y="1337"/>
                    <a:pt x="1043" y="1203"/>
                    <a:pt x="1043" y="970"/>
                  </a:cubicBezTo>
                  <a:cubicBezTo>
                    <a:pt x="1043" y="641"/>
                    <a:pt x="812" y="236"/>
                    <a:pt x="527" y="71"/>
                  </a:cubicBezTo>
                  <a:cubicBezTo>
                    <a:pt x="444" y="23"/>
                    <a:pt x="365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9383379" y="2875274"/>
              <a:ext cx="84651" cy="109254"/>
            </a:xfrm>
            <a:custGeom>
              <a:avLst/>
              <a:gdLst/>
              <a:ahLst/>
              <a:cxnLst/>
              <a:rect l="l" t="t" r="r" b="b"/>
              <a:pathLst>
                <a:path w="1624" h="2096" extrusionOk="0">
                  <a:moveTo>
                    <a:pt x="588" y="402"/>
                  </a:moveTo>
                  <a:cubicBezTo>
                    <a:pt x="656" y="402"/>
                    <a:pt x="732" y="424"/>
                    <a:pt x="812" y="469"/>
                  </a:cubicBezTo>
                  <a:cubicBezTo>
                    <a:pt x="1087" y="634"/>
                    <a:pt x="1306" y="1017"/>
                    <a:pt x="1306" y="1335"/>
                  </a:cubicBezTo>
                  <a:cubicBezTo>
                    <a:pt x="1306" y="1560"/>
                    <a:pt x="1196" y="1691"/>
                    <a:pt x="1035" y="1691"/>
                  </a:cubicBezTo>
                  <a:cubicBezTo>
                    <a:pt x="968" y="1691"/>
                    <a:pt x="893" y="1668"/>
                    <a:pt x="812" y="1620"/>
                  </a:cubicBezTo>
                  <a:cubicBezTo>
                    <a:pt x="527" y="1467"/>
                    <a:pt x="308" y="1072"/>
                    <a:pt x="308" y="754"/>
                  </a:cubicBezTo>
                  <a:cubicBezTo>
                    <a:pt x="308" y="529"/>
                    <a:pt x="423" y="402"/>
                    <a:pt x="588" y="402"/>
                  </a:cubicBezTo>
                  <a:close/>
                  <a:moveTo>
                    <a:pt x="453" y="0"/>
                  </a:moveTo>
                  <a:cubicBezTo>
                    <a:pt x="184" y="0"/>
                    <a:pt x="1" y="212"/>
                    <a:pt x="1" y="578"/>
                  </a:cubicBezTo>
                  <a:cubicBezTo>
                    <a:pt x="1" y="1094"/>
                    <a:pt x="363" y="1718"/>
                    <a:pt x="812" y="1982"/>
                  </a:cubicBezTo>
                  <a:cubicBezTo>
                    <a:pt x="941" y="2059"/>
                    <a:pt x="1064" y="2095"/>
                    <a:pt x="1173" y="2095"/>
                  </a:cubicBezTo>
                  <a:cubicBezTo>
                    <a:pt x="1437" y="2095"/>
                    <a:pt x="1623" y="1883"/>
                    <a:pt x="1623" y="1511"/>
                  </a:cubicBezTo>
                  <a:cubicBezTo>
                    <a:pt x="1623" y="995"/>
                    <a:pt x="1262" y="370"/>
                    <a:pt x="812" y="107"/>
                  </a:cubicBezTo>
                  <a:cubicBezTo>
                    <a:pt x="683" y="35"/>
                    <a:pt x="561" y="0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9334851" y="2521503"/>
              <a:ext cx="253171" cy="308528"/>
            </a:xfrm>
            <a:custGeom>
              <a:avLst/>
              <a:gdLst/>
              <a:ahLst/>
              <a:cxnLst/>
              <a:rect l="l" t="t" r="r" b="b"/>
              <a:pathLst>
                <a:path w="4857" h="5919" extrusionOk="0">
                  <a:moveTo>
                    <a:pt x="2090" y="0"/>
                  </a:moveTo>
                  <a:cubicBezTo>
                    <a:pt x="1998" y="0"/>
                    <a:pt x="1907" y="25"/>
                    <a:pt x="1831" y="75"/>
                  </a:cubicBezTo>
                  <a:lnTo>
                    <a:pt x="0" y="1127"/>
                  </a:lnTo>
                  <a:lnTo>
                    <a:pt x="1930" y="2278"/>
                  </a:lnTo>
                  <a:lnTo>
                    <a:pt x="2105" y="2804"/>
                  </a:lnTo>
                  <a:lnTo>
                    <a:pt x="2763" y="5918"/>
                  </a:lnTo>
                  <a:lnTo>
                    <a:pt x="4857" y="4712"/>
                  </a:lnTo>
                  <a:lnTo>
                    <a:pt x="4265" y="1905"/>
                  </a:lnTo>
                  <a:cubicBezTo>
                    <a:pt x="4232" y="1708"/>
                    <a:pt x="4166" y="1511"/>
                    <a:pt x="4079" y="1325"/>
                  </a:cubicBezTo>
                  <a:cubicBezTo>
                    <a:pt x="3969" y="1105"/>
                    <a:pt x="3794" y="908"/>
                    <a:pt x="3585" y="787"/>
                  </a:cubicBezTo>
                  <a:lnTo>
                    <a:pt x="2357" y="75"/>
                  </a:lnTo>
                  <a:cubicBezTo>
                    <a:pt x="2275" y="25"/>
                    <a:pt x="2182" y="0"/>
                    <a:pt x="20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9331410" y="2579675"/>
              <a:ext cx="147514" cy="250356"/>
            </a:xfrm>
            <a:custGeom>
              <a:avLst/>
              <a:gdLst/>
              <a:ahLst/>
              <a:cxnLst/>
              <a:rect l="l" t="t" r="r" b="b"/>
              <a:pathLst>
                <a:path w="2830" h="4803" extrusionOk="0">
                  <a:moveTo>
                    <a:pt x="126" y="1"/>
                  </a:moveTo>
                  <a:cubicBezTo>
                    <a:pt x="50" y="1"/>
                    <a:pt x="0" y="63"/>
                    <a:pt x="0" y="165"/>
                  </a:cubicBezTo>
                  <a:lnTo>
                    <a:pt x="0" y="2774"/>
                  </a:lnTo>
                  <a:cubicBezTo>
                    <a:pt x="0" y="2993"/>
                    <a:pt x="154" y="3257"/>
                    <a:pt x="340" y="3366"/>
                  </a:cubicBezTo>
                  <a:lnTo>
                    <a:pt x="2829" y="4802"/>
                  </a:lnTo>
                  <a:lnTo>
                    <a:pt x="2116" y="1359"/>
                  </a:lnTo>
                  <a:cubicBezTo>
                    <a:pt x="2084" y="1206"/>
                    <a:pt x="1963" y="1030"/>
                    <a:pt x="1831" y="965"/>
                  </a:cubicBezTo>
                  <a:lnTo>
                    <a:pt x="230" y="33"/>
                  </a:lnTo>
                  <a:cubicBezTo>
                    <a:pt x="192" y="11"/>
                    <a:pt x="15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9356535" y="2621479"/>
              <a:ext cx="78761" cy="135473"/>
            </a:xfrm>
            <a:custGeom>
              <a:avLst/>
              <a:gdLst/>
              <a:ahLst/>
              <a:cxnLst/>
              <a:rect l="l" t="t" r="r" b="b"/>
              <a:pathLst>
                <a:path w="1511" h="2599" extrusionOk="0">
                  <a:moveTo>
                    <a:pt x="60" y="1"/>
                  </a:moveTo>
                  <a:cubicBezTo>
                    <a:pt x="25" y="1"/>
                    <a:pt x="1" y="23"/>
                    <a:pt x="1" y="64"/>
                  </a:cubicBezTo>
                  <a:lnTo>
                    <a:pt x="1" y="1632"/>
                  </a:lnTo>
                  <a:cubicBezTo>
                    <a:pt x="1" y="1709"/>
                    <a:pt x="55" y="1797"/>
                    <a:pt x="121" y="1841"/>
                  </a:cubicBezTo>
                  <a:lnTo>
                    <a:pt x="1426" y="2586"/>
                  </a:lnTo>
                  <a:cubicBezTo>
                    <a:pt x="1441" y="2595"/>
                    <a:pt x="1454" y="2599"/>
                    <a:pt x="1465" y="2599"/>
                  </a:cubicBezTo>
                  <a:cubicBezTo>
                    <a:pt x="1495" y="2599"/>
                    <a:pt x="1511" y="2569"/>
                    <a:pt x="1502" y="2520"/>
                  </a:cubicBezTo>
                  <a:lnTo>
                    <a:pt x="1119" y="700"/>
                  </a:lnTo>
                  <a:cubicBezTo>
                    <a:pt x="1108" y="635"/>
                    <a:pt x="1064" y="569"/>
                    <a:pt x="1009" y="535"/>
                  </a:cubicBezTo>
                  <a:lnTo>
                    <a:pt x="99" y="9"/>
                  </a:lnTo>
                  <a:cubicBezTo>
                    <a:pt x="85" y="4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9465684" y="2620332"/>
              <a:ext cx="94346" cy="137871"/>
            </a:xfrm>
            <a:custGeom>
              <a:avLst/>
              <a:gdLst/>
              <a:ahLst/>
              <a:cxnLst/>
              <a:rect l="l" t="t" r="r" b="b"/>
              <a:pathLst>
                <a:path w="1810" h="2645" extrusionOk="0">
                  <a:moveTo>
                    <a:pt x="1255" y="1"/>
                  </a:moveTo>
                  <a:cubicBezTo>
                    <a:pt x="1220" y="1"/>
                    <a:pt x="1185" y="10"/>
                    <a:pt x="1152" y="31"/>
                  </a:cubicBezTo>
                  <a:lnTo>
                    <a:pt x="122" y="623"/>
                  </a:lnTo>
                  <a:cubicBezTo>
                    <a:pt x="44" y="667"/>
                    <a:pt x="0" y="755"/>
                    <a:pt x="22" y="843"/>
                  </a:cubicBezTo>
                  <a:lnTo>
                    <a:pt x="363" y="2487"/>
                  </a:lnTo>
                  <a:cubicBezTo>
                    <a:pt x="386" y="2583"/>
                    <a:pt x="469" y="2644"/>
                    <a:pt x="559" y="2644"/>
                  </a:cubicBezTo>
                  <a:cubicBezTo>
                    <a:pt x="592" y="2644"/>
                    <a:pt x="626" y="2636"/>
                    <a:pt x="658" y="2619"/>
                  </a:cubicBezTo>
                  <a:lnTo>
                    <a:pt x="1700" y="2016"/>
                  </a:lnTo>
                  <a:cubicBezTo>
                    <a:pt x="1777" y="1972"/>
                    <a:pt x="1810" y="1885"/>
                    <a:pt x="1799" y="1807"/>
                  </a:cubicBezTo>
                  <a:lnTo>
                    <a:pt x="1459" y="163"/>
                  </a:lnTo>
                  <a:cubicBezTo>
                    <a:pt x="1435" y="67"/>
                    <a:pt x="1347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9334225" y="2575869"/>
              <a:ext cx="147879" cy="257133"/>
            </a:xfrm>
            <a:custGeom>
              <a:avLst/>
              <a:gdLst/>
              <a:ahLst/>
              <a:cxnLst/>
              <a:rect l="l" t="t" r="r" b="b"/>
              <a:pathLst>
                <a:path w="2837" h="4933" extrusionOk="0">
                  <a:moveTo>
                    <a:pt x="75" y="0"/>
                  </a:moveTo>
                  <a:cubicBezTo>
                    <a:pt x="31" y="0"/>
                    <a:pt x="0" y="67"/>
                    <a:pt x="56" y="95"/>
                  </a:cubicBezTo>
                  <a:cubicBezTo>
                    <a:pt x="341" y="260"/>
                    <a:pt x="637" y="435"/>
                    <a:pt x="933" y="599"/>
                  </a:cubicBezTo>
                  <a:cubicBezTo>
                    <a:pt x="1207" y="764"/>
                    <a:pt x="1503" y="896"/>
                    <a:pt x="1755" y="1082"/>
                  </a:cubicBezTo>
                  <a:cubicBezTo>
                    <a:pt x="1942" y="1213"/>
                    <a:pt x="1996" y="1488"/>
                    <a:pt x="2040" y="1696"/>
                  </a:cubicBezTo>
                  <a:cubicBezTo>
                    <a:pt x="2073" y="1871"/>
                    <a:pt x="2117" y="2046"/>
                    <a:pt x="2150" y="2233"/>
                  </a:cubicBezTo>
                  <a:cubicBezTo>
                    <a:pt x="2259" y="2759"/>
                    <a:pt x="2380" y="3286"/>
                    <a:pt x="2490" y="3822"/>
                  </a:cubicBezTo>
                  <a:cubicBezTo>
                    <a:pt x="2566" y="4173"/>
                    <a:pt x="2644" y="4536"/>
                    <a:pt x="2731" y="4897"/>
                  </a:cubicBezTo>
                  <a:cubicBezTo>
                    <a:pt x="2735" y="4922"/>
                    <a:pt x="2752" y="4933"/>
                    <a:pt x="2771" y="4933"/>
                  </a:cubicBezTo>
                  <a:cubicBezTo>
                    <a:pt x="2802" y="4933"/>
                    <a:pt x="2836" y="4905"/>
                    <a:pt x="2829" y="4864"/>
                  </a:cubicBezTo>
                  <a:lnTo>
                    <a:pt x="2271" y="2299"/>
                  </a:lnTo>
                  <a:cubicBezTo>
                    <a:pt x="2227" y="2102"/>
                    <a:pt x="2194" y="1915"/>
                    <a:pt x="2150" y="1717"/>
                  </a:cubicBezTo>
                  <a:cubicBezTo>
                    <a:pt x="2106" y="1488"/>
                    <a:pt x="2051" y="1213"/>
                    <a:pt x="1876" y="1038"/>
                  </a:cubicBezTo>
                  <a:cubicBezTo>
                    <a:pt x="1832" y="994"/>
                    <a:pt x="1777" y="972"/>
                    <a:pt x="1723" y="939"/>
                  </a:cubicBezTo>
                  <a:cubicBezTo>
                    <a:pt x="1547" y="830"/>
                    <a:pt x="1372" y="731"/>
                    <a:pt x="1196" y="632"/>
                  </a:cubicBezTo>
                  <a:cubicBezTo>
                    <a:pt x="824" y="424"/>
                    <a:pt x="461" y="216"/>
                    <a:pt x="100" y="7"/>
                  </a:cubicBezTo>
                  <a:cubicBezTo>
                    <a:pt x="92" y="2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9725734" y="2716606"/>
              <a:ext cx="214338" cy="234354"/>
            </a:xfrm>
            <a:custGeom>
              <a:avLst/>
              <a:gdLst/>
              <a:ahLst/>
              <a:cxnLst/>
              <a:rect l="l" t="t" r="r" b="b"/>
              <a:pathLst>
                <a:path w="4112" h="4496" extrusionOk="0">
                  <a:moveTo>
                    <a:pt x="2070" y="0"/>
                  </a:moveTo>
                  <a:cubicBezTo>
                    <a:pt x="2010" y="0"/>
                    <a:pt x="1949" y="16"/>
                    <a:pt x="1897" y="48"/>
                  </a:cubicBezTo>
                  <a:lnTo>
                    <a:pt x="208" y="1024"/>
                  </a:lnTo>
                  <a:cubicBezTo>
                    <a:pt x="110" y="1079"/>
                    <a:pt x="44" y="1200"/>
                    <a:pt x="33" y="1320"/>
                  </a:cubicBezTo>
                  <a:lnTo>
                    <a:pt x="0" y="3140"/>
                  </a:lnTo>
                  <a:cubicBezTo>
                    <a:pt x="0" y="3271"/>
                    <a:pt x="66" y="3392"/>
                    <a:pt x="176" y="3458"/>
                  </a:cubicBezTo>
                  <a:lnTo>
                    <a:pt x="1809" y="4445"/>
                  </a:lnTo>
                  <a:cubicBezTo>
                    <a:pt x="1866" y="4479"/>
                    <a:pt x="1929" y="4496"/>
                    <a:pt x="1992" y="4496"/>
                  </a:cubicBezTo>
                  <a:cubicBezTo>
                    <a:pt x="2050" y="4496"/>
                    <a:pt x="2107" y="4482"/>
                    <a:pt x="2160" y="4455"/>
                  </a:cubicBezTo>
                  <a:lnTo>
                    <a:pt x="3892" y="3524"/>
                  </a:lnTo>
                  <a:cubicBezTo>
                    <a:pt x="4002" y="3458"/>
                    <a:pt x="4068" y="3337"/>
                    <a:pt x="4079" y="3217"/>
                  </a:cubicBezTo>
                  <a:lnTo>
                    <a:pt x="4111" y="1386"/>
                  </a:lnTo>
                  <a:cubicBezTo>
                    <a:pt x="4111" y="1265"/>
                    <a:pt x="4046" y="1144"/>
                    <a:pt x="3947" y="1079"/>
                  </a:cubicBezTo>
                  <a:lnTo>
                    <a:pt x="2259" y="59"/>
                  </a:lnTo>
                  <a:cubicBezTo>
                    <a:pt x="2202" y="19"/>
                    <a:pt x="2136" y="0"/>
                    <a:pt x="2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9765140" y="2737352"/>
              <a:ext cx="133232" cy="117803"/>
            </a:xfrm>
            <a:custGeom>
              <a:avLst/>
              <a:gdLst/>
              <a:ahLst/>
              <a:cxnLst/>
              <a:rect l="l" t="t" r="r" b="b"/>
              <a:pathLst>
                <a:path w="2556" h="2260" extrusionOk="0">
                  <a:moveTo>
                    <a:pt x="549" y="1"/>
                  </a:moveTo>
                  <a:lnTo>
                    <a:pt x="1" y="308"/>
                  </a:lnTo>
                  <a:lnTo>
                    <a:pt x="1985" y="1569"/>
                  </a:lnTo>
                  <a:lnTo>
                    <a:pt x="1996" y="2259"/>
                  </a:lnTo>
                  <a:lnTo>
                    <a:pt x="2544" y="1952"/>
                  </a:lnTo>
                  <a:lnTo>
                    <a:pt x="2556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9727871" y="2774152"/>
              <a:ext cx="211732" cy="63957"/>
            </a:xfrm>
            <a:custGeom>
              <a:avLst/>
              <a:gdLst/>
              <a:ahLst/>
              <a:cxnLst/>
              <a:rect l="l" t="t" r="r" b="b"/>
              <a:pathLst>
                <a:path w="4062" h="1227" extrusionOk="0">
                  <a:moveTo>
                    <a:pt x="73" y="1"/>
                  </a:moveTo>
                  <a:cubicBezTo>
                    <a:pt x="25" y="1"/>
                    <a:pt x="0" y="68"/>
                    <a:pt x="47" y="96"/>
                  </a:cubicBezTo>
                  <a:lnTo>
                    <a:pt x="1758" y="1115"/>
                  </a:lnTo>
                  <a:cubicBezTo>
                    <a:pt x="1812" y="1148"/>
                    <a:pt x="1900" y="1214"/>
                    <a:pt x="1955" y="1225"/>
                  </a:cubicBezTo>
                  <a:cubicBezTo>
                    <a:pt x="1961" y="1226"/>
                    <a:pt x="1967" y="1226"/>
                    <a:pt x="1973" y="1226"/>
                  </a:cubicBezTo>
                  <a:cubicBezTo>
                    <a:pt x="2034" y="1226"/>
                    <a:pt x="2101" y="1178"/>
                    <a:pt x="2141" y="1148"/>
                  </a:cubicBezTo>
                  <a:cubicBezTo>
                    <a:pt x="2492" y="973"/>
                    <a:pt x="2832" y="786"/>
                    <a:pt x="3171" y="600"/>
                  </a:cubicBezTo>
                  <a:cubicBezTo>
                    <a:pt x="3456" y="457"/>
                    <a:pt x="3731" y="304"/>
                    <a:pt x="4016" y="161"/>
                  </a:cubicBezTo>
                  <a:cubicBezTo>
                    <a:pt x="4062" y="133"/>
                    <a:pt x="4038" y="66"/>
                    <a:pt x="3990" y="66"/>
                  </a:cubicBezTo>
                  <a:cubicBezTo>
                    <a:pt x="3981" y="66"/>
                    <a:pt x="3971" y="69"/>
                    <a:pt x="3961" y="74"/>
                  </a:cubicBezTo>
                  <a:cubicBezTo>
                    <a:pt x="3380" y="381"/>
                    <a:pt x="2810" y="688"/>
                    <a:pt x="2229" y="995"/>
                  </a:cubicBezTo>
                  <a:cubicBezTo>
                    <a:pt x="2157" y="1025"/>
                    <a:pt x="2038" y="1065"/>
                    <a:pt x="1978" y="1115"/>
                  </a:cubicBezTo>
                  <a:lnTo>
                    <a:pt x="1978" y="1115"/>
                  </a:lnTo>
                  <a:cubicBezTo>
                    <a:pt x="1948" y="1088"/>
                    <a:pt x="1887" y="1068"/>
                    <a:pt x="1867" y="1049"/>
                  </a:cubicBezTo>
                  <a:cubicBezTo>
                    <a:pt x="1538" y="863"/>
                    <a:pt x="1220" y="666"/>
                    <a:pt x="891" y="479"/>
                  </a:cubicBezTo>
                  <a:cubicBezTo>
                    <a:pt x="628" y="325"/>
                    <a:pt x="365" y="161"/>
                    <a:pt x="102" y="8"/>
                  </a:cubicBezTo>
                  <a:cubicBezTo>
                    <a:pt x="91" y="3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9825709" y="2833105"/>
              <a:ext cx="8079" cy="120617"/>
            </a:xfrm>
            <a:custGeom>
              <a:avLst/>
              <a:gdLst/>
              <a:ahLst/>
              <a:cxnLst/>
              <a:rect l="l" t="t" r="r" b="b"/>
              <a:pathLst>
                <a:path w="155" h="2314" extrusionOk="0">
                  <a:moveTo>
                    <a:pt x="105" y="0"/>
                  </a:moveTo>
                  <a:cubicBezTo>
                    <a:pt x="80" y="0"/>
                    <a:pt x="56" y="17"/>
                    <a:pt x="56" y="50"/>
                  </a:cubicBezTo>
                  <a:cubicBezTo>
                    <a:pt x="34" y="785"/>
                    <a:pt x="23" y="1530"/>
                    <a:pt x="1" y="2264"/>
                  </a:cubicBezTo>
                  <a:cubicBezTo>
                    <a:pt x="1" y="2297"/>
                    <a:pt x="28" y="2314"/>
                    <a:pt x="55" y="2314"/>
                  </a:cubicBezTo>
                  <a:cubicBezTo>
                    <a:pt x="83" y="2314"/>
                    <a:pt x="110" y="2297"/>
                    <a:pt x="110" y="2264"/>
                  </a:cubicBezTo>
                  <a:cubicBezTo>
                    <a:pt x="122" y="1530"/>
                    <a:pt x="144" y="785"/>
                    <a:pt x="154" y="50"/>
                  </a:cubicBezTo>
                  <a:cubicBezTo>
                    <a:pt x="154" y="17"/>
                    <a:pt x="13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9901864" y="2874075"/>
              <a:ext cx="26792" cy="26375"/>
            </a:xfrm>
            <a:custGeom>
              <a:avLst/>
              <a:gdLst/>
              <a:ahLst/>
              <a:cxnLst/>
              <a:rect l="l" t="t" r="r" b="b"/>
              <a:pathLst>
                <a:path w="514" h="506" extrusionOk="0">
                  <a:moveTo>
                    <a:pt x="464" y="1"/>
                  </a:moveTo>
                  <a:cubicBezTo>
                    <a:pt x="455" y="1"/>
                    <a:pt x="446" y="3"/>
                    <a:pt x="437" y="9"/>
                  </a:cubicBezTo>
                  <a:lnTo>
                    <a:pt x="64" y="218"/>
                  </a:lnTo>
                  <a:cubicBezTo>
                    <a:pt x="31" y="240"/>
                    <a:pt x="9" y="272"/>
                    <a:pt x="9" y="306"/>
                  </a:cubicBezTo>
                  <a:lnTo>
                    <a:pt x="9" y="459"/>
                  </a:lnTo>
                  <a:cubicBezTo>
                    <a:pt x="0" y="486"/>
                    <a:pt x="29" y="506"/>
                    <a:pt x="64" y="506"/>
                  </a:cubicBezTo>
                  <a:cubicBezTo>
                    <a:pt x="71" y="506"/>
                    <a:pt x="78" y="505"/>
                    <a:pt x="86" y="503"/>
                  </a:cubicBezTo>
                  <a:lnTo>
                    <a:pt x="469" y="284"/>
                  </a:lnTo>
                  <a:cubicBezTo>
                    <a:pt x="491" y="272"/>
                    <a:pt x="513" y="250"/>
                    <a:pt x="513" y="218"/>
                  </a:cubicBezTo>
                  <a:lnTo>
                    <a:pt x="513" y="53"/>
                  </a:lnTo>
                  <a:cubicBezTo>
                    <a:pt x="513" y="21"/>
                    <a:pt x="490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9736576" y="2799224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58"/>
                    <a:pt x="12" y="502"/>
                    <a:pt x="56" y="524"/>
                  </a:cubicBezTo>
                  <a:lnTo>
                    <a:pt x="494" y="809"/>
                  </a:lnTo>
                  <a:cubicBezTo>
                    <a:pt x="503" y="815"/>
                    <a:pt x="512" y="818"/>
                    <a:pt x="522" y="818"/>
                  </a:cubicBezTo>
                  <a:cubicBezTo>
                    <a:pt x="547" y="818"/>
                    <a:pt x="570" y="798"/>
                    <a:pt x="570" y="765"/>
                  </a:cubicBezTo>
                  <a:lnTo>
                    <a:pt x="592" y="393"/>
                  </a:lnTo>
                  <a:cubicBezTo>
                    <a:pt x="592" y="349"/>
                    <a:pt x="570" y="305"/>
                    <a:pt x="538" y="283"/>
                  </a:cubicBezTo>
                  <a:lnTo>
                    <a:pt x="78" y="9"/>
                  </a:lnTo>
                  <a:cubicBezTo>
                    <a:pt x="69" y="4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9586300" y="2785671"/>
              <a:ext cx="214338" cy="234458"/>
            </a:xfrm>
            <a:custGeom>
              <a:avLst/>
              <a:gdLst/>
              <a:ahLst/>
              <a:cxnLst/>
              <a:rect l="l" t="t" r="r" b="b"/>
              <a:pathLst>
                <a:path w="4112" h="4498" extrusionOk="0">
                  <a:moveTo>
                    <a:pt x="2082" y="1"/>
                  </a:moveTo>
                  <a:cubicBezTo>
                    <a:pt x="2020" y="1"/>
                    <a:pt x="1957" y="17"/>
                    <a:pt x="1897" y="50"/>
                  </a:cubicBezTo>
                  <a:lnTo>
                    <a:pt x="220" y="1025"/>
                  </a:lnTo>
                  <a:cubicBezTo>
                    <a:pt x="110" y="1081"/>
                    <a:pt x="44" y="1201"/>
                    <a:pt x="33" y="1322"/>
                  </a:cubicBezTo>
                  <a:lnTo>
                    <a:pt x="0" y="3142"/>
                  </a:lnTo>
                  <a:cubicBezTo>
                    <a:pt x="0" y="3273"/>
                    <a:pt x="66" y="3394"/>
                    <a:pt x="176" y="3459"/>
                  </a:cubicBezTo>
                  <a:lnTo>
                    <a:pt x="1809" y="4446"/>
                  </a:lnTo>
                  <a:cubicBezTo>
                    <a:pt x="1866" y="4481"/>
                    <a:pt x="1933" y="4497"/>
                    <a:pt x="1999" y="4497"/>
                  </a:cubicBezTo>
                  <a:cubicBezTo>
                    <a:pt x="2059" y="4497"/>
                    <a:pt x="2119" y="4483"/>
                    <a:pt x="2171" y="4458"/>
                  </a:cubicBezTo>
                  <a:lnTo>
                    <a:pt x="3892" y="3515"/>
                  </a:lnTo>
                  <a:cubicBezTo>
                    <a:pt x="4002" y="3459"/>
                    <a:pt x="4079" y="3339"/>
                    <a:pt x="4079" y="3218"/>
                  </a:cubicBezTo>
                  <a:lnTo>
                    <a:pt x="4111" y="1388"/>
                  </a:lnTo>
                  <a:cubicBezTo>
                    <a:pt x="4111" y="1256"/>
                    <a:pt x="4045" y="1146"/>
                    <a:pt x="3947" y="1081"/>
                  </a:cubicBezTo>
                  <a:lnTo>
                    <a:pt x="2259" y="50"/>
                  </a:lnTo>
                  <a:cubicBezTo>
                    <a:pt x="2204" y="17"/>
                    <a:pt x="2144" y="1"/>
                    <a:pt x="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9625707" y="2806521"/>
              <a:ext cx="133232" cy="117229"/>
            </a:xfrm>
            <a:custGeom>
              <a:avLst/>
              <a:gdLst/>
              <a:ahLst/>
              <a:cxnLst/>
              <a:rect l="l" t="t" r="r" b="b"/>
              <a:pathLst>
                <a:path w="2556" h="2249" extrusionOk="0">
                  <a:moveTo>
                    <a:pt x="549" y="1"/>
                  </a:moveTo>
                  <a:lnTo>
                    <a:pt x="0" y="308"/>
                  </a:lnTo>
                  <a:lnTo>
                    <a:pt x="1985" y="1568"/>
                  </a:lnTo>
                  <a:lnTo>
                    <a:pt x="1996" y="2248"/>
                  </a:lnTo>
                  <a:lnTo>
                    <a:pt x="2544" y="1953"/>
                  </a:lnTo>
                  <a:lnTo>
                    <a:pt x="2555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9588438" y="2843321"/>
              <a:ext cx="211732" cy="63905"/>
            </a:xfrm>
            <a:custGeom>
              <a:avLst/>
              <a:gdLst/>
              <a:ahLst/>
              <a:cxnLst/>
              <a:rect l="l" t="t" r="r" b="b"/>
              <a:pathLst>
                <a:path w="4062" h="1226" extrusionOk="0">
                  <a:moveTo>
                    <a:pt x="77" y="0"/>
                  </a:moveTo>
                  <a:cubicBezTo>
                    <a:pt x="33" y="0"/>
                    <a:pt x="0" y="67"/>
                    <a:pt x="47" y="95"/>
                  </a:cubicBezTo>
                  <a:cubicBezTo>
                    <a:pt x="617" y="435"/>
                    <a:pt x="1187" y="775"/>
                    <a:pt x="1768" y="1115"/>
                  </a:cubicBezTo>
                  <a:cubicBezTo>
                    <a:pt x="1812" y="1147"/>
                    <a:pt x="1899" y="1213"/>
                    <a:pt x="1965" y="1225"/>
                  </a:cubicBezTo>
                  <a:cubicBezTo>
                    <a:pt x="1970" y="1225"/>
                    <a:pt x="1975" y="1226"/>
                    <a:pt x="1980" y="1226"/>
                  </a:cubicBezTo>
                  <a:cubicBezTo>
                    <a:pt x="2033" y="1226"/>
                    <a:pt x="2102" y="1178"/>
                    <a:pt x="2152" y="1147"/>
                  </a:cubicBezTo>
                  <a:cubicBezTo>
                    <a:pt x="2491" y="972"/>
                    <a:pt x="2832" y="786"/>
                    <a:pt x="3183" y="599"/>
                  </a:cubicBezTo>
                  <a:cubicBezTo>
                    <a:pt x="3456" y="457"/>
                    <a:pt x="3741" y="304"/>
                    <a:pt x="4016" y="161"/>
                  </a:cubicBezTo>
                  <a:cubicBezTo>
                    <a:pt x="4062" y="133"/>
                    <a:pt x="4037" y="66"/>
                    <a:pt x="3989" y="66"/>
                  </a:cubicBezTo>
                  <a:cubicBezTo>
                    <a:pt x="3980" y="66"/>
                    <a:pt x="3971" y="68"/>
                    <a:pt x="3961" y="73"/>
                  </a:cubicBezTo>
                  <a:cubicBezTo>
                    <a:pt x="3391" y="380"/>
                    <a:pt x="2810" y="687"/>
                    <a:pt x="2228" y="994"/>
                  </a:cubicBezTo>
                  <a:cubicBezTo>
                    <a:pt x="2167" y="1025"/>
                    <a:pt x="2040" y="1065"/>
                    <a:pt x="1978" y="1114"/>
                  </a:cubicBezTo>
                  <a:lnTo>
                    <a:pt x="1978" y="1114"/>
                  </a:lnTo>
                  <a:cubicBezTo>
                    <a:pt x="1950" y="1088"/>
                    <a:pt x="1896" y="1069"/>
                    <a:pt x="1867" y="1049"/>
                  </a:cubicBezTo>
                  <a:cubicBezTo>
                    <a:pt x="1538" y="862"/>
                    <a:pt x="1220" y="665"/>
                    <a:pt x="891" y="479"/>
                  </a:cubicBezTo>
                  <a:cubicBezTo>
                    <a:pt x="628" y="314"/>
                    <a:pt x="364" y="161"/>
                    <a:pt x="101" y="7"/>
                  </a:cubicBezTo>
                  <a:cubicBezTo>
                    <a:pt x="93" y="2"/>
                    <a:pt x="85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9686588" y="2902274"/>
              <a:ext cx="7715" cy="120617"/>
            </a:xfrm>
            <a:custGeom>
              <a:avLst/>
              <a:gdLst/>
              <a:ahLst/>
              <a:cxnLst/>
              <a:rect l="l" t="t" r="r" b="b"/>
              <a:pathLst>
                <a:path w="148" h="2314" extrusionOk="0">
                  <a:moveTo>
                    <a:pt x="99" y="0"/>
                  </a:moveTo>
                  <a:cubicBezTo>
                    <a:pt x="74" y="0"/>
                    <a:pt x="50" y="17"/>
                    <a:pt x="50" y="50"/>
                  </a:cubicBezTo>
                  <a:cubicBezTo>
                    <a:pt x="28" y="784"/>
                    <a:pt x="16" y="1519"/>
                    <a:pt x="6" y="2264"/>
                  </a:cubicBezTo>
                  <a:cubicBezTo>
                    <a:pt x="0" y="2297"/>
                    <a:pt x="25" y="2314"/>
                    <a:pt x="51" y="2314"/>
                  </a:cubicBezTo>
                  <a:cubicBezTo>
                    <a:pt x="77" y="2314"/>
                    <a:pt x="104" y="2297"/>
                    <a:pt x="104" y="2264"/>
                  </a:cubicBezTo>
                  <a:cubicBezTo>
                    <a:pt x="116" y="1519"/>
                    <a:pt x="137" y="784"/>
                    <a:pt x="148" y="50"/>
                  </a:cubicBezTo>
                  <a:cubicBezTo>
                    <a:pt x="148" y="17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9762847" y="2943244"/>
              <a:ext cx="26323" cy="26375"/>
            </a:xfrm>
            <a:custGeom>
              <a:avLst/>
              <a:gdLst/>
              <a:ahLst/>
              <a:cxnLst/>
              <a:rect l="l" t="t" r="r" b="b"/>
              <a:pathLst>
                <a:path w="505" h="506" extrusionOk="0">
                  <a:moveTo>
                    <a:pt x="456" y="1"/>
                  </a:moveTo>
                  <a:cubicBezTo>
                    <a:pt x="447" y="1"/>
                    <a:pt x="437" y="3"/>
                    <a:pt x="429" y="9"/>
                  </a:cubicBezTo>
                  <a:lnTo>
                    <a:pt x="56" y="217"/>
                  </a:lnTo>
                  <a:cubicBezTo>
                    <a:pt x="23" y="229"/>
                    <a:pt x="1" y="272"/>
                    <a:pt x="1" y="305"/>
                  </a:cubicBezTo>
                  <a:lnTo>
                    <a:pt x="1" y="448"/>
                  </a:lnTo>
                  <a:cubicBezTo>
                    <a:pt x="1" y="484"/>
                    <a:pt x="23" y="505"/>
                    <a:pt x="56" y="505"/>
                  </a:cubicBezTo>
                  <a:cubicBezTo>
                    <a:pt x="63" y="505"/>
                    <a:pt x="70" y="504"/>
                    <a:pt x="78" y="502"/>
                  </a:cubicBezTo>
                  <a:lnTo>
                    <a:pt x="461" y="283"/>
                  </a:lnTo>
                  <a:cubicBezTo>
                    <a:pt x="483" y="272"/>
                    <a:pt x="505" y="250"/>
                    <a:pt x="505" y="217"/>
                  </a:cubicBezTo>
                  <a:lnTo>
                    <a:pt x="505" y="53"/>
                  </a:lnTo>
                  <a:cubicBezTo>
                    <a:pt x="505" y="21"/>
                    <a:pt x="481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9597142" y="2868341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60"/>
                    <a:pt x="22" y="503"/>
                    <a:pt x="55" y="525"/>
                  </a:cubicBezTo>
                  <a:lnTo>
                    <a:pt x="494" y="810"/>
                  </a:lnTo>
                  <a:cubicBezTo>
                    <a:pt x="501" y="815"/>
                    <a:pt x="509" y="817"/>
                    <a:pt x="517" y="817"/>
                  </a:cubicBezTo>
                  <a:cubicBezTo>
                    <a:pt x="544" y="817"/>
                    <a:pt x="573" y="792"/>
                    <a:pt x="582" y="767"/>
                  </a:cubicBezTo>
                  <a:lnTo>
                    <a:pt x="592" y="394"/>
                  </a:lnTo>
                  <a:cubicBezTo>
                    <a:pt x="592" y="350"/>
                    <a:pt x="570" y="306"/>
                    <a:pt x="538" y="284"/>
                  </a:cubicBezTo>
                  <a:lnTo>
                    <a:pt x="77" y="10"/>
                  </a:lnTo>
                  <a:cubicBezTo>
                    <a:pt x="68" y="4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9461722" y="2852235"/>
              <a:ext cx="214338" cy="234145"/>
            </a:xfrm>
            <a:custGeom>
              <a:avLst/>
              <a:gdLst/>
              <a:ahLst/>
              <a:cxnLst/>
              <a:rect l="l" t="t" r="r" b="b"/>
              <a:pathLst>
                <a:path w="4112" h="4492" extrusionOk="0">
                  <a:moveTo>
                    <a:pt x="2063" y="1"/>
                  </a:moveTo>
                  <a:cubicBezTo>
                    <a:pt x="2004" y="1"/>
                    <a:pt x="1947" y="15"/>
                    <a:pt x="1896" y="45"/>
                  </a:cubicBezTo>
                  <a:lnTo>
                    <a:pt x="219" y="1020"/>
                  </a:lnTo>
                  <a:cubicBezTo>
                    <a:pt x="110" y="1086"/>
                    <a:pt x="44" y="1196"/>
                    <a:pt x="33" y="1317"/>
                  </a:cubicBezTo>
                  <a:lnTo>
                    <a:pt x="0" y="3137"/>
                  </a:lnTo>
                  <a:cubicBezTo>
                    <a:pt x="0" y="3268"/>
                    <a:pt x="66" y="3388"/>
                    <a:pt x="176" y="3454"/>
                  </a:cubicBezTo>
                  <a:lnTo>
                    <a:pt x="1809" y="4441"/>
                  </a:lnTo>
                  <a:cubicBezTo>
                    <a:pt x="1866" y="4475"/>
                    <a:pt x="1930" y="4492"/>
                    <a:pt x="1994" y="4492"/>
                  </a:cubicBezTo>
                  <a:cubicBezTo>
                    <a:pt x="2053" y="4492"/>
                    <a:pt x="2113" y="4478"/>
                    <a:pt x="2171" y="4452"/>
                  </a:cubicBezTo>
                  <a:lnTo>
                    <a:pt x="3892" y="3520"/>
                  </a:lnTo>
                  <a:cubicBezTo>
                    <a:pt x="4002" y="3454"/>
                    <a:pt x="4067" y="3345"/>
                    <a:pt x="4079" y="3213"/>
                  </a:cubicBezTo>
                  <a:lnTo>
                    <a:pt x="4111" y="1382"/>
                  </a:lnTo>
                  <a:cubicBezTo>
                    <a:pt x="4111" y="1261"/>
                    <a:pt x="4045" y="1141"/>
                    <a:pt x="3947" y="1076"/>
                  </a:cubicBezTo>
                  <a:lnTo>
                    <a:pt x="2259" y="55"/>
                  </a:lnTo>
                  <a:cubicBezTo>
                    <a:pt x="2200" y="20"/>
                    <a:pt x="2131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9501129" y="2872824"/>
              <a:ext cx="133232" cy="117803"/>
            </a:xfrm>
            <a:custGeom>
              <a:avLst/>
              <a:gdLst/>
              <a:ahLst/>
              <a:cxnLst/>
              <a:rect l="l" t="t" r="r" b="b"/>
              <a:pathLst>
                <a:path w="2556" h="2260" extrusionOk="0">
                  <a:moveTo>
                    <a:pt x="548" y="1"/>
                  </a:moveTo>
                  <a:lnTo>
                    <a:pt x="0" y="308"/>
                  </a:lnTo>
                  <a:lnTo>
                    <a:pt x="1985" y="1568"/>
                  </a:lnTo>
                  <a:lnTo>
                    <a:pt x="1996" y="2259"/>
                  </a:lnTo>
                  <a:lnTo>
                    <a:pt x="2544" y="1952"/>
                  </a:lnTo>
                  <a:lnTo>
                    <a:pt x="2555" y="125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9463859" y="2909572"/>
              <a:ext cx="211732" cy="63957"/>
            </a:xfrm>
            <a:custGeom>
              <a:avLst/>
              <a:gdLst/>
              <a:ahLst/>
              <a:cxnLst/>
              <a:rect l="l" t="t" r="r" b="b"/>
              <a:pathLst>
                <a:path w="4062" h="1227" extrusionOk="0">
                  <a:moveTo>
                    <a:pt x="77" y="1"/>
                  </a:moveTo>
                  <a:cubicBezTo>
                    <a:pt x="33" y="1"/>
                    <a:pt x="0" y="68"/>
                    <a:pt x="47" y="96"/>
                  </a:cubicBezTo>
                  <a:cubicBezTo>
                    <a:pt x="617" y="436"/>
                    <a:pt x="1187" y="775"/>
                    <a:pt x="1768" y="1116"/>
                  </a:cubicBezTo>
                  <a:cubicBezTo>
                    <a:pt x="1812" y="1148"/>
                    <a:pt x="1899" y="1225"/>
                    <a:pt x="1955" y="1225"/>
                  </a:cubicBezTo>
                  <a:cubicBezTo>
                    <a:pt x="1960" y="1226"/>
                    <a:pt x="1966" y="1227"/>
                    <a:pt x="1972" y="1227"/>
                  </a:cubicBezTo>
                  <a:cubicBezTo>
                    <a:pt x="2033" y="1227"/>
                    <a:pt x="2100" y="1179"/>
                    <a:pt x="2141" y="1148"/>
                  </a:cubicBezTo>
                  <a:cubicBezTo>
                    <a:pt x="2491" y="973"/>
                    <a:pt x="2832" y="787"/>
                    <a:pt x="3183" y="611"/>
                  </a:cubicBezTo>
                  <a:cubicBezTo>
                    <a:pt x="3456" y="458"/>
                    <a:pt x="3731" y="315"/>
                    <a:pt x="4016" y="161"/>
                  </a:cubicBezTo>
                  <a:cubicBezTo>
                    <a:pt x="4062" y="134"/>
                    <a:pt x="4037" y="67"/>
                    <a:pt x="3989" y="67"/>
                  </a:cubicBezTo>
                  <a:cubicBezTo>
                    <a:pt x="3980" y="67"/>
                    <a:pt x="3971" y="69"/>
                    <a:pt x="3961" y="74"/>
                  </a:cubicBezTo>
                  <a:cubicBezTo>
                    <a:pt x="3380" y="381"/>
                    <a:pt x="2810" y="688"/>
                    <a:pt x="2228" y="995"/>
                  </a:cubicBezTo>
                  <a:cubicBezTo>
                    <a:pt x="2168" y="1025"/>
                    <a:pt x="2044" y="1064"/>
                    <a:pt x="1981" y="1121"/>
                  </a:cubicBezTo>
                  <a:lnTo>
                    <a:pt x="1981" y="1121"/>
                  </a:lnTo>
                  <a:cubicBezTo>
                    <a:pt x="1954" y="1100"/>
                    <a:pt x="1887" y="1071"/>
                    <a:pt x="1867" y="1060"/>
                  </a:cubicBezTo>
                  <a:cubicBezTo>
                    <a:pt x="1538" y="863"/>
                    <a:pt x="1220" y="677"/>
                    <a:pt x="891" y="480"/>
                  </a:cubicBezTo>
                  <a:cubicBezTo>
                    <a:pt x="628" y="326"/>
                    <a:pt x="364" y="161"/>
                    <a:pt x="101" y="8"/>
                  </a:cubicBezTo>
                  <a:cubicBezTo>
                    <a:pt x="93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9561698" y="2968577"/>
              <a:ext cx="8027" cy="120617"/>
            </a:xfrm>
            <a:custGeom>
              <a:avLst/>
              <a:gdLst/>
              <a:ahLst/>
              <a:cxnLst/>
              <a:rect l="l" t="t" r="r" b="b"/>
              <a:pathLst>
                <a:path w="154" h="2314" extrusionOk="0">
                  <a:moveTo>
                    <a:pt x="105" y="0"/>
                  </a:moveTo>
                  <a:cubicBezTo>
                    <a:pt x="80" y="0"/>
                    <a:pt x="56" y="17"/>
                    <a:pt x="56" y="50"/>
                  </a:cubicBezTo>
                  <a:cubicBezTo>
                    <a:pt x="34" y="784"/>
                    <a:pt x="22" y="1529"/>
                    <a:pt x="0" y="2264"/>
                  </a:cubicBezTo>
                  <a:cubicBezTo>
                    <a:pt x="0" y="2297"/>
                    <a:pt x="28" y="2314"/>
                    <a:pt x="55" y="2314"/>
                  </a:cubicBezTo>
                  <a:cubicBezTo>
                    <a:pt x="83" y="2314"/>
                    <a:pt x="110" y="2297"/>
                    <a:pt x="110" y="2264"/>
                  </a:cubicBezTo>
                  <a:cubicBezTo>
                    <a:pt x="121" y="1529"/>
                    <a:pt x="143" y="784"/>
                    <a:pt x="154" y="50"/>
                  </a:cubicBezTo>
                  <a:cubicBezTo>
                    <a:pt x="154" y="17"/>
                    <a:pt x="129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9637852" y="3009547"/>
              <a:ext cx="26740" cy="26584"/>
            </a:xfrm>
            <a:custGeom>
              <a:avLst/>
              <a:gdLst/>
              <a:ahLst/>
              <a:cxnLst/>
              <a:rect l="l" t="t" r="r" b="b"/>
              <a:pathLst>
                <a:path w="513" h="510" extrusionOk="0">
                  <a:moveTo>
                    <a:pt x="464" y="0"/>
                  </a:moveTo>
                  <a:cubicBezTo>
                    <a:pt x="455" y="0"/>
                    <a:pt x="445" y="3"/>
                    <a:pt x="437" y="9"/>
                  </a:cubicBezTo>
                  <a:lnTo>
                    <a:pt x="64" y="217"/>
                  </a:lnTo>
                  <a:cubicBezTo>
                    <a:pt x="30" y="239"/>
                    <a:pt x="9" y="272"/>
                    <a:pt x="9" y="305"/>
                  </a:cubicBezTo>
                  <a:lnTo>
                    <a:pt x="9" y="458"/>
                  </a:lnTo>
                  <a:cubicBezTo>
                    <a:pt x="0" y="484"/>
                    <a:pt x="25" y="509"/>
                    <a:pt x="57" y="509"/>
                  </a:cubicBezTo>
                  <a:cubicBezTo>
                    <a:pt x="66" y="509"/>
                    <a:pt x="76" y="507"/>
                    <a:pt x="86" y="502"/>
                  </a:cubicBezTo>
                  <a:lnTo>
                    <a:pt x="469" y="294"/>
                  </a:lnTo>
                  <a:cubicBezTo>
                    <a:pt x="491" y="272"/>
                    <a:pt x="513" y="250"/>
                    <a:pt x="513" y="217"/>
                  </a:cubicBezTo>
                  <a:lnTo>
                    <a:pt x="513" y="53"/>
                  </a:lnTo>
                  <a:cubicBezTo>
                    <a:pt x="513" y="21"/>
                    <a:pt x="489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9472564" y="2934644"/>
              <a:ext cx="30910" cy="42690"/>
            </a:xfrm>
            <a:custGeom>
              <a:avLst/>
              <a:gdLst/>
              <a:ahLst/>
              <a:cxnLst/>
              <a:rect l="l" t="t" r="r" b="b"/>
              <a:pathLst>
                <a:path w="593" h="819" extrusionOk="0">
                  <a:moveTo>
                    <a:pt x="49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70"/>
                    <a:pt x="11" y="503"/>
                    <a:pt x="55" y="525"/>
                  </a:cubicBezTo>
                  <a:lnTo>
                    <a:pt x="494" y="810"/>
                  </a:lnTo>
                  <a:cubicBezTo>
                    <a:pt x="503" y="816"/>
                    <a:pt x="512" y="819"/>
                    <a:pt x="521" y="819"/>
                  </a:cubicBezTo>
                  <a:cubicBezTo>
                    <a:pt x="547" y="819"/>
                    <a:pt x="570" y="798"/>
                    <a:pt x="570" y="766"/>
                  </a:cubicBezTo>
                  <a:lnTo>
                    <a:pt x="592" y="394"/>
                  </a:lnTo>
                  <a:cubicBezTo>
                    <a:pt x="592" y="350"/>
                    <a:pt x="570" y="316"/>
                    <a:pt x="538" y="294"/>
                  </a:cubicBezTo>
                  <a:lnTo>
                    <a:pt x="77" y="9"/>
                  </a:lnTo>
                  <a:cubicBezTo>
                    <a:pt x="68" y="3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9536000" y="2683872"/>
              <a:ext cx="214338" cy="234146"/>
            </a:xfrm>
            <a:custGeom>
              <a:avLst/>
              <a:gdLst/>
              <a:ahLst/>
              <a:cxnLst/>
              <a:rect l="l" t="t" r="r" b="b"/>
              <a:pathLst>
                <a:path w="4112" h="4492" extrusionOk="0">
                  <a:moveTo>
                    <a:pt x="2073" y="1"/>
                  </a:moveTo>
                  <a:cubicBezTo>
                    <a:pt x="2014" y="1"/>
                    <a:pt x="1954" y="14"/>
                    <a:pt x="1897" y="40"/>
                  </a:cubicBezTo>
                  <a:lnTo>
                    <a:pt x="220" y="1016"/>
                  </a:lnTo>
                  <a:cubicBezTo>
                    <a:pt x="110" y="1082"/>
                    <a:pt x="44" y="1192"/>
                    <a:pt x="33" y="1312"/>
                  </a:cubicBezTo>
                  <a:lnTo>
                    <a:pt x="0" y="3143"/>
                  </a:lnTo>
                  <a:cubicBezTo>
                    <a:pt x="0" y="3264"/>
                    <a:pt x="66" y="3385"/>
                    <a:pt x="176" y="3450"/>
                  </a:cubicBezTo>
                  <a:lnTo>
                    <a:pt x="1820" y="4437"/>
                  </a:lnTo>
                  <a:cubicBezTo>
                    <a:pt x="1873" y="4473"/>
                    <a:pt x="1940" y="4492"/>
                    <a:pt x="2006" y="4492"/>
                  </a:cubicBezTo>
                  <a:cubicBezTo>
                    <a:pt x="2063" y="4492"/>
                    <a:pt x="2121" y="4478"/>
                    <a:pt x="2171" y="4448"/>
                  </a:cubicBezTo>
                  <a:lnTo>
                    <a:pt x="3892" y="3516"/>
                  </a:lnTo>
                  <a:cubicBezTo>
                    <a:pt x="4002" y="3450"/>
                    <a:pt x="4079" y="3341"/>
                    <a:pt x="4079" y="3209"/>
                  </a:cubicBezTo>
                  <a:lnTo>
                    <a:pt x="4111" y="1378"/>
                  </a:lnTo>
                  <a:cubicBezTo>
                    <a:pt x="4111" y="1258"/>
                    <a:pt x="4057" y="1137"/>
                    <a:pt x="3947" y="1071"/>
                  </a:cubicBezTo>
                  <a:lnTo>
                    <a:pt x="2259" y="52"/>
                  </a:lnTo>
                  <a:cubicBezTo>
                    <a:pt x="2202" y="17"/>
                    <a:pt x="2138" y="1"/>
                    <a:pt x="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9575406" y="2704200"/>
              <a:ext cx="133805" cy="117803"/>
            </a:xfrm>
            <a:custGeom>
              <a:avLst/>
              <a:gdLst/>
              <a:ahLst/>
              <a:cxnLst/>
              <a:rect l="l" t="t" r="r" b="b"/>
              <a:pathLst>
                <a:path w="2567" h="2260" extrusionOk="0">
                  <a:moveTo>
                    <a:pt x="549" y="1"/>
                  </a:moveTo>
                  <a:lnTo>
                    <a:pt x="1" y="319"/>
                  </a:lnTo>
                  <a:lnTo>
                    <a:pt x="1985" y="1569"/>
                  </a:lnTo>
                  <a:lnTo>
                    <a:pt x="1996" y="2260"/>
                  </a:lnTo>
                  <a:lnTo>
                    <a:pt x="2544" y="1964"/>
                  </a:lnTo>
                  <a:lnTo>
                    <a:pt x="2566" y="125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9538137" y="2741001"/>
              <a:ext cx="211732" cy="64531"/>
            </a:xfrm>
            <a:custGeom>
              <a:avLst/>
              <a:gdLst/>
              <a:ahLst/>
              <a:cxnLst/>
              <a:rect l="l" t="t" r="r" b="b"/>
              <a:pathLst>
                <a:path w="4062" h="1238" extrusionOk="0">
                  <a:moveTo>
                    <a:pt x="77" y="1"/>
                  </a:moveTo>
                  <a:cubicBezTo>
                    <a:pt x="33" y="1"/>
                    <a:pt x="0" y="69"/>
                    <a:pt x="47" y="106"/>
                  </a:cubicBezTo>
                  <a:cubicBezTo>
                    <a:pt x="617" y="435"/>
                    <a:pt x="1187" y="776"/>
                    <a:pt x="1768" y="1115"/>
                  </a:cubicBezTo>
                  <a:cubicBezTo>
                    <a:pt x="1812" y="1148"/>
                    <a:pt x="1900" y="1225"/>
                    <a:pt x="1965" y="1236"/>
                  </a:cubicBezTo>
                  <a:cubicBezTo>
                    <a:pt x="1969" y="1237"/>
                    <a:pt x="1974" y="1237"/>
                    <a:pt x="1978" y="1237"/>
                  </a:cubicBezTo>
                  <a:cubicBezTo>
                    <a:pt x="2032" y="1237"/>
                    <a:pt x="2101" y="1179"/>
                    <a:pt x="2152" y="1159"/>
                  </a:cubicBezTo>
                  <a:cubicBezTo>
                    <a:pt x="2492" y="973"/>
                    <a:pt x="2832" y="786"/>
                    <a:pt x="3183" y="611"/>
                  </a:cubicBezTo>
                  <a:cubicBezTo>
                    <a:pt x="3456" y="457"/>
                    <a:pt x="3742" y="315"/>
                    <a:pt x="4016" y="162"/>
                  </a:cubicBezTo>
                  <a:cubicBezTo>
                    <a:pt x="4062" y="133"/>
                    <a:pt x="4038" y="66"/>
                    <a:pt x="3990" y="66"/>
                  </a:cubicBezTo>
                  <a:cubicBezTo>
                    <a:pt x="3981" y="66"/>
                    <a:pt x="3971" y="69"/>
                    <a:pt x="3961" y="74"/>
                  </a:cubicBezTo>
                  <a:cubicBezTo>
                    <a:pt x="3391" y="381"/>
                    <a:pt x="2810" y="688"/>
                    <a:pt x="2229" y="995"/>
                  </a:cubicBezTo>
                  <a:cubicBezTo>
                    <a:pt x="2168" y="1025"/>
                    <a:pt x="2044" y="1064"/>
                    <a:pt x="1981" y="1121"/>
                  </a:cubicBezTo>
                  <a:lnTo>
                    <a:pt x="1981" y="1121"/>
                  </a:lnTo>
                  <a:cubicBezTo>
                    <a:pt x="1955" y="1099"/>
                    <a:pt x="1897" y="1070"/>
                    <a:pt x="1867" y="1061"/>
                  </a:cubicBezTo>
                  <a:cubicBezTo>
                    <a:pt x="1538" y="863"/>
                    <a:pt x="1220" y="676"/>
                    <a:pt x="891" y="479"/>
                  </a:cubicBezTo>
                  <a:cubicBezTo>
                    <a:pt x="628" y="326"/>
                    <a:pt x="365" y="172"/>
                    <a:pt x="102" y="8"/>
                  </a:cubicBezTo>
                  <a:cubicBezTo>
                    <a:pt x="93" y="3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9636288" y="2799954"/>
              <a:ext cx="7767" cy="120617"/>
            </a:xfrm>
            <a:custGeom>
              <a:avLst/>
              <a:gdLst/>
              <a:ahLst/>
              <a:cxnLst/>
              <a:rect l="l" t="t" r="r" b="b"/>
              <a:pathLst>
                <a:path w="149" h="2314" extrusionOk="0">
                  <a:moveTo>
                    <a:pt x="99" y="0"/>
                  </a:moveTo>
                  <a:cubicBezTo>
                    <a:pt x="75" y="0"/>
                    <a:pt x="50" y="17"/>
                    <a:pt x="50" y="50"/>
                  </a:cubicBezTo>
                  <a:cubicBezTo>
                    <a:pt x="28" y="795"/>
                    <a:pt x="17" y="1530"/>
                    <a:pt x="6" y="2264"/>
                  </a:cubicBezTo>
                  <a:cubicBezTo>
                    <a:pt x="0" y="2297"/>
                    <a:pt x="25" y="2314"/>
                    <a:pt x="51" y="2314"/>
                  </a:cubicBezTo>
                  <a:cubicBezTo>
                    <a:pt x="77" y="2314"/>
                    <a:pt x="104" y="2297"/>
                    <a:pt x="104" y="2264"/>
                  </a:cubicBezTo>
                  <a:cubicBezTo>
                    <a:pt x="116" y="1530"/>
                    <a:pt x="138" y="795"/>
                    <a:pt x="148" y="50"/>
                  </a:cubicBezTo>
                  <a:cubicBezTo>
                    <a:pt x="148" y="17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9712547" y="2840924"/>
              <a:ext cx="26375" cy="26636"/>
            </a:xfrm>
            <a:custGeom>
              <a:avLst/>
              <a:gdLst/>
              <a:ahLst/>
              <a:cxnLst/>
              <a:rect l="l" t="t" r="r" b="b"/>
              <a:pathLst>
                <a:path w="506" h="511" extrusionOk="0">
                  <a:moveTo>
                    <a:pt x="456" y="1"/>
                  </a:moveTo>
                  <a:cubicBezTo>
                    <a:pt x="447" y="1"/>
                    <a:pt x="438" y="3"/>
                    <a:pt x="429" y="9"/>
                  </a:cubicBezTo>
                  <a:lnTo>
                    <a:pt x="56" y="218"/>
                  </a:lnTo>
                  <a:cubicBezTo>
                    <a:pt x="23" y="240"/>
                    <a:pt x="1" y="272"/>
                    <a:pt x="1" y="316"/>
                  </a:cubicBezTo>
                  <a:lnTo>
                    <a:pt x="1" y="459"/>
                  </a:lnTo>
                  <a:cubicBezTo>
                    <a:pt x="1" y="484"/>
                    <a:pt x="21" y="510"/>
                    <a:pt x="50" y="510"/>
                  </a:cubicBezTo>
                  <a:cubicBezTo>
                    <a:pt x="59" y="510"/>
                    <a:pt x="68" y="508"/>
                    <a:pt x="78" y="503"/>
                  </a:cubicBezTo>
                  <a:lnTo>
                    <a:pt x="461" y="294"/>
                  </a:lnTo>
                  <a:cubicBezTo>
                    <a:pt x="483" y="272"/>
                    <a:pt x="505" y="251"/>
                    <a:pt x="505" y="218"/>
                  </a:cubicBezTo>
                  <a:lnTo>
                    <a:pt x="505" y="53"/>
                  </a:lnTo>
                  <a:cubicBezTo>
                    <a:pt x="505" y="21"/>
                    <a:pt x="482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9546842" y="2766072"/>
              <a:ext cx="30910" cy="42638"/>
            </a:xfrm>
            <a:custGeom>
              <a:avLst/>
              <a:gdLst/>
              <a:ahLst/>
              <a:cxnLst/>
              <a:rect l="l" t="t" r="r" b="b"/>
              <a:pathLst>
                <a:path w="593" h="818" extrusionOk="0">
                  <a:moveTo>
                    <a:pt x="50" y="1"/>
                  </a:moveTo>
                  <a:cubicBezTo>
                    <a:pt x="24" y="1"/>
                    <a:pt x="0" y="21"/>
                    <a:pt x="0" y="53"/>
                  </a:cubicBezTo>
                  <a:lnTo>
                    <a:pt x="0" y="426"/>
                  </a:lnTo>
                  <a:cubicBezTo>
                    <a:pt x="0" y="470"/>
                    <a:pt x="22" y="502"/>
                    <a:pt x="56" y="524"/>
                  </a:cubicBezTo>
                  <a:lnTo>
                    <a:pt x="494" y="809"/>
                  </a:lnTo>
                  <a:cubicBezTo>
                    <a:pt x="503" y="815"/>
                    <a:pt x="512" y="818"/>
                    <a:pt x="522" y="818"/>
                  </a:cubicBezTo>
                  <a:cubicBezTo>
                    <a:pt x="548" y="818"/>
                    <a:pt x="574" y="798"/>
                    <a:pt x="582" y="766"/>
                  </a:cubicBezTo>
                  <a:lnTo>
                    <a:pt x="592" y="393"/>
                  </a:lnTo>
                  <a:cubicBezTo>
                    <a:pt x="592" y="349"/>
                    <a:pt x="570" y="316"/>
                    <a:pt x="538" y="295"/>
                  </a:cubicBezTo>
                  <a:lnTo>
                    <a:pt x="78" y="9"/>
                  </a:ln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9011938" y="2682204"/>
              <a:ext cx="214911" cy="234406"/>
            </a:xfrm>
            <a:custGeom>
              <a:avLst/>
              <a:gdLst/>
              <a:ahLst/>
              <a:cxnLst/>
              <a:rect l="l" t="t" r="r" b="b"/>
              <a:pathLst>
                <a:path w="4123" h="4497" extrusionOk="0">
                  <a:moveTo>
                    <a:pt x="2089" y="1"/>
                  </a:moveTo>
                  <a:cubicBezTo>
                    <a:pt x="2026" y="1"/>
                    <a:pt x="1963" y="17"/>
                    <a:pt x="1908" y="50"/>
                  </a:cubicBezTo>
                  <a:lnTo>
                    <a:pt x="219" y="1015"/>
                  </a:lnTo>
                  <a:cubicBezTo>
                    <a:pt x="110" y="1081"/>
                    <a:pt x="44" y="1190"/>
                    <a:pt x="44" y="1322"/>
                  </a:cubicBezTo>
                  <a:lnTo>
                    <a:pt x="0" y="3142"/>
                  </a:lnTo>
                  <a:cubicBezTo>
                    <a:pt x="0" y="3263"/>
                    <a:pt x="66" y="3383"/>
                    <a:pt x="176" y="3449"/>
                  </a:cubicBezTo>
                  <a:lnTo>
                    <a:pt x="1820" y="4447"/>
                  </a:lnTo>
                  <a:cubicBezTo>
                    <a:pt x="1875" y="4480"/>
                    <a:pt x="1935" y="4496"/>
                    <a:pt x="1996" y="4496"/>
                  </a:cubicBezTo>
                  <a:cubicBezTo>
                    <a:pt x="2056" y="4496"/>
                    <a:pt x="2116" y="4480"/>
                    <a:pt x="2171" y="4447"/>
                  </a:cubicBezTo>
                  <a:lnTo>
                    <a:pt x="3893" y="3515"/>
                  </a:lnTo>
                  <a:cubicBezTo>
                    <a:pt x="4002" y="3449"/>
                    <a:pt x="4079" y="3339"/>
                    <a:pt x="4079" y="3208"/>
                  </a:cubicBezTo>
                  <a:lnTo>
                    <a:pt x="4123" y="1388"/>
                  </a:lnTo>
                  <a:cubicBezTo>
                    <a:pt x="4123" y="1256"/>
                    <a:pt x="4057" y="1136"/>
                    <a:pt x="3947" y="1070"/>
                  </a:cubicBezTo>
                  <a:lnTo>
                    <a:pt x="2270" y="50"/>
                  </a:lnTo>
                  <a:cubicBezTo>
                    <a:pt x="2215" y="17"/>
                    <a:pt x="2152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9051396" y="2702532"/>
              <a:ext cx="133753" cy="117803"/>
            </a:xfrm>
            <a:custGeom>
              <a:avLst/>
              <a:gdLst/>
              <a:ahLst/>
              <a:cxnLst/>
              <a:rect l="l" t="t" r="r" b="b"/>
              <a:pathLst>
                <a:path w="2566" h="2260" extrusionOk="0">
                  <a:moveTo>
                    <a:pt x="559" y="1"/>
                  </a:moveTo>
                  <a:lnTo>
                    <a:pt x="0" y="318"/>
                  </a:lnTo>
                  <a:lnTo>
                    <a:pt x="1996" y="1568"/>
                  </a:lnTo>
                  <a:lnTo>
                    <a:pt x="2006" y="2259"/>
                  </a:lnTo>
                  <a:lnTo>
                    <a:pt x="2554" y="1963"/>
                  </a:lnTo>
                  <a:lnTo>
                    <a:pt x="2566" y="1250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9014179" y="2739697"/>
              <a:ext cx="212201" cy="64114"/>
            </a:xfrm>
            <a:custGeom>
              <a:avLst/>
              <a:gdLst/>
              <a:ahLst/>
              <a:cxnLst/>
              <a:rect l="l" t="t" r="r" b="b"/>
              <a:pathLst>
                <a:path w="4071" h="1230" extrusionOk="0">
                  <a:moveTo>
                    <a:pt x="71" y="0"/>
                  </a:moveTo>
                  <a:cubicBezTo>
                    <a:pt x="29" y="0"/>
                    <a:pt x="0" y="71"/>
                    <a:pt x="45" y="99"/>
                  </a:cubicBezTo>
                  <a:cubicBezTo>
                    <a:pt x="626" y="438"/>
                    <a:pt x="1197" y="767"/>
                    <a:pt x="1767" y="1108"/>
                  </a:cubicBezTo>
                  <a:cubicBezTo>
                    <a:pt x="1821" y="1140"/>
                    <a:pt x="1898" y="1217"/>
                    <a:pt x="1964" y="1228"/>
                  </a:cubicBezTo>
                  <a:cubicBezTo>
                    <a:pt x="1968" y="1229"/>
                    <a:pt x="1973" y="1229"/>
                    <a:pt x="1977" y="1229"/>
                  </a:cubicBezTo>
                  <a:cubicBezTo>
                    <a:pt x="2030" y="1229"/>
                    <a:pt x="2100" y="1172"/>
                    <a:pt x="2150" y="1151"/>
                  </a:cubicBezTo>
                  <a:cubicBezTo>
                    <a:pt x="2490" y="965"/>
                    <a:pt x="2841" y="789"/>
                    <a:pt x="3181" y="603"/>
                  </a:cubicBezTo>
                  <a:cubicBezTo>
                    <a:pt x="3455" y="450"/>
                    <a:pt x="3740" y="307"/>
                    <a:pt x="4014" y="153"/>
                  </a:cubicBezTo>
                  <a:cubicBezTo>
                    <a:pt x="4070" y="134"/>
                    <a:pt x="4038" y="59"/>
                    <a:pt x="3993" y="59"/>
                  </a:cubicBezTo>
                  <a:cubicBezTo>
                    <a:pt x="3985" y="59"/>
                    <a:pt x="3978" y="61"/>
                    <a:pt x="3970" y="66"/>
                  </a:cubicBezTo>
                  <a:lnTo>
                    <a:pt x="2227" y="986"/>
                  </a:lnTo>
                  <a:cubicBezTo>
                    <a:pt x="2167" y="1026"/>
                    <a:pt x="2044" y="1057"/>
                    <a:pt x="1981" y="1112"/>
                  </a:cubicBezTo>
                  <a:lnTo>
                    <a:pt x="1981" y="1112"/>
                  </a:lnTo>
                  <a:cubicBezTo>
                    <a:pt x="1961" y="1090"/>
                    <a:pt x="1895" y="1063"/>
                    <a:pt x="1865" y="1052"/>
                  </a:cubicBezTo>
                  <a:cubicBezTo>
                    <a:pt x="1547" y="855"/>
                    <a:pt x="1218" y="669"/>
                    <a:pt x="890" y="472"/>
                  </a:cubicBezTo>
                  <a:lnTo>
                    <a:pt x="100" y="11"/>
                  </a:lnTo>
                  <a:cubicBezTo>
                    <a:pt x="90" y="3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9112486" y="2798233"/>
              <a:ext cx="7819" cy="120669"/>
            </a:xfrm>
            <a:custGeom>
              <a:avLst/>
              <a:gdLst/>
              <a:ahLst/>
              <a:cxnLst/>
              <a:rect l="l" t="t" r="r" b="b"/>
              <a:pathLst>
                <a:path w="150" h="2315" extrusionOk="0">
                  <a:moveTo>
                    <a:pt x="98" y="1"/>
                  </a:moveTo>
                  <a:cubicBezTo>
                    <a:pt x="72" y="1"/>
                    <a:pt x="45" y="17"/>
                    <a:pt x="45" y="50"/>
                  </a:cubicBezTo>
                  <a:cubicBezTo>
                    <a:pt x="34" y="796"/>
                    <a:pt x="12" y="1530"/>
                    <a:pt x="1" y="2265"/>
                  </a:cubicBezTo>
                  <a:cubicBezTo>
                    <a:pt x="1" y="2298"/>
                    <a:pt x="26" y="2314"/>
                    <a:pt x="50" y="2314"/>
                  </a:cubicBezTo>
                  <a:cubicBezTo>
                    <a:pt x="75" y="2314"/>
                    <a:pt x="100" y="2298"/>
                    <a:pt x="100" y="2265"/>
                  </a:cubicBezTo>
                  <a:cubicBezTo>
                    <a:pt x="122" y="1530"/>
                    <a:pt x="132" y="796"/>
                    <a:pt x="144" y="50"/>
                  </a:cubicBezTo>
                  <a:cubicBezTo>
                    <a:pt x="149" y="17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9188536" y="2839308"/>
              <a:ext cx="26740" cy="26584"/>
            </a:xfrm>
            <a:custGeom>
              <a:avLst/>
              <a:gdLst/>
              <a:ahLst/>
              <a:cxnLst/>
              <a:rect l="l" t="t" r="r" b="b"/>
              <a:pathLst>
                <a:path w="513" h="510" extrusionOk="0">
                  <a:moveTo>
                    <a:pt x="457" y="1"/>
                  </a:moveTo>
                  <a:cubicBezTo>
                    <a:pt x="448" y="1"/>
                    <a:pt x="438" y="3"/>
                    <a:pt x="428" y="8"/>
                  </a:cubicBezTo>
                  <a:lnTo>
                    <a:pt x="55" y="216"/>
                  </a:lnTo>
                  <a:cubicBezTo>
                    <a:pt x="22" y="238"/>
                    <a:pt x="0" y="271"/>
                    <a:pt x="0" y="315"/>
                  </a:cubicBezTo>
                  <a:lnTo>
                    <a:pt x="0" y="457"/>
                  </a:lnTo>
                  <a:cubicBezTo>
                    <a:pt x="0" y="489"/>
                    <a:pt x="24" y="509"/>
                    <a:pt x="49" y="509"/>
                  </a:cubicBezTo>
                  <a:cubicBezTo>
                    <a:pt x="59" y="509"/>
                    <a:pt x="68" y="507"/>
                    <a:pt x="77" y="501"/>
                  </a:cubicBezTo>
                  <a:lnTo>
                    <a:pt x="461" y="293"/>
                  </a:lnTo>
                  <a:cubicBezTo>
                    <a:pt x="493" y="282"/>
                    <a:pt x="505" y="249"/>
                    <a:pt x="505" y="216"/>
                  </a:cubicBezTo>
                  <a:lnTo>
                    <a:pt x="505" y="52"/>
                  </a:lnTo>
                  <a:cubicBezTo>
                    <a:pt x="513" y="26"/>
                    <a:pt x="489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9022780" y="2764665"/>
              <a:ext cx="30910" cy="42378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71" y="0"/>
                  </a:moveTo>
                  <a:cubicBezTo>
                    <a:pt x="42" y="0"/>
                    <a:pt x="11" y="20"/>
                    <a:pt x="11" y="47"/>
                  </a:cubicBezTo>
                  <a:cubicBezTo>
                    <a:pt x="1" y="157"/>
                    <a:pt x="1" y="332"/>
                    <a:pt x="1" y="420"/>
                  </a:cubicBezTo>
                  <a:cubicBezTo>
                    <a:pt x="1" y="464"/>
                    <a:pt x="23" y="497"/>
                    <a:pt x="55" y="519"/>
                  </a:cubicBezTo>
                  <a:lnTo>
                    <a:pt x="505" y="804"/>
                  </a:lnTo>
                  <a:cubicBezTo>
                    <a:pt x="514" y="810"/>
                    <a:pt x="524" y="813"/>
                    <a:pt x="534" y="813"/>
                  </a:cubicBezTo>
                  <a:cubicBezTo>
                    <a:pt x="559" y="813"/>
                    <a:pt x="582" y="795"/>
                    <a:pt x="582" y="771"/>
                  </a:cubicBezTo>
                  <a:lnTo>
                    <a:pt x="593" y="387"/>
                  </a:lnTo>
                  <a:cubicBezTo>
                    <a:pt x="593" y="354"/>
                    <a:pt x="571" y="310"/>
                    <a:pt x="538" y="288"/>
                  </a:cubicBezTo>
                  <a:lnTo>
                    <a:pt x="89" y="3"/>
                  </a:lnTo>
                  <a:cubicBezTo>
                    <a:pt x="83" y="1"/>
                    <a:pt x="77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부제목 4">
            <a:extLst>
              <a:ext uri="{FF2B5EF4-FFF2-40B4-BE49-F238E27FC236}">
                <a16:creationId xmlns:a16="http://schemas.microsoft.com/office/drawing/2014/main" id="{5978562B-1672-126A-6EFA-E937198F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42" y="3791650"/>
            <a:ext cx="4147800" cy="1113459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임베디드시스템공학과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이지호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이형섭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  <a:cs typeface="Bakbak One" panose="020B0600000101010101" charset="0"/>
              </a:rPr>
              <a:t>김민수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  <a:cs typeface="Bakbak One" panose="020B060000010101010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9DDCB596-034C-C45A-8BA9-19B026B3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C971801E-F343-272A-CF17-FE39A1CD265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860843"/>
            <a:ext cx="417733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B8137DE4-345D-96BE-01FB-CCABE53CFF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362193"/>
            <a:ext cx="4177334" cy="410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데이터 수신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X, Y</a:t>
            </a:r>
            <a:r>
              <a:rPr lang="ko-KR" altLang="en-US" sz="1500" dirty="0">
                <a:latin typeface="+mn-ea"/>
                <a:ea typeface="+mn-ea"/>
              </a:rPr>
              <a:t>는 각각 경도와 위도에 해당하는 위치정보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X, Y</a:t>
            </a:r>
            <a:r>
              <a:rPr lang="ko-KR" altLang="en-US" sz="1500" dirty="0">
                <a:latin typeface="+mn-ea"/>
                <a:ea typeface="+mn-ea"/>
              </a:rPr>
              <a:t>값이 </a:t>
            </a:r>
            <a:r>
              <a:rPr lang="en-US" altLang="ko-KR" sz="1500" dirty="0">
                <a:latin typeface="+mn-ea"/>
                <a:ea typeface="+mn-ea"/>
              </a:rPr>
              <a:t>0.01 </a:t>
            </a:r>
            <a:r>
              <a:rPr lang="ko-KR" altLang="en-US" sz="1500" dirty="0">
                <a:latin typeface="+mn-ea"/>
                <a:ea typeface="+mn-ea"/>
              </a:rPr>
              <a:t>이내인 이벤트를 탐색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(X</a:t>
            </a:r>
            <a:r>
              <a:rPr lang="ko-KR" altLang="en-US" sz="1500" dirty="0">
                <a:latin typeface="+mn-ea"/>
                <a:ea typeface="+mn-ea"/>
              </a:rPr>
              <a:t>에서 약 </a:t>
            </a:r>
            <a:r>
              <a:rPr lang="en-US" altLang="ko-KR" sz="1500" dirty="0">
                <a:latin typeface="+mn-ea"/>
                <a:ea typeface="+mn-ea"/>
              </a:rPr>
              <a:t>1.1km, Y</a:t>
            </a:r>
            <a:r>
              <a:rPr lang="ko-KR" altLang="en-US" sz="1500" dirty="0">
                <a:latin typeface="+mn-ea"/>
                <a:ea typeface="+mn-ea"/>
              </a:rPr>
              <a:t>에서 약 </a:t>
            </a:r>
            <a:r>
              <a:rPr lang="en-US" altLang="ko-KR" sz="1500" dirty="0">
                <a:latin typeface="+mn-ea"/>
                <a:ea typeface="+mn-ea"/>
              </a:rPr>
              <a:t>0.8km</a:t>
            </a:r>
            <a:r>
              <a:rPr lang="ko-KR" altLang="en-US" sz="1500" dirty="0">
                <a:latin typeface="+mn-ea"/>
                <a:ea typeface="+mn-ea"/>
              </a:rPr>
              <a:t>에 해당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현 위치 표시 </a:t>
            </a:r>
            <a:r>
              <a:rPr lang="en-US" altLang="ko-KR" sz="1500" dirty="0">
                <a:latin typeface="+mn-ea"/>
                <a:ea typeface="+mn-ea"/>
              </a:rPr>
              <a:t>&amp; </a:t>
            </a:r>
            <a:r>
              <a:rPr lang="ko-KR" altLang="en-US" sz="1500" dirty="0">
                <a:latin typeface="+mn-ea"/>
                <a:ea typeface="+mn-ea"/>
              </a:rPr>
              <a:t>주변 이벤트 표시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</a:t>
            </a:r>
            <a:r>
              <a:rPr lang="ko-KR" altLang="en-US" sz="1500" dirty="0">
                <a:latin typeface="+mn-ea"/>
                <a:ea typeface="+mn-ea"/>
              </a:rPr>
              <a:t>현 위치는 자동차 모양으로 지도에 표시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- </a:t>
            </a:r>
            <a:r>
              <a:rPr lang="ko-KR" altLang="en-US" sz="1500" dirty="0">
                <a:latin typeface="+mn-ea"/>
                <a:ea typeface="+mn-ea"/>
              </a:rPr>
              <a:t>주변 이벤트는 카테고리별로 다른 </a:t>
            </a:r>
            <a:r>
              <a:rPr lang="ko-KR" altLang="en-US" sz="1500" dirty="0" err="1">
                <a:latin typeface="+mn-ea"/>
                <a:ea typeface="+mn-ea"/>
              </a:rPr>
              <a:t>이모티콘을</a:t>
            </a:r>
            <a:r>
              <a:rPr lang="ko-KR" altLang="en-US" sz="1500" dirty="0">
                <a:latin typeface="+mn-ea"/>
                <a:ea typeface="+mn-ea"/>
              </a:rPr>
              <a:t> 사용</a:t>
            </a:r>
            <a:endParaRPr lang="en-US" altLang="ko-KR" sz="1500" dirty="0">
              <a:latin typeface="+mn-ea"/>
              <a:ea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167B719C-665A-C42D-9637-17D57AD08E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8608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어떻게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ECB1761A-843C-266B-34BB-0E21B55862AF}"/>
              </a:ext>
            </a:extLst>
          </p:cNvPr>
          <p:cNvSpPr/>
          <p:nvPr/>
        </p:nvSpPr>
        <p:spPr>
          <a:xfrm rot="-598330">
            <a:off x="268870" y="9227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4BD912CC-8619-4B49-47F6-4572FE105095}"/>
              </a:ext>
            </a:extLst>
          </p:cNvPr>
          <p:cNvSpPr/>
          <p:nvPr/>
        </p:nvSpPr>
        <p:spPr>
          <a:xfrm rot="-598330">
            <a:off x="4612521" y="9227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55;p37">
            <a:extLst>
              <a:ext uri="{FF2B5EF4-FFF2-40B4-BE49-F238E27FC236}">
                <a16:creationId xmlns:a16="http://schemas.microsoft.com/office/drawing/2014/main" id="{63F5F3D5-A413-4801-0CD6-EB4C7CE03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987" y="3917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주변 도로의 돌발 상황 정보 알림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이지호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10B7FF-74B6-07AF-31F2-731835C3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48" y="1388543"/>
            <a:ext cx="2162861" cy="36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>
          <a:extLst>
            <a:ext uri="{FF2B5EF4-FFF2-40B4-BE49-F238E27FC236}">
              <a16:creationId xmlns:a16="http://schemas.microsoft.com/office/drawing/2014/main" id="{1C1861CA-4391-3F4C-6868-0BBD7361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>
            <a:extLst>
              <a:ext uri="{FF2B5EF4-FFF2-40B4-BE49-F238E27FC236}">
                <a16:creationId xmlns:a16="http://schemas.microsoft.com/office/drawing/2014/main" id="{58243253-32D0-BC72-842C-16425E42D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향후 발전 계획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C1FC29-73AE-BC4D-E844-67F3DF51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2" y="1017725"/>
            <a:ext cx="3241675" cy="28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DC81D7-C8F1-3876-7360-824B8CB2B45A}"/>
              </a:ext>
            </a:extLst>
          </p:cNvPr>
          <p:cNvSpPr txBox="1"/>
          <p:nvPr/>
        </p:nvSpPr>
        <p:spPr>
          <a:xfrm>
            <a:off x="1840317" y="1778228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종합 경로 정보 제공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23024-1632-8D6C-403E-407808C46318}"/>
              </a:ext>
            </a:extLst>
          </p:cNvPr>
          <p:cNvSpPr txBox="1"/>
          <p:nvPr/>
        </p:nvSpPr>
        <p:spPr>
          <a:xfrm>
            <a:off x="5533649" y="1778228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명확한 교통 상황 제공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382A-54A0-8B01-A1EA-B2937CEE799A}"/>
              </a:ext>
            </a:extLst>
          </p:cNvPr>
          <p:cNvSpPr txBox="1"/>
          <p:nvPr/>
        </p:nvSpPr>
        <p:spPr>
          <a:xfrm>
            <a:off x="4005978" y="397188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데이터 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4F6A-4318-FA71-38C9-11B6AA6CC2D8}"/>
              </a:ext>
            </a:extLst>
          </p:cNvPr>
          <p:cNvSpPr txBox="1"/>
          <p:nvPr/>
        </p:nvSpPr>
        <p:spPr>
          <a:xfrm>
            <a:off x="1620705" y="216793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출발지부터</a:t>
            </a:r>
            <a:r>
              <a:rPr lang="en-US" altLang="ko-KR" dirty="0"/>
              <a:t> </a:t>
            </a:r>
            <a:r>
              <a:rPr lang="ko-KR" altLang="en-US" dirty="0"/>
              <a:t>도착지까지의</a:t>
            </a:r>
            <a:endParaRPr lang="en-US" altLang="ko-KR" dirty="0"/>
          </a:p>
          <a:p>
            <a:pPr algn="ctr"/>
            <a:r>
              <a:rPr lang="ko-KR" altLang="en-US" dirty="0"/>
              <a:t>정보를 제공해야 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FF0EA-E97E-5D83-15B7-6445169E3795}"/>
              </a:ext>
            </a:extLst>
          </p:cNvPr>
          <p:cNvSpPr txBox="1"/>
          <p:nvPr/>
        </p:nvSpPr>
        <p:spPr>
          <a:xfrm>
            <a:off x="5443880" y="216793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원활</a:t>
            </a:r>
            <a:r>
              <a:rPr lang="en-US" altLang="ko-KR" dirty="0"/>
              <a:t>’, ‘</a:t>
            </a:r>
            <a:r>
              <a:rPr lang="ko-KR" altLang="en-US" dirty="0"/>
              <a:t>평균</a:t>
            </a:r>
            <a:r>
              <a:rPr lang="en-US" altLang="ko-KR" dirty="0"/>
              <a:t>’, ‘</a:t>
            </a:r>
            <a:r>
              <a:rPr lang="ko-KR" altLang="en-US" dirty="0"/>
              <a:t>혼잡</a:t>
            </a:r>
            <a:r>
              <a:rPr lang="en-US" altLang="ko-KR" dirty="0"/>
              <a:t>’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기준을 명확히 해야 한다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E76F2-A428-4A10-549C-2BAEFC268236}"/>
              </a:ext>
            </a:extLst>
          </p:cNvPr>
          <p:cNvSpPr txBox="1"/>
          <p:nvPr/>
        </p:nvSpPr>
        <p:spPr>
          <a:xfrm>
            <a:off x="3523483" y="4279663"/>
            <a:ext cx="2097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정교한 모델을 위한 </a:t>
            </a:r>
            <a:endParaRPr lang="en-US" altLang="ko-KR" dirty="0"/>
          </a:p>
          <a:p>
            <a:pPr algn="ctr"/>
            <a:r>
              <a:rPr lang="ko-KR" altLang="en-US" dirty="0"/>
              <a:t>다양한 </a:t>
            </a:r>
            <a:r>
              <a:rPr lang="en-US" altLang="ko-KR" dirty="0"/>
              <a:t>feature</a:t>
            </a:r>
            <a:r>
              <a:rPr lang="ko-KR" altLang="en-US" dirty="0"/>
              <a:t>를 가지는</a:t>
            </a:r>
            <a:endParaRPr lang="en-US" altLang="ko-KR" dirty="0"/>
          </a:p>
          <a:p>
            <a:pPr algn="ctr"/>
            <a:r>
              <a:rPr lang="ko-KR" altLang="en-US" dirty="0"/>
              <a:t>데이터를 강화해야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9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1"/>
          <p:cNvSpPr txBox="1">
            <a:spLocks noGrp="1"/>
          </p:cNvSpPr>
          <p:nvPr>
            <p:ph type="title"/>
          </p:nvPr>
        </p:nvSpPr>
        <p:spPr>
          <a:xfrm>
            <a:off x="4838809" y="1954256"/>
            <a:ext cx="3899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+mj-ea"/>
                <a:ea typeface="+mj-ea"/>
              </a:rPr>
              <a:t>감사합니다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1887" name="Google Shape;1887;p51"/>
          <p:cNvSpPr/>
          <p:nvPr/>
        </p:nvSpPr>
        <p:spPr>
          <a:xfrm>
            <a:off x="2651405" y="1378137"/>
            <a:ext cx="11271" cy="8484"/>
          </a:xfrm>
          <a:custGeom>
            <a:avLst/>
            <a:gdLst/>
            <a:ahLst/>
            <a:cxnLst/>
            <a:rect l="l" t="t" r="r" b="b"/>
            <a:pathLst>
              <a:path w="182" h="137" extrusionOk="0">
                <a:moveTo>
                  <a:pt x="83" y="0"/>
                </a:moveTo>
                <a:cubicBezTo>
                  <a:pt x="41" y="0"/>
                  <a:pt x="1" y="31"/>
                  <a:pt x="16" y="98"/>
                </a:cubicBezTo>
                <a:cubicBezTo>
                  <a:pt x="29" y="123"/>
                  <a:pt x="61" y="137"/>
                  <a:pt x="94" y="137"/>
                </a:cubicBezTo>
                <a:cubicBezTo>
                  <a:pt x="119" y="137"/>
                  <a:pt x="144" y="128"/>
                  <a:pt x="158" y="109"/>
                </a:cubicBezTo>
                <a:cubicBezTo>
                  <a:pt x="182" y="39"/>
                  <a:pt x="131" y="0"/>
                  <a:pt x="83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51"/>
          <p:cNvSpPr/>
          <p:nvPr/>
        </p:nvSpPr>
        <p:spPr>
          <a:xfrm>
            <a:off x="1662857" y="1392009"/>
            <a:ext cx="20993" cy="14925"/>
          </a:xfrm>
          <a:custGeom>
            <a:avLst/>
            <a:gdLst/>
            <a:ahLst/>
            <a:cxnLst/>
            <a:rect l="l" t="t" r="r" b="b"/>
            <a:pathLst>
              <a:path w="339" h="241" extrusionOk="0">
                <a:moveTo>
                  <a:pt x="220" y="1"/>
                </a:moveTo>
                <a:cubicBezTo>
                  <a:pt x="120" y="1"/>
                  <a:pt x="1" y="96"/>
                  <a:pt x="16" y="181"/>
                </a:cubicBezTo>
                <a:cubicBezTo>
                  <a:pt x="23" y="223"/>
                  <a:pt x="54" y="241"/>
                  <a:pt x="95" y="241"/>
                </a:cubicBezTo>
                <a:cubicBezTo>
                  <a:pt x="192" y="241"/>
                  <a:pt x="338" y="145"/>
                  <a:pt x="323" y="60"/>
                </a:cubicBezTo>
                <a:cubicBezTo>
                  <a:pt x="300" y="18"/>
                  <a:pt x="262" y="1"/>
                  <a:pt x="220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1"/>
          <p:cNvSpPr/>
          <p:nvPr/>
        </p:nvSpPr>
        <p:spPr>
          <a:xfrm>
            <a:off x="1631212" y="1338999"/>
            <a:ext cx="4149" cy="3963"/>
          </a:xfrm>
          <a:custGeom>
            <a:avLst/>
            <a:gdLst/>
            <a:ahLst/>
            <a:cxnLst/>
            <a:rect l="l" t="t" r="r" b="b"/>
            <a:pathLst>
              <a:path w="67" h="64" extrusionOk="0">
                <a:moveTo>
                  <a:pt x="33" y="1"/>
                </a:moveTo>
                <a:cubicBezTo>
                  <a:pt x="20" y="1"/>
                  <a:pt x="6" y="6"/>
                  <a:pt x="1" y="17"/>
                </a:cubicBezTo>
                <a:lnTo>
                  <a:pt x="1" y="61"/>
                </a:lnTo>
                <a:cubicBezTo>
                  <a:pt x="7" y="63"/>
                  <a:pt x="12" y="63"/>
                  <a:pt x="17" y="63"/>
                </a:cubicBezTo>
                <a:cubicBezTo>
                  <a:pt x="48" y="63"/>
                  <a:pt x="57" y="36"/>
                  <a:pt x="67" y="17"/>
                </a:cubicBezTo>
                <a:cubicBezTo>
                  <a:pt x="61" y="6"/>
                  <a:pt x="47" y="1"/>
                  <a:pt x="33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1"/>
          <p:cNvSpPr/>
          <p:nvPr/>
        </p:nvSpPr>
        <p:spPr>
          <a:xfrm>
            <a:off x="1557890" y="1461306"/>
            <a:ext cx="14986" cy="11457"/>
          </a:xfrm>
          <a:custGeom>
            <a:avLst/>
            <a:gdLst/>
            <a:ahLst/>
            <a:cxnLst/>
            <a:rect l="l" t="t" r="r" b="b"/>
            <a:pathLst>
              <a:path w="242" h="185" extrusionOk="0">
                <a:moveTo>
                  <a:pt x="113" y="1"/>
                </a:moveTo>
                <a:cubicBezTo>
                  <a:pt x="86" y="1"/>
                  <a:pt x="61" y="6"/>
                  <a:pt x="45" y="16"/>
                </a:cubicBezTo>
                <a:cubicBezTo>
                  <a:pt x="11" y="49"/>
                  <a:pt x="1" y="103"/>
                  <a:pt x="1" y="125"/>
                </a:cubicBezTo>
                <a:cubicBezTo>
                  <a:pt x="11" y="168"/>
                  <a:pt x="41" y="184"/>
                  <a:pt x="75" y="184"/>
                </a:cubicBezTo>
                <a:cubicBezTo>
                  <a:pt x="147" y="184"/>
                  <a:pt x="242" y="115"/>
                  <a:pt x="242" y="71"/>
                </a:cubicBezTo>
                <a:cubicBezTo>
                  <a:pt x="242" y="25"/>
                  <a:pt x="173" y="1"/>
                  <a:pt x="113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51"/>
          <p:cNvSpPr/>
          <p:nvPr/>
        </p:nvSpPr>
        <p:spPr>
          <a:xfrm>
            <a:off x="1292221" y="2198615"/>
            <a:ext cx="6379" cy="5821"/>
          </a:xfrm>
          <a:custGeom>
            <a:avLst/>
            <a:gdLst/>
            <a:ahLst/>
            <a:cxnLst/>
            <a:rect l="l" t="t" r="r" b="b"/>
            <a:pathLst>
              <a:path w="103" h="94" extrusionOk="0">
                <a:moveTo>
                  <a:pt x="66" y="1"/>
                </a:moveTo>
                <a:cubicBezTo>
                  <a:pt x="31" y="1"/>
                  <a:pt x="1" y="93"/>
                  <a:pt x="81" y="93"/>
                </a:cubicBezTo>
                <a:cubicBezTo>
                  <a:pt x="91" y="82"/>
                  <a:pt x="91" y="60"/>
                  <a:pt x="102" y="50"/>
                </a:cubicBezTo>
                <a:cubicBezTo>
                  <a:pt x="93" y="14"/>
                  <a:pt x="79" y="1"/>
                  <a:pt x="66" y="1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51"/>
          <p:cNvSpPr/>
          <p:nvPr/>
        </p:nvSpPr>
        <p:spPr>
          <a:xfrm>
            <a:off x="1030391" y="1647089"/>
            <a:ext cx="9103" cy="9599"/>
          </a:xfrm>
          <a:custGeom>
            <a:avLst/>
            <a:gdLst/>
            <a:ahLst/>
            <a:cxnLst/>
            <a:rect l="l" t="t" r="r" b="b"/>
            <a:pathLst>
              <a:path w="147" h="155" extrusionOk="0">
                <a:moveTo>
                  <a:pt x="42" y="0"/>
                </a:moveTo>
                <a:cubicBezTo>
                  <a:pt x="32" y="0"/>
                  <a:pt x="21" y="3"/>
                  <a:pt x="11" y="9"/>
                </a:cubicBezTo>
                <a:cubicBezTo>
                  <a:pt x="0" y="59"/>
                  <a:pt x="18" y="154"/>
                  <a:pt x="87" y="154"/>
                </a:cubicBezTo>
                <a:cubicBezTo>
                  <a:pt x="94" y="154"/>
                  <a:pt x="101" y="153"/>
                  <a:pt x="109" y="151"/>
                </a:cubicBezTo>
                <a:cubicBezTo>
                  <a:pt x="147" y="104"/>
                  <a:pt x="103" y="0"/>
                  <a:pt x="42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51"/>
          <p:cNvSpPr/>
          <p:nvPr/>
        </p:nvSpPr>
        <p:spPr>
          <a:xfrm>
            <a:off x="1013361" y="1538282"/>
            <a:ext cx="5512" cy="4706"/>
          </a:xfrm>
          <a:custGeom>
            <a:avLst/>
            <a:gdLst/>
            <a:ahLst/>
            <a:cxnLst/>
            <a:rect l="l" t="t" r="r" b="b"/>
            <a:pathLst>
              <a:path w="89" h="76" extrusionOk="0">
                <a:moveTo>
                  <a:pt x="66" y="0"/>
                </a:moveTo>
                <a:cubicBezTo>
                  <a:pt x="33" y="0"/>
                  <a:pt x="1" y="0"/>
                  <a:pt x="11" y="44"/>
                </a:cubicBezTo>
                <a:cubicBezTo>
                  <a:pt x="18" y="64"/>
                  <a:pt x="35" y="75"/>
                  <a:pt x="51" y="75"/>
                </a:cubicBezTo>
                <a:cubicBezTo>
                  <a:pt x="62" y="75"/>
                  <a:pt x="73" y="69"/>
                  <a:pt x="77" y="56"/>
                </a:cubicBezTo>
                <a:cubicBezTo>
                  <a:pt x="88" y="34"/>
                  <a:pt x="66" y="22"/>
                  <a:pt x="66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51"/>
          <p:cNvSpPr/>
          <p:nvPr/>
        </p:nvSpPr>
        <p:spPr>
          <a:xfrm>
            <a:off x="985494" y="1581569"/>
            <a:ext cx="12324" cy="13129"/>
          </a:xfrm>
          <a:custGeom>
            <a:avLst/>
            <a:gdLst/>
            <a:ahLst/>
            <a:cxnLst/>
            <a:rect l="l" t="t" r="r" b="b"/>
            <a:pathLst>
              <a:path w="199" h="212" extrusionOk="0">
                <a:moveTo>
                  <a:pt x="122" y="0"/>
                </a:moveTo>
                <a:cubicBezTo>
                  <a:pt x="63" y="0"/>
                  <a:pt x="1" y="66"/>
                  <a:pt x="1" y="146"/>
                </a:cubicBezTo>
                <a:cubicBezTo>
                  <a:pt x="12" y="179"/>
                  <a:pt x="34" y="201"/>
                  <a:pt x="56" y="212"/>
                </a:cubicBezTo>
                <a:cubicBezTo>
                  <a:pt x="122" y="179"/>
                  <a:pt x="176" y="146"/>
                  <a:pt x="198" y="58"/>
                </a:cubicBezTo>
                <a:cubicBezTo>
                  <a:pt x="180" y="18"/>
                  <a:pt x="151" y="0"/>
                  <a:pt x="122" y="0"/>
                </a:cubicBezTo>
                <a:close/>
              </a:path>
            </a:pathLst>
          </a:custGeom>
          <a:solidFill>
            <a:srgbClr val="D9D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1"/>
          <p:cNvSpPr/>
          <p:nvPr/>
        </p:nvSpPr>
        <p:spPr>
          <a:xfrm>
            <a:off x="1063894" y="2102256"/>
            <a:ext cx="35361" cy="43721"/>
          </a:xfrm>
          <a:custGeom>
            <a:avLst/>
            <a:gdLst/>
            <a:ahLst/>
            <a:cxnLst/>
            <a:rect l="l" t="t" r="r" b="b"/>
            <a:pathLst>
              <a:path w="571" h="706" extrusionOk="0">
                <a:moveTo>
                  <a:pt x="518" y="0"/>
                </a:moveTo>
                <a:cubicBezTo>
                  <a:pt x="512" y="0"/>
                  <a:pt x="506" y="2"/>
                  <a:pt x="500" y="5"/>
                </a:cubicBezTo>
                <a:cubicBezTo>
                  <a:pt x="248" y="136"/>
                  <a:pt x="62" y="378"/>
                  <a:pt x="7" y="651"/>
                </a:cubicBezTo>
                <a:cubicBezTo>
                  <a:pt x="0" y="684"/>
                  <a:pt x="25" y="705"/>
                  <a:pt x="48" y="705"/>
                </a:cubicBezTo>
                <a:cubicBezTo>
                  <a:pt x="64" y="705"/>
                  <a:pt x="79" y="696"/>
                  <a:pt x="84" y="673"/>
                </a:cubicBezTo>
                <a:cubicBezTo>
                  <a:pt x="138" y="421"/>
                  <a:pt x="303" y="191"/>
                  <a:pt x="533" y="71"/>
                </a:cubicBezTo>
                <a:cubicBezTo>
                  <a:pt x="571" y="52"/>
                  <a:pt x="552" y="0"/>
                  <a:pt x="5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51"/>
          <p:cNvSpPr/>
          <p:nvPr/>
        </p:nvSpPr>
        <p:spPr>
          <a:xfrm>
            <a:off x="913905" y="1544537"/>
            <a:ext cx="432502" cy="124970"/>
          </a:xfrm>
          <a:custGeom>
            <a:avLst/>
            <a:gdLst/>
            <a:ahLst/>
            <a:cxnLst/>
            <a:rect l="l" t="t" r="r" b="b"/>
            <a:pathLst>
              <a:path w="6984" h="2018" extrusionOk="0">
                <a:moveTo>
                  <a:pt x="6936" y="0"/>
                </a:moveTo>
                <a:cubicBezTo>
                  <a:pt x="6929" y="0"/>
                  <a:pt x="6921" y="3"/>
                  <a:pt x="6913" y="9"/>
                </a:cubicBezTo>
                <a:cubicBezTo>
                  <a:pt x="6419" y="349"/>
                  <a:pt x="5926" y="700"/>
                  <a:pt x="5433" y="1040"/>
                </a:cubicBezTo>
                <a:cubicBezTo>
                  <a:pt x="4984" y="1358"/>
                  <a:pt x="4523" y="1709"/>
                  <a:pt x="3985" y="1862"/>
                </a:cubicBezTo>
                <a:cubicBezTo>
                  <a:pt x="3806" y="1910"/>
                  <a:pt x="3623" y="1941"/>
                  <a:pt x="3440" y="1941"/>
                </a:cubicBezTo>
                <a:cubicBezTo>
                  <a:pt x="3333" y="1941"/>
                  <a:pt x="3225" y="1931"/>
                  <a:pt x="3120" y="1906"/>
                </a:cubicBezTo>
                <a:cubicBezTo>
                  <a:pt x="2857" y="1841"/>
                  <a:pt x="2626" y="1687"/>
                  <a:pt x="2418" y="1500"/>
                </a:cubicBezTo>
                <a:cubicBezTo>
                  <a:pt x="2056" y="1149"/>
                  <a:pt x="1793" y="711"/>
                  <a:pt x="1409" y="382"/>
                </a:cubicBezTo>
                <a:cubicBezTo>
                  <a:pt x="1160" y="170"/>
                  <a:pt x="832" y="16"/>
                  <a:pt x="508" y="16"/>
                </a:cubicBezTo>
                <a:cubicBezTo>
                  <a:pt x="347" y="16"/>
                  <a:pt x="188" y="54"/>
                  <a:pt x="38" y="141"/>
                </a:cubicBezTo>
                <a:cubicBezTo>
                  <a:pt x="1" y="160"/>
                  <a:pt x="20" y="211"/>
                  <a:pt x="54" y="211"/>
                </a:cubicBezTo>
                <a:cubicBezTo>
                  <a:pt x="60" y="211"/>
                  <a:pt x="66" y="210"/>
                  <a:pt x="72" y="206"/>
                </a:cubicBezTo>
                <a:cubicBezTo>
                  <a:pt x="216" y="124"/>
                  <a:pt x="365" y="88"/>
                  <a:pt x="512" y="88"/>
                </a:cubicBezTo>
                <a:cubicBezTo>
                  <a:pt x="890" y="88"/>
                  <a:pt x="1258" y="322"/>
                  <a:pt x="1519" y="591"/>
                </a:cubicBezTo>
                <a:cubicBezTo>
                  <a:pt x="1870" y="952"/>
                  <a:pt x="2133" y="1380"/>
                  <a:pt x="2528" y="1687"/>
                </a:cubicBezTo>
                <a:cubicBezTo>
                  <a:pt x="2814" y="1910"/>
                  <a:pt x="3147" y="2017"/>
                  <a:pt x="3493" y="2017"/>
                </a:cubicBezTo>
                <a:cubicBezTo>
                  <a:pt x="3623" y="2017"/>
                  <a:pt x="3755" y="2002"/>
                  <a:pt x="3887" y="1972"/>
                </a:cubicBezTo>
                <a:cubicBezTo>
                  <a:pt x="4413" y="1851"/>
                  <a:pt x="4863" y="1544"/>
                  <a:pt x="5291" y="1237"/>
                </a:cubicBezTo>
                <a:cubicBezTo>
                  <a:pt x="5839" y="854"/>
                  <a:pt x="6397" y="459"/>
                  <a:pt x="6957" y="75"/>
                </a:cubicBezTo>
                <a:cubicBezTo>
                  <a:pt x="6983" y="49"/>
                  <a:pt x="6967" y="0"/>
                  <a:pt x="69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1"/>
          <p:cNvSpPr/>
          <p:nvPr/>
        </p:nvSpPr>
        <p:spPr>
          <a:xfrm>
            <a:off x="859409" y="1790822"/>
            <a:ext cx="428353" cy="126518"/>
          </a:xfrm>
          <a:custGeom>
            <a:avLst/>
            <a:gdLst/>
            <a:ahLst/>
            <a:cxnLst/>
            <a:rect l="l" t="t" r="r" b="b"/>
            <a:pathLst>
              <a:path w="6917" h="2043" extrusionOk="0">
                <a:moveTo>
                  <a:pt x="5016" y="1"/>
                </a:moveTo>
                <a:cubicBezTo>
                  <a:pt x="4623" y="1"/>
                  <a:pt x="4229" y="100"/>
                  <a:pt x="3857" y="232"/>
                </a:cubicBezTo>
                <a:cubicBezTo>
                  <a:pt x="3287" y="429"/>
                  <a:pt x="2750" y="692"/>
                  <a:pt x="2158" y="812"/>
                </a:cubicBezTo>
                <a:cubicBezTo>
                  <a:pt x="1805" y="885"/>
                  <a:pt x="1447" y="921"/>
                  <a:pt x="1089" y="921"/>
                </a:cubicBezTo>
                <a:cubicBezTo>
                  <a:pt x="745" y="921"/>
                  <a:pt x="402" y="888"/>
                  <a:pt x="63" y="824"/>
                </a:cubicBezTo>
                <a:cubicBezTo>
                  <a:pt x="60" y="823"/>
                  <a:pt x="57" y="823"/>
                  <a:pt x="55" y="823"/>
                </a:cubicBezTo>
                <a:cubicBezTo>
                  <a:pt x="17" y="823"/>
                  <a:pt x="0" y="890"/>
                  <a:pt x="41" y="900"/>
                </a:cubicBezTo>
                <a:cubicBezTo>
                  <a:pt x="388" y="964"/>
                  <a:pt x="744" y="1000"/>
                  <a:pt x="1099" y="1000"/>
                </a:cubicBezTo>
                <a:cubicBezTo>
                  <a:pt x="1295" y="1000"/>
                  <a:pt x="1491" y="989"/>
                  <a:pt x="1686" y="966"/>
                </a:cubicBezTo>
                <a:cubicBezTo>
                  <a:pt x="2234" y="900"/>
                  <a:pt x="2760" y="747"/>
                  <a:pt x="3276" y="539"/>
                </a:cubicBezTo>
                <a:cubicBezTo>
                  <a:pt x="3802" y="330"/>
                  <a:pt x="4339" y="100"/>
                  <a:pt x="4921" y="78"/>
                </a:cubicBezTo>
                <a:cubicBezTo>
                  <a:pt x="4951" y="77"/>
                  <a:pt x="4981" y="76"/>
                  <a:pt x="5011" y="76"/>
                </a:cubicBezTo>
                <a:cubicBezTo>
                  <a:pt x="5492" y="76"/>
                  <a:pt x="5939" y="243"/>
                  <a:pt x="6269" y="604"/>
                </a:cubicBezTo>
                <a:cubicBezTo>
                  <a:pt x="6609" y="977"/>
                  <a:pt x="6773" y="1492"/>
                  <a:pt x="6697" y="1996"/>
                </a:cubicBezTo>
                <a:cubicBezTo>
                  <a:pt x="6690" y="2024"/>
                  <a:pt x="6717" y="2042"/>
                  <a:pt x="6738" y="2042"/>
                </a:cubicBezTo>
                <a:cubicBezTo>
                  <a:pt x="6751" y="2042"/>
                  <a:pt x="6763" y="2035"/>
                  <a:pt x="6763" y="2018"/>
                </a:cubicBezTo>
                <a:cubicBezTo>
                  <a:pt x="6916" y="1163"/>
                  <a:pt x="6346" y="264"/>
                  <a:pt x="5501" y="56"/>
                </a:cubicBezTo>
                <a:cubicBezTo>
                  <a:pt x="5341" y="18"/>
                  <a:pt x="5178" y="1"/>
                  <a:pt x="50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1"/>
          <p:cNvSpPr/>
          <p:nvPr/>
        </p:nvSpPr>
        <p:spPr>
          <a:xfrm>
            <a:off x="1266954" y="2432832"/>
            <a:ext cx="531648" cy="76047"/>
          </a:xfrm>
          <a:custGeom>
            <a:avLst/>
            <a:gdLst/>
            <a:ahLst/>
            <a:cxnLst/>
            <a:rect l="l" t="t" r="r" b="b"/>
            <a:pathLst>
              <a:path w="8585" h="1228" extrusionOk="0">
                <a:moveTo>
                  <a:pt x="6965" y="0"/>
                </a:moveTo>
                <a:cubicBezTo>
                  <a:pt x="6375" y="0"/>
                  <a:pt x="5778" y="113"/>
                  <a:pt x="5214" y="272"/>
                </a:cubicBezTo>
                <a:cubicBezTo>
                  <a:pt x="4611" y="436"/>
                  <a:pt x="4008" y="655"/>
                  <a:pt x="3405" y="831"/>
                </a:cubicBezTo>
                <a:cubicBezTo>
                  <a:pt x="2828" y="996"/>
                  <a:pt x="2222" y="1151"/>
                  <a:pt x="1623" y="1151"/>
                </a:cubicBezTo>
                <a:cubicBezTo>
                  <a:pt x="1585" y="1151"/>
                  <a:pt x="1546" y="1151"/>
                  <a:pt x="1508" y="1149"/>
                </a:cubicBezTo>
                <a:cubicBezTo>
                  <a:pt x="872" y="1127"/>
                  <a:pt x="126" y="787"/>
                  <a:pt x="82" y="75"/>
                </a:cubicBezTo>
                <a:cubicBezTo>
                  <a:pt x="77" y="47"/>
                  <a:pt x="55" y="33"/>
                  <a:pt x="36" y="33"/>
                </a:cubicBezTo>
                <a:cubicBezTo>
                  <a:pt x="17" y="33"/>
                  <a:pt x="0" y="47"/>
                  <a:pt x="6" y="75"/>
                </a:cubicBezTo>
                <a:cubicBezTo>
                  <a:pt x="39" y="568"/>
                  <a:pt x="423" y="952"/>
                  <a:pt x="883" y="1116"/>
                </a:cubicBezTo>
                <a:cubicBezTo>
                  <a:pt x="1120" y="1196"/>
                  <a:pt x="1371" y="1228"/>
                  <a:pt x="1625" y="1228"/>
                </a:cubicBezTo>
                <a:cubicBezTo>
                  <a:pt x="1995" y="1228"/>
                  <a:pt x="2370" y="1161"/>
                  <a:pt x="2714" y="1083"/>
                </a:cubicBezTo>
                <a:cubicBezTo>
                  <a:pt x="3975" y="809"/>
                  <a:pt x="5170" y="228"/>
                  <a:pt x="6463" y="107"/>
                </a:cubicBezTo>
                <a:cubicBezTo>
                  <a:pt x="6634" y="88"/>
                  <a:pt x="6807" y="78"/>
                  <a:pt x="6980" y="78"/>
                </a:cubicBezTo>
                <a:cubicBezTo>
                  <a:pt x="7507" y="78"/>
                  <a:pt x="8035" y="173"/>
                  <a:pt x="8514" y="404"/>
                </a:cubicBezTo>
                <a:cubicBezTo>
                  <a:pt x="8520" y="407"/>
                  <a:pt x="8526" y="408"/>
                  <a:pt x="8532" y="408"/>
                </a:cubicBezTo>
                <a:cubicBezTo>
                  <a:pt x="8566" y="408"/>
                  <a:pt x="8584" y="357"/>
                  <a:pt x="8547" y="338"/>
                </a:cubicBezTo>
                <a:cubicBezTo>
                  <a:pt x="8047" y="96"/>
                  <a:pt x="7509" y="0"/>
                  <a:pt x="6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1"/>
          <p:cNvSpPr/>
          <p:nvPr/>
        </p:nvSpPr>
        <p:spPr>
          <a:xfrm>
            <a:off x="1476455" y="2317020"/>
            <a:ext cx="63847" cy="55549"/>
          </a:xfrm>
          <a:custGeom>
            <a:avLst/>
            <a:gdLst/>
            <a:ahLst/>
            <a:cxnLst/>
            <a:rect l="l" t="t" r="r" b="b"/>
            <a:pathLst>
              <a:path w="1031" h="897" extrusionOk="0">
                <a:moveTo>
                  <a:pt x="480" y="0"/>
                </a:moveTo>
                <a:cubicBezTo>
                  <a:pt x="477" y="0"/>
                  <a:pt x="474" y="1"/>
                  <a:pt x="471" y="1"/>
                </a:cubicBezTo>
                <a:cubicBezTo>
                  <a:pt x="132" y="89"/>
                  <a:pt x="0" y="572"/>
                  <a:pt x="274" y="791"/>
                </a:cubicBezTo>
                <a:cubicBezTo>
                  <a:pt x="359" y="862"/>
                  <a:pt x="468" y="896"/>
                  <a:pt x="576" y="896"/>
                </a:cubicBezTo>
                <a:cubicBezTo>
                  <a:pt x="634" y="896"/>
                  <a:pt x="692" y="886"/>
                  <a:pt x="746" y="867"/>
                </a:cubicBezTo>
                <a:cubicBezTo>
                  <a:pt x="910" y="813"/>
                  <a:pt x="1009" y="670"/>
                  <a:pt x="1019" y="506"/>
                </a:cubicBezTo>
                <a:cubicBezTo>
                  <a:pt x="1031" y="319"/>
                  <a:pt x="943" y="122"/>
                  <a:pt x="778" y="45"/>
                </a:cubicBezTo>
                <a:cubicBezTo>
                  <a:pt x="772" y="42"/>
                  <a:pt x="766" y="41"/>
                  <a:pt x="760" y="41"/>
                </a:cubicBezTo>
                <a:cubicBezTo>
                  <a:pt x="724" y="41"/>
                  <a:pt x="696" y="92"/>
                  <a:pt x="734" y="111"/>
                </a:cubicBezTo>
                <a:cubicBezTo>
                  <a:pt x="987" y="231"/>
                  <a:pt x="1031" y="637"/>
                  <a:pt x="767" y="779"/>
                </a:cubicBezTo>
                <a:cubicBezTo>
                  <a:pt x="712" y="810"/>
                  <a:pt x="649" y="824"/>
                  <a:pt x="586" y="824"/>
                </a:cubicBezTo>
                <a:cubicBezTo>
                  <a:pt x="512" y="824"/>
                  <a:pt x="438" y="804"/>
                  <a:pt x="373" y="769"/>
                </a:cubicBezTo>
                <a:cubicBezTo>
                  <a:pt x="241" y="692"/>
                  <a:pt x="186" y="560"/>
                  <a:pt x="208" y="418"/>
                </a:cubicBezTo>
                <a:cubicBezTo>
                  <a:pt x="230" y="265"/>
                  <a:pt x="339" y="122"/>
                  <a:pt x="493" y="78"/>
                </a:cubicBezTo>
                <a:cubicBezTo>
                  <a:pt x="534" y="68"/>
                  <a:pt x="518" y="0"/>
                  <a:pt x="480" y="0"/>
                </a:cubicBezTo>
                <a:close/>
              </a:path>
            </a:pathLst>
          </a:custGeom>
          <a:solidFill>
            <a:srgbClr val="EDEF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1"/>
          <p:cNvSpPr/>
          <p:nvPr/>
        </p:nvSpPr>
        <p:spPr>
          <a:xfrm>
            <a:off x="2139451" y="1290386"/>
            <a:ext cx="1060694" cy="639030"/>
          </a:xfrm>
          <a:custGeom>
            <a:avLst/>
            <a:gdLst/>
            <a:ahLst/>
            <a:cxnLst/>
            <a:rect l="l" t="t" r="r" b="b"/>
            <a:pathLst>
              <a:path w="17128" h="10319" extrusionOk="0">
                <a:moveTo>
                  <a:pt x="17076" y="1"/>
                </a:moveTo>
                <a:cubicBezTo>
                  <a:pt x="17072" y="1"/>
                  <a:pt x="17069" y="1"/>
                  <a:pt x="17065" y="2"/>
                </a:cubicBezTo>
                <a:cubicBezTo>
                  <a:pt x="15761" y="309"/>
                  <a:pt x="14642" y="1077"/>
                  <a:pt x="13688" y="1998"/>
                </a:cubicBezTo>
                <a:cubicBezTo>
                  <a:pt x="12701" y="2962"/>
                  <a:pt x="11912" y="4091"/>
                  <a:pt x="11112" y="5199"/>
                </a:cubicBezTo>
                <a:cubicBezTo>
                  <a:pt x="10289" y="6361"/>
                  <a:pt x="9434" y="7523"/>
                  <a:pt x="8338" y="8444"/>
                </a:cubicBezTo>
                <a:cubicBezTo>
                  <a:pt x="7275" y="9343"/>
                  <a:pt x="5991" y="9924"/>
                  <a:pt x="4621" y="10143"/>
                </a:cubicBezTo>
                <a:cubicBezTo>
                  <a:pt x="4209" y="10210"/>
                  <a:pt x="3792" y="10243"/>
                  <a:pt x="3374" y="10243"/>
                </a:cubicBezTo>
                <a:cubicBezTo>
                  <a:pt x="2416" y="10243"/>
                  <a:pt x="1458" y="10067"/>
                  <a:pt x="565" y="9716"/>
                </a:cubicBezTo>
                <a:cubicBezTo>
                  <a:pt x="400" y="9639"/>
                  <a:pt x="236" y="9573"/>
                  <a:pt x="71" y="9497"/>
                </a:cubicBezTo>
                <a:cubicBezTo>
                  <a:pt x="65" y="9494"/>
                  <a:pt x="59" y="9492"/>
                  <a:pt x="53" y="9492"/>
                </a:cubicBezTo>
                <a:cubicBezTo>
                  <a:pt x="20" y="9492"/>
                  <a:pt x="1" y="9544"/>
                  <a:pt x="39" y="9563"/>
                </a:cubicBezTo>
                <a:cubicBezTo>
                  <a:pt x="1078" y="10069"/>
                  <a:pt x="2223" y="10318"/>
                  <a:pt x="3375" y="10318"/>
                </a:cubicBezTo>
                <a:cubicBezTo>
                  <a:pt x="3571" y="10318"/>
                  <a:pt x="3768" y="10311"/>
                  <a:pt x="3964" y="10297"/>
                </a:cubicBezTo>
                <a:cubicBezTo>
                  <a:pt x="5312" y="10198"/>
                  <a:pt x="6639" y="9760"/>
                  <a:pt x="7746" y="8981"/>
                </a:cubicBezTo>
                <a:cubicBezTo>
                  <a:pt x="8908" y="8181"/>
                  <a:pt x="9818" y="7085"/>
                  <a:pt x="10652" y="5966"/>
                </a:cubicBezTo>
                <a:cubicBezTo>
                  <a:pt x="11507" y="4815"/>
                  <a:pt x="12285" y="3620"/>
                  <a:pt x="13249" y="2568"/>
                </a:cubicBezTo>
                <a:cubicBezTo>
                  <a:pt x="14170" y="1559"/>
                  <a:pt x="15278" y="649"/>
                  <a:pt x="16604" y="210"/>
                </a:cubicBezTo>
                <a:cubicBezTo>
                  <a:pt x="16758" y="166"/>
                  <a:pt x="16923" y="122"/>
                  <a:pt x="17087" y="78"/>
                </a:cubicBezTo>
                <a:cubicBezTo>
                  <a:pt x="17128" y="69"/>
                  <a:pt x="17121" y="1"/>
                  <a:pt x="170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1"/>
          <p:cNvSpPr/>
          <p:nvPr/>
        </p:nvSpPr>
        <p:spPr>
          <a:xfrm>
            <a:off x="2972128" y="1360117"/>
            <a:ext cx="689749" cy="333294"/>
          </a:xfrm>
          <a:custGeom>
            <a:avLst/>
            <a:gdLst/>
            <a:ahLst/>
            <a:cxnLst/>
            <a:rect l="l" t="t" r="r" b="b"/>
            <a:pathLst>
              <a:path w="11138" h="5382" extrusionOk="0">
                <a:moveTo>
                  <a:pt x="7825" y="1"/>
                </a:moveTo>
                <a:cubicBezTo>
                  <a:pt x="7819" y="1"/>
                  <a:pt x="7813" y="2"/>
                  <a:pt x="7807" y="5"/>
                </a:cubicBezTo>
                <a:cubicBezTo>
                  <a:pt x="6393" y="663"/>
                  <a:pt x="4990" y="1332"/>
                  <a:pt x="3575" y="2000"/>
                </a:cubicBezTo>
                <a:cubicBezTo>
                  <a:pt x="2863" y="2329"/>
                  <a:pt x="2161" y="2658"/>
                  <a:pt x="1448" y="2987"/>
                </a:cubicBezTo>
                <a:cubicBezTo>
                  <a:pt x="922" y="3240"/>
                  <a:pt x="319" y="3547"/>
                  <a:pt x="144" y="4161"/>
                </a:cubicBezTo>
                <a:cubicBezTo>
                  <a:pt x="1" y="4697"/>
                  <a:pt x="319" y="5147"/>
                  <a:pt x="824" y="5301"/>
                </a:cubicBezTo>
                <a:cubicBezTo>
                  <a:pt x="999" y="5357"/>
                  <a:pt x="1181" y="5381"/>
                  <a:pt x="1364" y="5381"/>
                </a:cubicBezTo>
                <a:cubicBezTo>
                  <a:pt x="1786" y="5381"/>
                  <a:pt x="2214" y="5253"/>
                  <a:pt x="2588" y="5092"/>
                </a:cubicBezTo>
                <a:cubicBezTo>
                  <a:pt x="3214" y="4840"/>
                  <a:pt x="3784" y="4490"/>
                  <a:pt x="4398" y="4226"/>
                </a:cubicBezTo>
                <a:cubicBezTo>
                  <a:pt x="5044" y="3952"/>
                  <a:pt x="5713" y="3744"/>
                  <a:pt x="6393" y="3601"/>
                </a:cubicBezTo>
                <a:cubicBezTo>
                  <a:pt x="7118" y="3447"/>
                  <a:pt x="7854" y="3370"/>
                  <a:pt x="8590" y="3370"/>
                </a:cubicBezTo>
                <a:cubicBezTo>
                  <a:pt x="9425" y="3370"/>
                  <a:pt x="10259" y="3469"/>
                  <a:pt x="11074" y="3667"/>
                </a:cubicBezTo>
                <a:cubicBezTo>
                  <a:pt x="11077" y="3668"/>
                  <a:pt x="11080" y="3668"/>
                  <a:pt x="11083" y="3668"/>
                </a:cubicBezTo>
                <a:cubicBezTo>
                  <a:pt x="11121" y="3668"/>
                  <a:pt x="11137" y="3600"/>
                  <a:pt x="11096" y="3591"/>
                </a:cubicBezTo>
                <a:cubicBezTo>
                  <a:pt x="10280" y="3395"/>
                  <a:pt x="9442" y="3298"/>
                  <a:pt x="8604" y="3298"/>
                </a:cubicBezTo>
                <a:cubicBezTo>
                  <a:pt x="8125" y="3298"/>
                  <a:pt x="7646" y="3329"/>
                  <a:pt x="7171" y="3393"/>
                </a:cubicBezTo>
                <a:cubicBezTo>
                  <a:pt x="5889" y="3557"/>
                  <a:pt x="4671" y="3963"/>
                  <a:pt x="3521" y="4555"/>
                </a:cubicBezTo>
                <a:cubicBezTo>
                  <a:pt x="2917" y="4862"/>
                  <a:pt x="2303" y="5202"/>
                  <a:pt x="1623" y="5290"/>
                </a:cubicBezTo>
                <a:cubicBezTo>
                  <a:pt x="1550" y="5297"/>
                  <a:pt x="1472" y="5302"/>
                  <a:pt x="1392" y="5302"/>
                </a:cubicBezTo>
                <a:cubicBezTo>
                  <a:pt x="898" y="5302"/>
                  <a:pt x="321" y="5138"/>
                  <a:pt x="198" y="4610"/>
                </a:cubicBezTo>
                <a:cubicBezTo>
                  <a:pt x="45" y="3919"/>
                  <a:pt x="724" y="3437"/>
                  <a:pt x="1262" y="3163"/>
                </a:cubicBezTo>
                <a:cubicBezTo>
                  <a:pt x="1909" y="2845"/>
                  <a:pt x="2578" y="2549"/>
                  <a:pt x="3246" y="2231"/>
                </a:cubicBezTo>
                <a:cubicBezTo>
                  <a:pt x="4781" y="1518"/>
                  <a:pt x="6316" y="794"/>
                  <a:pt x="7851" y="71"/>
                </a:cubicBezTo>
                <a:cubicBezTo>
                  <a:pt x="7889" y="52"/>
                  <a:pt x="7861" y="1"/>
                  <a:pt x="78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1"/>
          <p:cNvSpPr/>
          <p:nvPr/>
        </p:nvSpPr>
        <p:spPr>
          <a:xfrm>
            <a:off x="2166637" y="1373686"/>
            <a:ext cx="608252" cy="155748"/>
          </a:xfrm>
          <a:custGeom>
            <a:avLst/>
            <a:gdLst/>
            <a:ahLst/>
            <a:cxnLst/>
            <a:rect l="l" t="t" r="r" b="b"/>
            <a:pathLst>
              <a:path w="9822" h="2515" extrusionOk="0">
                <a:moveTo>
                  <a:pt x="9768" y="1"/>
                </a:moveTo>
                <a:cubicBezTo>
                  <a:pt x="9757" y="1"/>
                  <a:pt x="9747" y="6"/>
                  <a:pt x="9741" y="19"/>
                </a:cubicBezTo>
                <a:cubicBezTo>
                  <a:pt x="9160" y="1215"/>
                  <a:pt x="7986" y="1971"/>
                  <a:pt x="6726" y="2278"/>
                </a:cubicBezTo>
                <a:cubicBezTo>
                  <a:pt x="6287" y="2386"/>
                  <a:pt x="5845" y="2436"/>
                  <a:pt x="5404" y="2436"/>
                </a:cubicBezTo>
                <a:cubicBezTo>
                  <a:pt x="4377" y="2436"/>
                  <a:pt x="3357" y="2169"/>
                  <a:pt x="2406" y="1763"/>
                </a:cubicBezTo>
                <a:cubicBezTo>
                  <a:pt x="1584" y="1412"/>
                  <a:pt x="816" y="962"/>
                  <a:pt x="71" y="469"/>
                </a:cubicBezTo>
                <a:cubicBezTo>
                  <a:pt x="66" y="466"/>
                  <a:pt x="61" y="465"/>
                  <a:pt x="57" y="465"/>
                </a:cubicBezTo>
                <a:cubicBezTo>
                  <a:pt x="28" y="465"/>
                  <a:pt x="0" y="516"/>
                  <a:pt x="38" y="535"/>
                </a:cubicBezTo>
                <a:cubicBezTo>
                  <a:pt x="1386" y="1434"/>
                  <a:pt x="2867" y="2212"/>
                  <a:pt x="4478" y="2453"/>
                </a:cubicBezTo>
                <a:cubicBezTo>
                  <a:pt x="4772" y="2494"/>
                  <a:pt x="5068" y="2515"/>
                  <a:pt x="5363" y="2515"/>
                </a:cubicBezTo>
                <a:cubicBezTo>
                  <a:pt x="6426" y="2515"/>
                  <a:pt x="7481" y="2245"/>
                  <a:pt x="8381" y="1653"/>
                </a:cubicBezTo>
                <a:cubicBezTo>
                  <a:pt x="8985" y="1258"/>
                  <a:pt x="9489" y="721"/>
                  <a:pt x="9806" y="63"/>
                </a:cubicBezTo>
                <a:cubicBezTo>
                  <a:pt x="9822" y="32"/>
                  <a:pt x="9794" y="1"/>
                  <a:pt x="9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51"/>
          <p:cNvSpPr/>
          <p:nvPr/>
        </p:nvSpPr>
        <p:spPr>
          <a:xfrm>
            <a:off x="1009274" y="1457033"/>
            <a:ext cx="171849" cy="215260"/>
          </a:xfrm>
          <a:custGeom>
            <a:avLst/>
            <a:gdLst/>
            <a:ahLst/>
            <a:cxnLst/>
            <a:rect l="l" t="t" r="r" b="b"/>
            <a:pathLst>
              <a:path w="2775" h="3476" extrusionOk="0">
                <a:moveTo>
                  <a:pt x="1392" y="796"/>
                </a:moveTo>
                <a:cubicBezTo>
                  <a:pt x="1757" y="796"/>
                  <a:pt x="2052" y="1147"/>
                  <a:pt x="1963" y="1543"/>
                </a:cubicBezTo>
                <a:cubicBezTo>
                  <a:pt x="1919" y="1773"/>
                  <a:pt x="1744" y="1948"/>
                  <a:pt x="1524" y="2004"/>
                </a:cubicBezTo>
                <a:cubicBezTo>
                  <a:pt x="1484" y="2012"/>
                  <a:pt x="1444" y="2016"/>
                  <a:pt x="1405" y="2016"/>
                </a:cubicBezTo>
                <a:cubicBezTo>
                  <a:pt x="1040" y="2016"/>
                  <a:pt x="745" y="1665"/>
                  <a:pt x="834" y="1269"/>
                </a:cubicBezTo>
                <a:cubicBezTo>
                  <a:pt x="878" y="1039"/>
                  <a:pt x="1053" y="863"/>
                  <a:pt x="1273" y="808"/>
                </a:cubicBezTo>
                <a:cubicBezTo>
                  <a:pt x="1313" y="800"/>
                  <a:pt x="1353" y="796"/>
                  <a:pt x="1392" y="796"/>
                </a:cubicBezTo>
                <a:close/>
                <a:moveTo>
                  <a:pt x="1394" y="1"/>
                </a:moveTo>
                <a:cubicBezTo>
                  <a:pt x="1347" y="1"/>
                  <a:pt x="1299" y="3"/>
                  <a:pt x="1251" y="8"/>
                </a:cubicBezTo>
                <a:cubicBezTo>
                  <a:pt x="615" y="85"/>
                  <a:pt x="111" y="611"/>
                  <a:pt x="33" y="1258"/>
                </a:cubicBezTo>
                <a:cubicBezTo>
                  <a:pt x="1" y="1587"/>
                  <a:pt x="67" y="1883"/>
                  <a:pt x="198" y="2135"/>
                </a:cubicBezTo>
                <a:cubicBezTo>
                  <a:pt x="231" y="2201"/>
                  <a:pt x="275" y="2255"/>
                  <a:pt x="318" y="2311"/>
                </a:cubicBezTo>
                <a:lnTo>
                  <a:pt x="1152" y="3352"/>
                </a:lnTo>
                <a:cubicBezTo>
                  <a:pt x="1217" y="3434"/>
                  <a:pt x="1314" y="3475"/>
                  <a:pt x="1410" y="3475"/>
                </a:cubicBezTo>
                <a:cubicBezTo>
                  <a:pt x="1506" y="3475"/>
                  <a:pt x="1602" y="3434"/>
                  <a:pt x="1667" y="3352"/>
                </a:cubicBezTo>
                <a:lnTo>
                  <a:pt x="2248" y="2596"/>
                </a:lnTo>
                <a:cubicBezTo>
                  <a:pt x="2303" y="2530"/>
                  <a:pt x="2402" y="2387"/>
                  <a:pt x="2501" y="2267"/>
                </a:cubicBezTo>
                <a:cubicBezTo>
                  <a:pt x="2665" y="2026"/>
                  <a:pt x="2774" y="1741"/>
                  <a:pt x="2774" y="1444"/>
                </a:cubicBezTo>
                <a:cubicBezTo>
                  <a:pt x="2774" y="650"/>
                  <a:pt x="2152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51"/>
          <p:cNvSpPr/>
          <p:nvPr/>
        </p:nvSpPr>
        <p:spPr>
          <a:xfrm>
            <a:off x="483757" y="2332255"/>
            <a:ext cx="554127" cy="302702"/>
          </a:xfrm>
          <a:custGeom>
            <a:avLst/>
            <a:gdLst/>
            <a:ahLst/>
            <a:cxnLst/>
            <a:rect l="l" t="t" r="r" b="b"/>
            <a:pathLst>
              <a:path w="8948" h="4888" extrusionOk="0">
                <a:moveTo>
                  <a:pt x="7898" y="1"/>
                </a:moveTo>
                <a:cubicBezTo>
                  <a:pt x="7283" y="1"/>
                  <a:pt x="6520" y="301"/>
                  <a:pt x="5932" y="654"/>
                </a:cubicBezTo>
                <a:cubicBezTo>
                  <a:pt x="5932" y="654"/>
                  <a:pt x="5296" y="983"/>
                  <a:pt x="5055" y="1159"/>
                </a:cubicBezTo>
                <a:lnTo>
                  <a:pt x="5044" y="1169"/>
                </a:lnTo>
                <a:lnTo>
                  <a:pt x="2862" y="840"/>
                </a:lnTo>
                <a:cubicBezTo>
                  <a:pt x="2825" y="836"/>
                  <a:pt x="2789" y="834"/>
                  <a:pt x="2752" y="834"/>
                </a:cubicBezTo>
                <a:cubicBezTo>
                  <a:pt x="2607" y="834"/>
                  <a:pt x="2468" y="869"/>
                  <a:pt x="2336" y="940"/>
                </a:cubicBezTo>
                <a:lnTo>
                  <a:pt x="2160" y="1049"/>
                </a:lnTo>
                <a:cubicBezTo>
                  <a:pt x="2073" y="1093"/>
                  <a:pt x="2073" y="1247"/>
                  <a:pt x="2172" y="1290"/>
                </a:cubicBezTo>
                <a:lnTo>
                  <a:pt x="3783" y="2068"/>
                </a:lnTo>
                <a:lnTo>
                  <a:pt x="3783" y="2090"/>
                </a:lnTo>
                <a:cubicBezTo>
                  <a:pt x="2928" y="2716"/>
                  <a:pt x="2204" y="3252"/>
                  <a:pt x="2204" y="3252"/>
                </a:cubicBezTo>
                <a:cubicBezTo>
                  <a:pt x="2194" y="3264"/>
                  <a:pt x="2182" y="3264"/>
                  <a:pt x="2182" y="3274"/>
                </a:cubicBezTo>
                <a:cubicBezTo>
                  <a:pt x="1950" y="3433"/>
                  <a:pt x="1686" y="3521"/>
                  <a:pt x="1419" y="3521"/>
                </a:cubicBezTo>
                <a:cubicBezTo>
                  <a:pt x="1333" y="3521"/>
                  <a:pt x="1248" y="3512"/>
                  <a:pt x="1163" y="3494"/>
                </a:cubicBezTo>
                <a:lnTo>
                  <a:pt x="308" y="3318"/>
                </a:lnTo>
                <a:cubicBezTo>
                  <a:pt x="294" y="3314"/>
                  <a:pt x="277" y="3311"/>
                  <a:pt x="259" y="3311"/>
                </a:cubicBezTo>
                <a:cubicBezTo>
                  <a:pt x="234" y="3311"/>
                  <a:pt x="207" y="3317"/>
                  <a:pt x="187" y="3330"/>
                </a:cubicBezTo>
                <a:cubicBezTo>
                  <a:pt x="33" y="3395"/>
                  <a:pt x="1" y="3625"/>
                  <a:pt x="132" y="3735"/>
                </a:cubicBezTo>
                <a:lnTo>
                  <a:pt x="1119" y="4667"/>
                </a:lnTo>
                <a:cubicBezTo>
                  <a:pt x="1216" y="4757"/>
                  <a:pt x="1340" y="4808"/>
                  <a:pt x="1465" y="4808"/>
                </a:cubicBezTo>
                <a:cubicBezTo>
                  <a:pt x="1537" y="4808"/>
                  <a:pt x="1610" y="4791"/>
                  <a:pt x="1678" y="4755"/>
                </a:cubicBezTo>
                <a:lnTo>
                  <a:pt x="2138" y="4514"/>
                </a:lnTo>
                <a:lnTo>
                  <a:pt x="4463" y="3286"/>
                </a:lnTo>
                <a:lnTo>
                  <a:pt x="4211" y="4777"/>
                </a:lnTo>
                <a:cubicBezTo>
                  <a:pt x="4200" y="4827"/>
                  <a:pt x="4237" y="4888"/>
                  <a:pt x="4287" y="4888"/>
                </a:cubicBezTo>
                <a:cubicBezTo>
                  <a:pt x="4291" y="4888"/>
                  <a:pt x="4295" y="4887"/>
                  <a:pt x="4299" y="4886"/>
                </a:cubicBezTo>
                <a:lnTo>
                  <a:pt x="4408" y="4886"/>
                </a:lnTo>
                <a:cubicBezTo>
                  <a:pt x="4562" y="4886"/>
                  <a:pt x="4693" y="4787"/>
                  <a:pt x="4770" y="4645"/>
                </a:cubicBezTo>
                <a:lnTo>
                  <a:pt x="5702" y="2628"/>
                </a:lnTo>
                <a:lnTo>
                  <a:pt x="8454" y="1169"/>
                </a:lnTo>
                <a:cubicBezTo>
                  <a:pt x="8816" y="983"/>
                  <a:pt x="8947" y="633"/>
                  <a:pt x="8761" y="358"/>
                </a:cubicBezTo>
                <a:cubicBezTo>
                  <a:pt x="8566" y="103"/>
                  <a:pt x="8258" y="1"/>
                  <a:pt x="7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51"/>
          <p:cNvSpPr/>
          <p:nvPr/>
        </p:nvSpPr>
        <p:spPr>
          <a:xfrm>
            <a:off x="1706577" y="1701523"/>
            <a:ext cx="242446" cy="87380"/>
          </a:xfrm>
          <a:custGeom>
            <a:avLst/>
            <a:gdLst/>
            <a:ahLst/>
            <a:cxnLst/>
            <a:rect l="l" t="t" r="r" b="b"/>
            <a:pathLst>
              <a:path w="3915" h="1411" extrusionOk="0">
                <a:moveTo>
                  <a:pt x="2247" y="0"/>
                </a:moveTo>
                <a:cubicBezTo>
                  <a:pt x="2086" y="0"/>
                  <a:pt x="1919" y="54"/>
                  <a:pt x="1776" y="139"/>
                </a:cubicBezTo>
                <a:cubicBezTo>
                  <a:pt x="1535" y="292"/>
                  <a:pt x="1360" y="512"/>
                  <a:pt x="1196" y="741"/>
                </a:cubicBezTo>
                <a:cubicBezTo>
                  <a:pt x="1206" y="577"/>
                  <a:pt x="1053" y="434"/>
                  <a:pt x="889" y="424"/>
                </a:cubicBezTo>
                <a:cubicBezTo>
                  <a:pt x="881" y="423"/>
                  <a:pt x="873" y="423"/>
                  <a:pt x="865" y="423"/>
                </a:cubicBezTo>
                <a:cubicBezTo>
                  <a:pt x="719" y="423"/>
                  <a:pt x="576" y="518"/>
                  <a:pt x="472" y="632"/>
                </a:cubicBezTo>
                <a:cubicBezTo>
                  <a:pt x="209" y="917"/>
                  <a:pt x="56" y="1268"/>
                  <a:pt x="0" y="1411"/>
                </a:cubicBezTo>
                <a:lnTo>
                  <a:pt x="3739" y="1377"/>
                </a:lnTo>
                <a:cubicBezTo>
                  <a:pt x="3915" y="1147"/>
                  <a:pt x="3783" y="775"/>
                  <a:pt x="3531" y="643"/>
                </a:cubicBezTo>
                <a:cubicBezTo>
                  <a:pt x="3445" y="600"/>
                  <a:pt x="3351" y="581"/>
                  <a:pt x="3256" y="581"/>
                </a:cubicBezTo>
                <a:cubicBezTo>
                  <a:pt x="3060" y="581"/>
                  <a:pt x="2860" y="664"/>
                  <a:pt x="2719" y="797"/>
                </a:cubicBezTo>
                <a:cubicBezTo>
                  <a:pt x="2906" y="588"/>
                  <a:pt x="2807" y="226"/>
                  <a:pt x="2566" y="84"/>
                </a:cubicBezTo>
                <a:cubicBezTo>
                  <a:pt x="2468" y="26"/>
                  <a:pt x="2359" y="0"/>
                  <a:pt x="2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51"/>
          <p:cNvSpPr/>
          <p:nvPr/>
        </p:nvSpPr>
        <p:spPr>
          <a:xfrm>
            <a:off x="3469839" y="1167522"/>
            <a:ext cx="242446" cy="87751"/>
          </a:xfrm>
          <a:custGeom>
            <a:avLst/>
            <a:gdLst/>
            <a:ahLst/>
            <a:cxnLst/>
            <a:rect l="l" t="t" r="r" b="b"/>
            <a:pathLst>
              <a:path w="3915" h="1417" extrusionOk="0">
                <a:moveTo>
                  <a:pt x="2249" y="1"/>
                </a:moveTo>
                <a:cubicBezTo>
                  <a:pt x="2087" y="1"/>
                  <a:pt x="1920" y="53"/>
                  <a:pt x="1777" y="144"/>
                </a:cubicBezTo>
                <a:cubicBezTo>
                  <a:pt x="1536" y="286"/>
                  <a:pt x="1360" y="517"/>
                  <a:pt x="1195" y="736"/>
                </a:cubicBezTo>
                <a:cubicBezTo>
                  <a:pt x="1207" y="571"/>
                  <a:pt x="1053" y="440"/>
                  <a:pt x="888" y="429"/>
                </a:cubicBezTo>
                <a:cubicBezTo>
                  <a:pt x="880" y="429"/>
                  <a:pt x="872" y="428"/>
                  <a:pt x="864" y="428"/>
                </a:cubicBezTo>
                <a:cubicBezTo>
                  <a:pt x="719" y="428"/>
                  <a:pt x="576" y="523"/>
                  <a:pt x="472" y="627"/>
                </a:cubicBezTo>
                <a:cubicBezTo>
                  <a:pt x="209" y="912"/>
                  <a:pt x="67" y="1263"/>
                  <a:pt x="1" y="1416"/>
                </a:cubicBezTo>
                <a:lnTo>
                  <a:pt x="3739" y="1383"/>
                </a:lnTo>
                <a:cubicBezTo>
                  <a:pt x="3914" y="1141"/>
                  <a:pt x="3783" y="769"/>
                  <a:pt x="3531" y="637"/>
                </a:cubicBezTo>
                <a:cubicBezTo>
                  <a:pt x="3445" y="594"/>
                  <a:pt x="3351" y="575"/>
                  <a:pt x="3256" y="575"/>
                </a:cubicBezTo>
                <a:cubicBezTo>
                  <a:pt x="3060" y="575"/>
                  <a:pt x="2860" y="658"/>
                  <a:pt x="2720" y="791"/>
                </a:cubicBezTo>
                <a:cubicBezTo>
                  <a:pt x="2906" y="593"/>
                  <a:pt x="2807" y="221"/>
                  <a:pt x="2566" y="78"/>
                </a:cubicBezTo>
                <a:cubicBezTo>
                  <a:pt x="2468" y="25"/>
                  <a:pt x="2360" y="1"/>
                  <a:pt x="2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51"/>
          <p:cNvSpPr/>
          <p:nvPr/>
        </p:nvSpPr>
        <p:spPr>
          <a:xfrm>
            <a:off x="1902826" y="1169194"/>
            <a:ext cx="242384" cy="87380"/>
          </a:xfrm>
          <a:custGeom>
            <a:avLst/>
            <a:gdLst/>
            <a:ahLst/>
            <a:cxnLst/>
            <a:rect l="l" t="t" r="r" b="b"/>
            <a:pathLst>
              <a:path w="3914" h="1411" extrusionOk="0">
                <a:moveTo>
                  <a:pt x="2244" y="1"/>
                </a:moveTo>
                <a:cubicBezTo>
                  <a:pt x="2080" y="1"/>
                  <a:pt x="1913" y="54"/>
                  <a:pt x="1776" y="139"/>
                </a:cubicBezTo>
                <a:cubicBezTo>
                  <a:pt x="1535" y="281"/>
                  <a:pt x="1360" y="512"/>
                  <a:pt x="1195" y="731"/>
                </a:cubicBezTo>
                <a:cubicBezTo>
                  <a:pt x="1195" y="578"/>
                  <a:pt x="1041" y="435"/>
                  <a:pt x="888" y="424"/>
                </a:cubicBezTo>
                <a:cubicBezTo>
                  <a:pt x="879" y="424"/>
                  <a:pt x="871" y="423"/>
                  <a:pt x="862" y="423"/>
                </a:cubicBezTo>
                <a:cubicBezTo>
                  <a:pt x="709" y="423"/>
                  <a:pt x="575" y="518"/>
                  <a:pt x="471" y="632"/>
                </a:cubicBezTo>
                <a:cubicBezTo>
                  <a:pt x="208" y="917"/>
                  <a:pt x="55" y="1257"/>
                  <a:pt x="0" y="1411"/>
                </a:cubicBezTo>
                <a:lnTo>
                  <a:pt x="3739" y="1378"/>
                </a:lnTo>
                <a:cubicBezTo>
                  <a:pt x="3914" y="1136"/>
                  <a:pt x="3782" y="764"/>
                  <a:pt x="3519" y="632"/>
                </a:cubicBezTo>
                <a:cubicBezTo>
                  <a:pt x="3438" y="593"/>
                  <a:pt x="3347" y="575"/>
                  <a:pt x="3255" y="575"/>
                </a:cubicBezTo>
                <a:cubicBezTo>
                  <a:pt x="3062" y="575"/>
                  <a:pt x="2860" y="656"/>
                  <a:pt x="2719" y="797"/>
                </a:cubicBezTo>
                <a:cubicBezTo>
                  <a:pt x="2905" y="588"/>
                  <a:pt x="2807" y="215"/>
                  <a:pt x="2566" y="84"/>
                </a:cubicBezTo>
                <a:cubicBezTo>
                  <a:pt x="2468" y="26"/>
                  <a:pt x="2357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51"/>
          <p:cNvSpPr/>
          <p:nvPr/>
        </p:nvSpPr>
        <p:spPr>
          <a:xfrm>
            <a:off x="500725" y="2038285"/>
            <a:ext cx="242508" cy="87380"/>
          </a:xfrm>
          <a:custGeom>
            <a:avLst/>
            <a:gdLst/>
            <a:ahLst/>
            <a:cxnLst/>
            <a:rect l="l" t="t" r="r" b="b"/>
            <a:pathLst>
              <a:path w="3916" h="1411" extrusionOk="0">
                <a:moveTo>
                  <a:pt x="2245" y="0"/>
                </a:moveTo>
                <a:cubicBezTo>
                  <a:pt x="2081" y="0"/>
                  <a:pt x="1913" y="54"/>
                  <a:pt x="1777" y="139"/>
                </a:cubicBezTo>
                <a:cubicBezTo>
                  <a:pt x="1536" y="281"/>
                  <a:pt x="1360" y="512"/>
                  <a:pt x="1196" y="731"/>
                </a:cubicBezTo>
                <a:cubicBezTo>
                  <a:pt x="1196" y="577"/>
                  <a:pt x="1043" y="434"/>
                  <a:pt x="889" y="424"/>
                </a:cubicBezTo>
                <a:cubicBezTo>
                  <a:pt x="880" y="423"/>
                  <a:pt x="872" y="423"/>
                  <a:pt x="863" y="423"/>
                </a:cubicBezTo>
                <a:cubicBezTo>
                  <a:pt x="709" y="423"/>
                  <a:pt x="576" y="518"/>
                  <a:pt x="472" y="632"/>
                </a:cubicBezTo>
                <a:cubicBezTo>
                  <a:pt x="209" y="917"/>
                  <a:pt x="56" y="1257"/>
                  <a:pt x="1" y="1411"/>
                </a:cubicBezTo>
                <a:lnTo>
                  <a:pt x="3740" y="1377"/>
                </a:lnTo>
                <a:cubicBezTo>
                  <a:pt x="3915" y="1148"/>
                  <a:pt x="3784" y="763"/>
                  <a:pt x="3520" y="643"/>
                </a:cubicBezTo>
                <a:cubicBezTo>
                  <a:pt x="3435" y="599"/>
                  <a:pt x="3340" y="578"/>
                  <a:pt x="3244" y="578"/>
                </a:cubicBezTo>
                <a:cubicBezTo>
                  <a:pt x="3054" y="578"/>
                  <a:pt x="2858" y="658"/>
                  <a:pt x="2720" y="797"/>
                </a:cubicBezTo>
                <a:cubicBezTo>
                  <a:pt x="2906" y="588"/>
                  <a:pt x="2807" y="215"/>
                  <a:pt x="2566" y="84"/>
                </a:cubicBezTo>
                <a:cubicBezTo>
                  <a:pt x="2468" y="26"/>
                  <a:pt x="2357" y="0"/>
                  <a:pt x="22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1"/>
          <p:cNvSpPr/>
          <p:nvPr/>
        </p:nvSpPr>
        <p:spPr>
          <a:xfrm>
            <a:off x="3898254" y="1931026"/>
            <a:ext cx="242446" cy="87380"/>
          </a:xfrm>
          <a:custGeom>
            <a:avLst/>
            <a:gdLst/>
            <a:ahLst/>
            <a:cxnLst/>
            <a:rect l="l" t="t" r="r" b="b"/>
            <a:pathLst>
              <a:path w="3915" h="1411" extrusionOk="0">
                <a:moveTo>
                  <a:pt x="2259" y="1"/>
                </a:moveTo>
                <a:cubicBezTo>
                  <a:pt x="2093" y="1"/>
                  <a:pt x="1921" y="57"/>
                  <a:pt x="1777" y="149"/>
                </a:cubicBezTo>
                <a:cubicBezTo>
                  <a:pt x="1547" y="292"/>
                  <a:pt x="1371" y="522"/>
                  <a:pt x="1196" y="741"/>
                </a:cubicBezTo>
                <a:cubicBezTo>
                  <a:pt x="1206" y="577"/>
                  <a:pt x="1053" y="446"/>
                  <a:pt x="889" y="434"/>
                </a:cubicBezTo>
                <a:cubicBezTo>
                  <a:pt x="881" y="434"/>
                  <a:pt x="872" y="433"/>
                  <a:pt x="864" y="433"/>
                </a:cubicBezTo>
                <a:cubicBezTo>
                  <a:pt x="719" y="433"/>
                  <a:pt x="577" y="518"/>
                  <a:pt x="483" y="631"/>
                </a:cubicBezTo>
                <a:cubicBezTo>
                  <a:pt x="220" y="917"/>
                  <a:pt x="66" y="1267"/>
                  <a:pt x="0" y="1410"/>
                </a:cubicBezTo>
                <a:lnTo>
                  <a:pt x="3740" y="1377"/>
                </a:lnTo>
                <a:cubicBezTo>
                  <a:pt x="3915" y="1147"/>
                  <a:pt x="3794" y="774"/>
                  <a:pt x="3531" y="643"/>
                </a:cubicBezTo>
                <a:cubicBezTo>
                  <a:pt x="3445" y="600"/>
                  <a:pt x="3352" y="580"/>
                  <a:pt x="3258" y="580"/>
                </a:cubicBezTo>
                <a:cubicBezTo>
                  <a:pt x="3064" y="580"/>
                  <a:pt x="2867" y="663"/>
                  <a:pt x="2720" y="796"/>
                </a:cubicBezTo>
                <a:cubicBezTo>
                  <a:pt x="2917" y="599"/>
                  <a:pt x="2819" y="226"/>
                  <a:pt x="2577" y="83"/>
                </a:cubicBezTo>
                <a:cubicBezTo>
                  <a:pt x="2481" y="26"/>
                  <a:pt x="2371" y="1"/>
                  <a:pt x="22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51"/>
          <p:cNvSpPr/>
          <p:nvPr/>
        </p:nvSpPr>
        <p:spPr>
          <a:xfrm>
            <a:off x="578135" y="1671736"/>
            <a:ext cx="166461" cy="60132"/>
          </a:xfrm>
          <a:custGeom>
            <a:avLst/>
            <a:gdLst/>
            <a:ahLst/>
            <a:cxnLst/>
            <a:rect l="l" t="t" r="r" b="b"/>
            <a:pathLst>
              <a:path w="2688" h="971" extrusionOk="0">
                <a:moveTo>
                  <a:pt x="1538" y="1"/>
                </a:moveTo>
                <a:cubicBezTo>
                  <a:pt x="1427" y="1"/>
                  <a:pt x="1313" y="36"/>
                  <a:pt x="1218" y="94"/>
                </a:cubicBezTo>
                <a:cubicBezTo>
                  <a:pt x="1053" y="192"/>
                  <a:pt x="933" y="357"/>
                  <a:pt x="812" y="499"/>
                </a:cubicBezTo>
                <a:cubicBezTo>
                  <a:pt x="823" y="389"/>
                  <a:pt x="714" y="301"/>
                  <a:pt x="604" y="291"/>
                </a:cubicBezTo>
                <a:cubicBezTo>
                  <a:pt x="596" y="290"/>
                  <a:pt x="587" y="290"/>
                  <a:pt x="579" y="290"/>
                </a:cubicBezTo>
                <a:cubicBezTo>
                  <a:pt x="479" y="290"/>
                  <a:pt x="389" y="352"/>
                  <a:pt x="319" y="433"/>
                </a:cubicBezTo>
                <a:cubicBezTo>
                  <a:pt x="143" y="630"/>
                  <a:pt x="34" y="872"/>
                  <a:pt x="0" y="971"/>
                </a:cubicBezTo>
                <a:lnTo>
                  <a:pt x="2566" y="949"/>
                </a:lnTo>
                <a:cubicBezTo>
                  <a:pt x="2687" y="784"/>
                  <a:pt x="2599" y="532"/>
                  <a:pt x="2424" y="433"/>
                </a:cubicBezTo>
                <a:cubicBezTo>
                  <a:pt x="2365" y="405"/>
                  <a:pt x="2303" y="393"/>
                  <a:pt x="2241" y="393"/>
                </a:cubicBezTo>
                <a:cubicBezTo>
                  <a:pt x="2106" y="393"/>
                  <a:pt x="1970" y="452"/>
                  <a:pt x="1864" y="543"/>
                </a:cubicBezTo>
                <a:cubicBezTo>
                  <a:pt x="1996" y="401"/>
                  <a:pt x="1930" y="148"/>
                  <a:pt x="1766" y="60"/>
                </a:cubicBezTo>
                <a:cubicBezTo>
                  <a:pt x="1697" y="19"/>
                  <a:pt x="1618" y="1"/>
                  <a:pt x="15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81;p51">
            <a:extLst>
              <a:ext uri="{FF2B5EF4-FFF2-40B4-BE49-F238E27FC236}">
                <a16:creationId xmlns:a16="http://schemas.microsoft.com/office/drawing/2014/main" id="{1A19CB1B-633E-97E6-5934-69CF8EA2F187}"/>
              </a:ext>
            </a:extLst>
          </p:cNvPr>
          <p:cNvSpPr/>
          <p:nvPr/>
        </p:nvSpPr>
        <p:spPr>
          <a:xfrm>
            <a:off x="3502475" y="2264816"/>
            <a:ext cx="121564" cy="165037"/>
          </a:xfrm>
          <a:custGeom>
            <a:avLst/>
            <a:gdLst/>
            <a:ahLst/>
            <a:cxnLst/>
            <a:rect l="l" t="t" r="r" b="b"/>
            <a:pathLst>
              <a:path w="1963" h="2665" extrusionOk="0">
                <a:moveTo>
                  <a:pt x="1560" y="1"/>
                </a:moveTo>
                <a:cubicBezTo>
                  <a:pt x="1540" y="1"/>
                  <a:pt x="1520" y="11"/>
                  <a:pt x="1502" y="33"/>
                </a:cubicBezTo>
                <a:cubicBezTo>
                  <a:pt x="1392" y="197"/>
                  <a:pt x="1392" y="373"/>
                  <a:pt x="1250" y="494"/>
                </a:cubicBezTo>
                <a:cubicBezTo>
                  <a:pt x="1195" y="548"/>
                  <a:pt x="1129" y="548"/>
                  <a:pt x="1063" y="603"/>
                </a:cubicBezTo>
                <a:cubicBezTo>
                  <a:pt x="1009" y="647"/>
                  <a:pt x="975" y="757"/>
                  <a:pt x="932" y="822"/>
                </a:cubicBezTo>
                <a:cubicBezTo>
                  <a:pt x="877" y="888"/>
                  <a:pt x="822" y="965"/>
                  <a:pt x="756" y="998"/>
                </a:cubicBezTo>
                <a:cubicBezTo>
                  <a:pt x="690" y="1030"/>
                  <a:pt x="603" y="1008"/>
                  <a:pt x="559" y="1052"/>
                </a:cubicBezTo>
                <a:cubicBezTo>
                  <a:pt x="471" y="1118"/>
                  <a:pt x="482" y="1272"/>
                  <a:pt x="383" y="1305"/>
                </a:cubicBezTo>
                <a:cubicBezTo>
                  <a:pt x="379" y="1306"/>
                  <a:pt x="375" y="1306"/>
                  <a:pt x="371" y="1306"/>
                </a:cubicBezTo>
                <a:cubicBezTo>
                  <a:pt x="322" y="1306"/>
                  <a:pt x="259" y="1260"/>
                  <a:pt x="202" y="1260"/>
                </a:cubicBezTo>
                <a:cubicBezTo>
                  <a:pt x="197" y="1260"/>
                  <a:pt x="191" y="1260"/>
                  <a:pt x="186" y="1261"/>
                </a:cubicBezTo>
                <a:cubicBezTo>
                  <a:pt x="0" y="1305"/>
                  <a:pt x="32" y="1688"/>
                  <a:pt x="98" y="1864"/>
                </a:cubicBezTo>
                <a:cubicBezTo>
                  <a:pt x="142" y="1985"/>
                  <a:pt x="230" y="2039"/>
                  <a:pt x="252" y="2127"/>
                </a:cubicBezTo>
                <a:cubicBezTo>
                  <a:pt x="285" y="2214"/>
                  <a:pt x="274" y="2368"/>
                  <a:pt x="339" y="2412"/>
                </a:cubicBezTo>
                <a:cubicBezTo>
                  <a:pt x="383" y="2445"/>
                  <a:pt x="449" y="2423"/>
                  <a:pt x="537" y="2456"/>
                </a:cubicBezTo>
                <a:cubicBezTo>
                  <a:pt x="603" y="2478"/>
                  <a:pt x="636" y="2533"/>
                  <a:pt x="680" y="2533"/>
                </a:cubicBezTo>
                <a:cubicBezTo>
                  <a:pt x="746" y="2533"/>
                  <a:pt x="811" y="2489"/>
                  <a:pt x="866" y="2489"/>
                </a:cubicBezTo>
                <a:cubicBezTo>
                  <a:pt x="1009" y="2500"/>
                  <a:pt x="1096" y="2653"/>
                  <a:pt x="1195" y="2664"/>
                </a:cubicBezTo>
                <a:cubicBezTo>
                  <a:pt x="1276" y="2664"/>
                  <a:pt x="1349" y="2597"/>
                  <a:pt x="1412" y="2597"/>
                </a:cubicBezTo>
                <a:cubicBezTo>
                  <a:pt x="1416" y="2597"/>
                  <a:pt x="1421" y="2598"/>
                  <a:pt x="1425" y="2599"/>
                </a:cubicBezTo>
                <a:cubicBezTo>
                  <a:pt x="1535" y="2489"/>
                  <a:pt x="1480" y="2292"/>
                  <a:pt x="1524" y="2138"/>
                </a:cubicBezTo>
                <a:cubicBezTo>
                  <a:pt x="1557" y="2007"/>
                  <a:pt x="1677" y="1985"/>
                  <a:pt x="1721" y="1875"/>
                </a:cubicBezTo>
                <a:cubicBezTo>
                  <a:pt x="1743" y="1732"/>
                  <a:pt x="1699" y="1732"/>
                  <a:pt x="1732" y="1634"/>
                </a:cubicBezTo>
                <a:cubicBezTo>
                  <a:pt x="1776" y="1535"/>
                  <a:pt x="1930" y="1535"/>
                  <a:pt x="1940" y="1447"/>
                </a:cubicBezTo>
                <a:cubicBezTo>
                  <a:pt x="1940" y="1393"/>
                  <a:pt x="1852" y="1315"/>
                  <a:pt x="1820" y="1239"/>
                </a:cubicBezTo>
                <a:cubicBezTo>
                  <a:pt x="1798" y="1173"/>
                  <a:pt x="1765" y="1074"/>
                  <a:pt x="1754" y="1020"/>
                </a:cubicBezTo>
                <a:cubicBezTo>
                  <a:pt x="1721" y="701"/>
                  <a:pt x="1896" y="680"/>
                  <a:pt x="1962" y="460"/>
                </a:cubicBezTo>
                <a:cubicBezTo>
                  <a:pt x="1918" y="373"/>
                  <a:pt x="1809" y="351"/>
                  <a:pt x="1754" y="263"/>
                </a:cubicBezTo>
                <a:cubicBezTo>
                  <a:pt x="1745" y="183"/>
                  <a:pt x="1649" y="1"/>
                  <a:pt x="15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82;p51">
            <a:extLst>
              <a:ext uri="{FF2B5EF4-FFF2-40B4-BE49-F238E27FC236}">
                <a16:creationId xmlns:a16="http://schemas.microsoft.com/office/drawing/2014/main" id="{07E77B0C-85F6-E60B-5078-16BE43410830}"/>
              </a:ext>
            </a:extLst>
          </p:cNvPr>
          <p:cNvSpPr/>
          <p:nvPr/>
        </p:nvSpPr>
        <p:spPr>
          <a:xfrm>
            <a:off x="3475908" y="2399198"/>
            <a:ext cx="34060" cy="31273"/>
          </a:xfrm>
          <a:custGeom>
            <a:avLst/>
            <a:gdLst/>
            <a:ahLst/>
            <a:cxnLst/>
            <a:rect l="l" t="t" r="r" b="b"/>
            <a:pathLst>
              <a:path w="550" h="505" extrusionOk="0">
                <a:moveTo>
                  <a:pt x="276" y="1"/>
                </a:moveTo>
                <a:cubicBezTo>
                  <a:pt x="1" y="1"/>
                  <a:pt x="1" y="505"/>
                  <a:pt x="276" y="505"/>
                </a:cubicBezTo>
                <a:cubicBezTo>
                  <a:pt x="549" y="505"/>
                  <a:pt x="549" y="1"/>
                  <a:pt x="2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79;p51">
            <a:extLst>
              <a:ext uri="{FF2B5EF4-FFF2-40B4-BE49-F238E27FC236}">
                <a16:creationId xmlns:a16="http://schemas.microsoft.com/office/drawing/2014/main" id="{AD08D95F-75EF-83F6-BDD7-0C6F90246717}"/>
              </a:ext>
            </a:extLst>
          </p:cNvPr>
          <p:cNvSpPr/>
          <p:nvPr/>
        </p:nvSpPr>
        <p:spPr>
          <a:xfrm>
            <a:off x="3511950" y="2532280"/>
            <a:ext cx="478080" cy="411508"/>
          </a:xfrm>
          <a:custGeom>
            <a:avLst/>
            <a:gdLst/>
            <a:ahLst/>
            <a:cxnLst/>
            <a:rect l="l" t="t" r="r" b="b"/>
            <a:pathLst>
              <a:path w="7720" h="6645" extrusionOk="0">
                <a:moveTo>
                  <a:pt x="6282" y="1"/>
                </a:moveTo>
                <a:cubicBezTo>
                  <a:pt x="6162" y="66"/>
                  <a:pt x="6107" y="297"/>
                  <a:pt x="6063" y="472"/>
                </a:cubicBezTo>
                <a:cubicBezTo>
                  <a:pt x="6053" y="538"/>
                  <a:pt x="6009" y="604"/>
                  <a:pt x="5997" y="670"/>
                </a:cubicBezTo>
                <a:cubicBezTo>
                  <a:pt x="5965" y="856"/>
                  <a:pt x="5965" y="1086"/>
                  <a:pt x="5899" y="1272"/>
                </a:cubicBezTo>
                <a:cubicBezTo>
                  <a:pt x="5833" y="1426"/>
                  <a:pt x="5724" y="1591"/>
                  <a:pt x="5614" y="1591"/>
                </a:cubicBezTo>
                <a:cubicBezTo>
                  <a:pt x="5526" y="1591"/>
                  <a:pt x="5471" y="1459"/>
                  <a:pt x="5405" y="1415"/>
                </a:cubicBezTo>
                <a:cubicBezTo>
                  <a:pt x="5383" y="1393"/>
                  <a:pt x="5329" y="1382"/>
                  <a:pt x="5296" y="1360"/>
                </a:cubicBezTo>
                <a:cubicBezTo>
                  <a:pt x="5263" y="1328"/>
                  <a:pt x="5197" y="1250"/>
                  <a:pt x="5132" y="1196"/>
                </a:cubicBezTo>
                <a:cubicBezTo>
                  <a:pt x="5022" y="1108"/>
                  <a:pt x="4847" y="1043"/>
                  <a:pt x="4847" y="900"/>
                </a:cubicBezTo>
                <a:cubicBezTo>
                  <a:pt x="4857" y="779"/>
                  <a:pt x="4945" y="757"/>
                  <a:pt x="5032" y="724"/>
                </a:cubicBezTo>
                <a:cubicBezTo>
                  <a:pt x="5066" y="658"/>
                  <a:pt x="5032" y="626"/>
                  <a:pt x="5044" y="571"/>
                </a:cubicBezTo>
                <a:cubicBezTo>
                  <a:pt x="5066" y="483"/>
                  <a:pt x="5142" y="417"/>
                  <a:pt x="5142" y="341"/>
                </a:cubicBezTo>
                <a:cubicBezTo>
                  <a:pt x="5133" y="263"/>
                  <a:pt x="5096" y="241"/>
                  <a:pt x="5047" y="241"/>
                </a:cubicBezTo>
                <a:cubicBezTo>
                  <a:pt x="4979" y="241"/>
                  <a:pt x="4889" y="286"/>
                  <a:pt x="4825" y="286"/>
                </a:cubicBezTo>
                <a:cubicBezTo>
                  <a:pt x="4638" y="275"/>
                  <a:pt x="4430" y="78"/>
                  <a:pt x="4309" y="66"/>
                </a:cubicBezTo>
                <a:lnTo>
                  <a:pt x="4309" y="66"/>
                </a:lnTo>
                <a:cubicBezTo>
                  <a:pt x="4254" y="122"/>
                  <a:pt x="4320" y="165"/>
                  <a:pt x="4309" y="242"/>
                </a:cubicBezTo>
                <a:cubicBezTo>
                  <a:pt x="4284" y="296"/>
                  <a:pt x="4247" y="308"/>
                  <a:pt x="4203" y="308"/>
                </a:cubicBezTo>
                <a:cubicBezTo>
                  <a:pt x="4166" y="308"/>
                  <a:pt x="4125" y="300"/>
                  <a:pt x="4083" y="300"/>
                </a:cubicBezTo>
                <a:cubicBezTo>
                  <a:pt x="4063" y="300"/>
                  <a:pt x="4043" y="302"/>
                  <a:pt x="4024" y="308"/>
                </a:cubicBezTo>
                <a:cubicBezTo>
                  <a:pt x="3892" y="351"/>
                  <a:pt x="3826" y="527"/>
                  <a:pt x="3750" y="658"/>
                </a:cubicBezTo>
                <a:cubicBezTo>
                  <a:pt x="3706" y="746"/>
                  <a:pt x="3640" y="889"/>
                  <a:pt x="3585" y="911"/>
                </a:cubicBezTo>
                <a:cubicBezTo>
                  <a:pt x="3569" y="916"/>
                  <a:pt x="3554" y="919"/>
                  <a:pt x="3540" y="919"/>
                </a:cubicBezTo>
                <a:cubicBezTo>
                  <a:pt x="3408" y="919"/>
                  <a:pt x="3341" y="711"/>
                  <a:pt x="3202" y="692"/>
                </a:cubicBezTo>
                <a:cubicBezTo>
                  <a:pt x="3158" y="692"/>
                  <a:pt x="3081" y="714"/>
                  <a:pt x="3027" y="746"/>
                </a:cubicBezTo>
                <a:cubicBezTo>
                  <a:pt x="2949" y="790"/>
                  <a:pt x="2840" y="878"/>
                  <a:pt x="2785" y="933"/>
                </a:cubicBezTo>
                <a:cubicBezTo>
                  <a:pt x="2698" y="1021"/>
                  <a:pt x="2686" y="1152"/>
                  <a:pt x="2620" y="1228"/>
                </a:cubicBezTo>
                <a:cubicBezTo>
                  <a:pt x="2577" y="1272"/>
                  <a:pt x="2478" y="1328"/>
                  <a:pt x="2423" y="1350"/>
                </a:cubicBezTo>
                <a:cubicBezTo>
                  <a:pt x="2414" y="1352"/>
                  <a:pt x="2404" y="1353"/>
                  <a:pt x="2394" y="1353"/>
                </a:cubicBezTo>
                <a:cubicBezTo>
                  <a:pt x="2376" y="1353"/>
                  <a:pt x="2357" y="1350"/>
                  <a:pt x="2337" y="1350"/>
                </a:cubicBezTo>
                <a:cubicBezTo>
                  <a:pt x="2320" y="1350"/>
                  <a:pt x="2301" y="1352"/>
                  <a:pt x="2281" y="1360"/>
                </a:cubicBezTo>
                <a:cubicBezTo>
                  <a:pt x="2193" y="1404"/>
                  <a:pt x="2204" y="1525"/>
                  <a:pt x="2160" y="1667"/>
                </a:cubicBezTo>
                <a:cubicBezTo>
                  <a:pt x="2116" y="1777"/>
                  <a:pt x="1963" y="1974"/>
                  <a:pt x="1864" y="2051"/>
                </a:cubicBezTo>
                <a:cubicBezTo>
                  <a:pt x="1765" y="2117"/>
                  <a:pt x="1645" y="2106"/>
                  <a:pt x="1524" y="2139"/>
                </a:cubicBezTo>
                <a:cubicBezTo>
                  <a:pt x="1382" y="2171"/>
                  <a:pt x="1261" y="2270"/>
                  <a:pt x="1173" y="2292"/>
                </a:cubicBezTo>
                <a:cubicBezTo>
                  <a:pt x="1167" y="2295"/>
                  <a:pt x="1159" y="2295"/>
                  <a:pt x="1151" y="2295"/>
                </a:cubicBezTo>
                <a:cubicBezTo>
                  <a:pt x="1127" y="2295"/>
                  <a:pt x="1099" y="2289"/>
                  <a:pt x="1072" y="2289"/>
                </a:cubicBezTo>
                <a:cubicBezTo>
                  <a:pt x="1061" y="2289"/>
                  <a:pt x="1051" y="2290"/>
                  <a:pt x="1042" y="2292"/>
                </a:cubicBezTo>
                <a:cubicBezTo>
                  <a:pt x="878" y="2325"/>
                  <a:pt x="746" y="2500"/>
                  <a:pt x="581" y="2599"/>
                </a:cubicBezTo>
                <a:cubicBezTo>
                  <a:pt x="537" y="2621"/>
                  <a:pt x="417" y="2676"/>
                  <a:pt x="395" y="2731"/>
                </a:cubicBezTo>
                <a:cubicBezTo>
                  <a:pt x="373" y="2775"/>
                  <a:pt x="373" y="2884"/>
                  <a:pt x="351" y="2939"/>
                </a:cubicBezTo>
                <a:cubicBezTo>
                  <a:pt x="307" y="3070"/>
                  <a:pt x="242" y="3126"/>
                  <a:pt x="242" y="3224"/>
                </a:cubicBezTo>
                <a:cubicBezTo>
                  <a:pt x="242" y="3367"/>
                  <a:pt x="318" y="3389"/>
                  <a:pt x="286" y="3509"/>
                </a:cubicBezTo>
                <a:cubicBezTo>
                  <a:pt x="264" y="3575"/>
                  <a:pt x="186" y="3586"/>
                  <a:pt x="165" y="3674"/>
                </a:cubicBezTo>
                <a:cubicBezTo>
                  <a:pt x="165" y="3718"/>
                  <a:pt x="198" y="3783"/>
                  <a:pt x="198" y="3860"/>
                </a:cubicBezTo>
                <a:cubicBezTo>
                  <a:pt x="208" y="3915"/>
                  <a:pt x="198" y="3981"/>
                  <a:pt x="198" y="4013"/>
                </a:cubicBezTo>
                <a:cubicBezTo>
                  <a:pt x="220" y="4134"/>
                  <a:pt x="274" y="4233"/>
                  <a:pt x="274" y="4354"/>
                </a:cubicBezTo>
                <a:cubicBezTo>
                  <a:pt x="274" y="4430"/>
                  <a:pt x="230" y="4529"/>
                  <a:pt x="230" y="4605"/>
                </a:cubicBezTo>
                <a:cubicBezTo>
                  <a:pt x="230" y="4715"/>
                  <a:pt x="274" y="4814"/>
                  <a:pt x="274" y="4902"/>
                </a:cubicBezTo>
                <a:cubicBezTo>
                  <a:pt x="274" y="5011"/>
                  <a:pt x="198" y="5187"/>
                  <a:pt x="154" y="5263"/>
                </a:cubicBezTo>
                <a:cubicBezTo>
                  <a:pt x="121" y="5329"/>
                  <a:pt x="1" y="5395"/>
                  <a:pt x="1" y="5494"/>
                </a:cubicBezTo>
                <a:cubicBezTo>
                  <a:pt x="1" y="5614"/>
                  <a:pt x="121" y="5647"/>
                  <a:pt x="186" y="5724"/>
                </a:cubicBezTo>
                <a:cubicBezTo>
                  <a:pt x="225" y="5730"/>
                  <a:pt x="261" y="5732"/>
                  <a:pt x="294" y="5732"/>
                </a:cubicBezTo>
                <a:cubicBezTo>
                  <a:pt x="567" y="5732"/>
                  <a:pt x="693" y="5550"/>
                  <a:pt x="888" y="5472"/>
                </a:cubicBezTo>
                <a:cubicBezTo>
                  <a:pt x="969" y="5445"/>
                  <a:pt x="1049" y="5437"/>
                  <a:pt x="1128" y="5437"/>
                </a:cubicBezTo>
                <a:cubicBezTo>
                  <a:pt x="1243" y="5437"/>
                  <a:pt x="1357" y="5454"/>
                  <a:pt x="1470" y="5454"/>
                </a:cubicBezTo>
                <a:cubicBezTo>
                  <a:pt x="1499" y="5454"/>
                  <a:pt x="1528" y="5453"/>
                  <a:pt x="1557" y="5450"/>
                </a:cubicBezTo>
                <a:cubicBezTo>
                  <a:pt x="1699" y="5318"/>
                  <a:pt x="1930" y="5110"/>
                  <a:pt x="2149" y="5066"/>
                </a:cubicBezTo>
                <a:cubicBezTo>
                  <a:pt x="2163" y="5064"/>
                  <a:pt x="2176" y="5063"/>
                  <a:pt x="2190" y="5063"/>
                </a:cubicBezTo>
                <a:cubicBezTo>
                  <a:pt x="2228" y="5063"/>
                  <a:pt x="2266" y="5069"/>
                  <a:pt x="2304" y="5069"/>
                </a:cubicBezTo>
                <a:cubicBezTo>
                  <a:pt x="2318" y="5069"/>
                  <a:pt x="2332" y="5068"/>
                  <a:pt x="2347" y="5066"/>
                </a:cubicBezTo>
                <a:cubicBezTo>
                  <a:pt x="2574" y="5038"/>
                  <a:pt x="2761" y="4878"/>
                  <a:pt x="3020" y="4878"/>
                </a:cubicBezTo>
                <a:cubicBezTo>
                  <a:pt x="3060" y="4878"/>
                  <a:pt x="3102" y="4882"/>
                  <a:pt x="3147" y="4890"/>
                </a:cubicBezTo>
                <a:cubicBezTo>
                  <a:pt x="3224" y="4902"/>
                  <a:pt x="3454" y="5000"/>
                  <a:pt x="3509" y="5055"/>
                </a:cubicBezTo>
                <a:cubicBezTo>
                  <a:pt x="3563" y="5099"/>
                  <a:pt x="3684" y="5362"/>
                  <a:pt x="3695" y="5428"/>
                </a:cubicBezTo>
                <a:cubicBezTo>
                  <a:pt x="3706" y="5504"/>
                  <a:pt x="3640" y="5603"/>
                  <a:pt x="3728" y="5647"/>
                </a:cubicBezTo>
                <a:cubicBezTo>
                  <a:pt x="3732" y="5648"/>
                  <a:pt x="3735" y="5648"/>
                  <a:pt x="3739" y="5648"/>
                </a:cubicBezTo>
                <a:cubicBezTo>
                  <a:pt x="3820" y="5648"/>
                  <a:pt x="3873" y="5535"/>
                  <a:pt x="3947" y="5472"/>
                </a:cubicBezTo>
                <a:cubicBezTo>
                  <a:pt x="4013" y="5428"/>
                  <a:pt x="4101" y="5406"/>
                  <a:pt x="4155" y="5373"/>
                </a:cubicBezTo>
                <a:lnTo>
                  <a:pt x="4155" y="5373"/>
                </a:lnTo>
                <a:cubicBezTo>
                  <a:pt x="4133" y="5417"/>
                  <a:pt x="4111" y="5472"/>
                  <a:pt x="4111" y="5548"/>
                </a:cubicBezTo>
                <a:cubicBezTo>
                  <a:pt x="4199" y="5614"/>
                  <a:pt x="4189" y="5724"/>
                  <a:pt x="4167" y="5811"/>
                </a:cubicBezTo>
                <a:cubicBezTo>
                  <a:pt x="4199" y="5889"/>
                  <a:pt x="4287" y="5921"/>
                  <a:pt x="4287" y="6009"/>
                </a:cubicBezTo>
                <a:cubicBezTo>
                  <a:pt x="4287" y="6108"/>
                  <a:pt x="4221" y="6162"/>
                  <a:pt x="4233" y="6272"/>
                </a:cubicBezTo>
                <a:cubicBezTo>
                  <a:pt x="4254" y="6469"/>
                  <a:pt x="4418" y="6469"/>
                  <a:pt x="4572" y="6524"/>
                </a:cubicBezTo>
                <a:cubicBezTo>
                  <a:pt x="4649" y="6557"/>
                  <a:pt x="4671" y="6590"/>
                  <a:pt x="4725" y="6590"/>
                </a:cubicBezTo>
                <a:cubicBezTo>
                  <a:pt x="4840" y="6590"/>
                  <a:pt x="4905" y="6512"/>
                  <a:pt x="4985" y="6512"/>
                </a:cubicBezTo>
                <a:cubicBezTo>
                  <a:pt x="4990" y="6512"/>
                  <a:pt x="4995" y="6512"/>
                  <a:pt x="5000" y="6513"/>
                </a:cubicBezTo>
                <a:cubicBezTo>
                  <a:pt x="5076" y="6524"/>
                  <a:pt x="5153" y="6645"/>
                  <a:pt x="5230" y="6645"/>
                </a:cubicBezTo>
                <a:cubicBezTo>
                  <a:pt x="5318" y="6634"/>
                  <a:pt x="5417" y="6502"/>
                  <a:pt x="5570" y="6425"/>
                </a:cubicBezTo>
                <a:cubicBezTo>
                  <a:pt x="5680" y="6371"/>
                  <a:pt x="5778" y="6381"/>
                  <a:pt x="5888" y="6371"/>
                </a:cubicBezTo>
                <a:cubicBezTo>
                  <a:pt x="6074" y="6349"/>
                  <a:pt x="6129" y="6096"/>
                  <a:pt x="6238" y="5954"/>
                </a:cubicBezTo>
                <a:cubicBezTo>
                  <a:pt x="6316" y="5845"/>
                  <a:pt x="6425" y="5757"/>
                  <a:pt x="6524" y="5625"/>
                </a:cubicBezTo>
                <a:cubicBezTo>
                  <a:pt x="6611" y="5516"/>
                  <a:pt x="6699" y="5384"/>
                  <a:pt x="6798" y="5285"/>
                </a:cubicBezTo>
                <a:cubicBezTo>
                  <a:pt x="6864" y="5219"/>
                  <a:pt x="6940" y="5187"/>
                  <a:pt x="7017" y="5121"/>
                </a:cubicBezTo>
                <a:cubicBezTo>
                  <a:pt x="7127" y="5011"/>
                  <a:pt x="7237" y="4825"/>
                  <a:pt x="7313" y="4671"/>
                </a:cubicBezTo>
                <a:cubicBezTo>
                  <a:pt x="7401" y="4474"/>
                  <a:pt x="7522" y="4320"/>
                  <a:pt x="7576" y="4167"/>
                </a:cubicBezTo>
                <a:cubicBezTo>
                  <a:pt x="7620" y="4047"/>
                  <a:pt x="7598" y="3882"/>
                  <a:pt x="7620" y="3750"/>
                </a:cubicBezTo>
                <a:cubicBezTo>
                  <a:pt x="7642" y="3641"/>
                  <a:pt x="7719" y="3553"/>
                  <a:pt x="7697" y="3433"/>
                </a:cubicBezTo>
                <a:cubicBezTo>
                  <a:pt x="7686" y="3355"/>
                  <a:pt x="7598" y="3268"/>
                  <a:pt x="7554" y="3169"/>
                </a:cubicBezTo>
                <a:cubicBezTo>
                  <a:pt x="7500" y="3082"/>
                  <a:pt x="7434" y="3016"/>
                  <a:pt x="7401" y="2917"/>
                </a:cubicBezTo>
                <a:cubicBezTo>
                  <a:pt x="7390" y="2851"/>
                  <a:pt x="7390" y="2785"/>
                  <a:pt x="7379" y="2753"/>
                </a:cubicBezTo>
                <a:cubicBezTo>
                  <a:pt x="7335" y="2676"/>
                  <a:pt x="7247" y="2676"/>
                  <a:pt x="7215" y="2588"/>
                </a:cubicBezTo>
                <a:cubicBezTo>
                  <a:pt x="7203" y="2566"/>
                  <a:pt x="7215" y="2500"/>
                  <a:pt x="7203" y="2456"/>
                </a:cubicBezTo>
                <a:cubicBezTo>
                  <a:pt x="7181" y="2380"/>
                  <a:pt x="7149" y="2336"/>
                  <a:pt x="7149" y="2227"/>
                </a:cubicBezTo>
                <a:cubicBezTo>
                  <a:pt x="7050" y="2062"/>
                  <a:pt x="6886" y="2062"/>
                  <a:pt x="6798" y="1908"/>
                </a:cubicBezTo>
                <a:cubicBezTo>
                  <a:pt x="6732" y="1788"/>
                  <a:pt x="6776" y="1645"/>
                  <a:pt x="6754" y="1470"/>
                </a:cubicBezTo>
                <a:cubicBezTo>
                  <a:pt x="6743" y="1382"/>
                  <a:pt x="6677" y="1284"/>
                  <a:pt x="6667" y="1185"/>
                </a:cubicBezTo>
                <a:cubicBezTo>
                  <a:pt x="6667" y="1119"/>
                  <a:pt x="6699" y="1043"/>
                  <a:pt x="6688" y="977"/>
                </a:cubicBezTo>
                <a:cubicBezTo>
                  <a:pt x="6667" y="801"/>
                  <a:pt x="6524" y="823"/>
                  <a:pt x="6436" y="746"/>
                </a:cubicBezTo>
                <a:cubicBezTo>
                  <a:pt x="6458" y="483"/>
                  <a:pt x="6414" y="165"/>
                  <a:pt x="6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00;p51">
            <a:extLst>
              <a:ext uri="{FF2B5EF4-FFF2-40B4-BE49-F238E27FC236}">
                <a16:creationId xmlns:a16="http://schemas.microsoft.com/office/drawing/2014/main" id="{8EACB08E-2B52-3BDA-CBCD-83B93DBA8B0A}"/>
              </a:ext>
            </a:extLst>
          </p:cNvPr>
          <p:cNvSpPr/>
          <p:nvPr/>
        </p:nvSpPr>
        <p:spPr>
          <a:xfrm>
            <a:off x="688861" y="1330639"/>
            <a:ext cx="1125037" cy="1863708"/>
          </a:xfrm>
          <a:custGeom>
            <a:avLst/>
            <a:gdLst/>
            <a:ahLst/>
            <a:cxnLst/>
            <a:rect l="l" t="t" r="r" b="b"/>
            <a:pathLst>
              <a:path w="18167" h="30095" extrusionOk="0">
                <a:moveTo>
                  <a:pt x="13851" y="352"/>
                </a:moveTo>
                <a:cubicBezTo>
                  <a:pt x="13864" y="352"/>
                  <a:pt x="13874" y="355"/>
                  <a:pt x="13880" y="361"/>
                </a:cubicBezTo>
                <a:cubicBezTo>
                  <a:pt x="13870" y="389"/>
                  <a:pt x="13869" y="417"/>
                  <a:pt x="13834" y="417"/>
                </a:cubicBezTo>
                <a:cubicBezTo>
                  <a:pt x="13828" y="417"/>
                  <a:pt x="13822" y="417"/>
                  <a:pt x="13814" y="415"/>
                </a:cubicBezTo>
                <a:lnTo>
                  <a:pt x="13814" y="361"/>
                </a:lnTo>
                <a:cubicBezTo>
                  <a:pt x="13825" y="355"/>
                  <a:pt x="13839" y="352"/>
                  <a:pt x="13851" y="352"/>
                </a:cubicBezTo>
                <a:close/>
                <a:moveTo>
                  <a:pt x="9255" y="1056"/>
                </a:moveTo>
                <a:cubicBezTo>
                  <a:pt x="9309" y="1056"/>
                  <a:pt x="9371" y="1105"/>
                  <a:pt x="9417" y="1183"/>
                </a:cubicBezTo>
                <a:cubicBezTo>
                  <a:pt x="9449" y="1187"/>
                  <a:pt x="9481" y="1188"/>
                  <a:pt x="9514" y="1188"/>
                </a:cubicBezTo>
                <a:cubicBezTo>
                  <a:pt x="9583" y="1188"/>
                  <a:pt x="9653" y="1182"/>
                  <a:pt x="9719" y="1182"/>
                </a:cubicBezTo>
                <a:cubicBezTo>
                  <a:pt x="9787" y="1182"/>
                  <a:pt x="9850" y="1189"/>
                  <a:pt x="9900" y="1216"/>
                </a:cubicBezTo>
                <a:cubicBezTo>
                  <a:pt x="9933" y="1282"/>
                  <a:pt x="9878" y="1326"/>
                  <a:pt x="9834" y="1348"/>
                </a:cubicBezTo>
                <a:cubicBezTo>
                  <a:pt x="9783" y="1302"/>
                  <a:pt x="9724" y="1288"/>
                  <a:pt x="9662" y="1288"/>
                </a:cubicBezTo>
                <a:cubicBezTo>
                  <a:pt x="9553" y="1288"/>
                  <a:pt x="9432" y="1333"/>
                  <a:pt x="9321" y="1333"/>
                </a:cubicBezTo>
                <a:cubicBezTo>
                  <a:pt x="9253" y="1333"/>
                  <a:pt x="9188" y="1316"/>
                  <a:pt x="9132" y="1260"/>
                </a:cubicBezTo>
                <a:cubicBezTo>
                  <a:pt x="9144" y="1116"/>
                  <a:pt x="9195" y="1056"/>
                  <a:pt x="9255" y="1056"/>
                </a:cubicBezTo>
                <a:close/>
                <a:moveTo>
                  <a:pt x="15143" y="1529"/>
                </a:moveTo>
                <a:cubicBezTo>
                  <a:pt x="15156" y="1529"/>
                  <a:pt x="15171" y="1534"/>
                  <a:pt x="15184" y="1545"/>
                </a:cubicBezTo>
                <a:cubicBezTo>
                  <a:pt x="15184" y="1599"/>
                  <a:pt x="15163" y="1621"/>
                  <a:pt x="15108" y="1621"/>
                </a:cubicBezTo>
                <a:cubicBezTo>
                  <a:pt x="15075" y="1572"/>
                  <a:pt x="15104" y="1529"/>
                  <a:pt x="15143" y="1529"/>
                </a:cubicBezTo>
                <a:close/>
                <a:moveTo>
                  <a:pt x="7869" y="1536"/>
                </a:moveTo>
                <a:cubicBezTo>
                  <a:pt x="7963" y="1536"/>
                  <a:pt x="8039" y="1572"/>
                  <a:pt x="8058" y="1698"/>
                </a:cubicBezTo>
                <a:cubicBezTo>
                  <a:pt x="8034" y="1735"/>
                  <a:pt x="8002" y="1741"/>
                  <a:pt x="7968" y="1741"/>
                </a:cubicBezTo>
                <a:cubicBezTo>
                  <a:pt x="7952" y="1741"/>
                  <a:pt x="7935" y="1740"/>
                  <a:pt x="7918" y="1740"/>
                </a:cubicBezTo>
                <a:cubicBezTo>
                  <a:pt x="7906" y="1740"/>
                  <a:pt x="7894" y="1740"/>
                  <a:pt x="7883" y="1742"/>
                </a:cubicBezTo>
                <a:cubicBezTo>
                  <a:pt x="7742" y="1770"/>
                  <a:pt x="7584" y="1871"/>
                  <a:pt x="7452" y="1871"/>
                </a:cubicBezTo>
                <a:cubicBezTo>
                  <a:pt x="7430" y="1871"/>
                  <a:pt x="7410" y="1869"/>
                  <a:pt x="7390" y="1862"/>
                </a:cubicBezTo>
                <a:cubicBezTo>
                  <a:pt x="7400" y="1753"/>
                  <a:pt x="7455" y="1687"/>
                  <a:pt x="7499" y="1599"/>
                </a:cubicBezTo>
                <a:cubicBezTo>
                  <a:pt x="7603" y="1593"/>
                  <a:pt x="7751" y="1536"/>
                  <a:pt x="7869" y="1536"/>
                </a:cubicBezTo>
                <a:close/>
                <a:moveTo>
                  <a:pt x="7924" y="2465"/>
                </a:moveTo>
                <a:cubicBezTo>
                  <a:pt x="7929" y="2465"/>
                  <a:pt x="7933" y="2465"/>
                  <a:pt x="7938" y="2466"/>
                </a:cubicBezTo>
                <a:cubicBezTo>
                  <a:pt x="7992" y="2466"/>
                  <a:pt x="8047" y="2532"/>
                  <a:pt x="8091" y="2576"/>
                </a:cubicBezTo>
                <a:cubicBezTo>
                  <a:pt x="8080" y="2652"/>
                  <a:pt x="7992" y="2641"/>
                  <a:pt x="7938" y="2663"/>
                </a:cubicBezTo>
                <a:cubicBezTo>
                  <a:pt x="7849" y="2699"/>
                  <a:pt x="7739" y="2763"/>
                  <a:pt x="7613" y="2763"/>
                </a:cubicBezTo>
                <a:cubicBezTo>
                  <a:pt x="7583" y="2763"/>
                  <a:pt x="7552" y="2759"/>
                  <a:pt x="7521" y="2751"/>
                </a:cubicBezTo>
                <a:cubicBezTo>
                  <a:pt x="7532" y="2663"/>
                  <a:pt x="7653" y="2641"/>
                  <a:pt x="7740" y="2586"/>
                </a:cubicBezTo>
                <a:cubicBezTo>
                  <a:pt x="7812" y="2545"/>
                  <a:pt x="7855" y="2465"/>
                  <a:pt x="7924" y="2465"/>
                </a:cubicBezTo>
                <a:close/>
                <a:moveTo>
                  <a:pt x="3885" y="3572"/>
                </a:moveTo>
                <a:cubicBezTo>
                  <a:pt x="3895" y="3572"/>
                  <a:pt x="3905" y="3573"/>
                  <a:pt x="3914" y="3573"/>
                </a:cubicBezTo>
                <a:cubicBezTo>
                  <a:pt x="3914" y="3595"/>
                  <a:pt x="3925" y="3595"/>
                  <a:pt x="3925" y="3628"/>
                </a:cubicBezTo>
                <a:cubicBezTo>
                  <a:pt x="3915" y="3638"/>
                  <a:pt x="3901" y="3643"/>
                  <a:pt x="3887" y="3643"/>
                </a:cubicBezTo>
                <a:cubicBezTo>
                  <a:pt x="3870" y="3643"/>
                  <a:pt x="3854" y="3635"/>
                  <a:pt x="3848" y="3617"/>
                </a:cubicBezTo>
                <a:cubicBezTo>
                  <a:pt x="3840" y="3577"/>
                  <a:pt x="3861" y="3572"/>
                  <a:pt x="3885" y="3572"/>
                </a:cubicBezTo>
                <a:close/>
                <a:moveTo>
                  <a:pt x="9033" y="4357"/>
                </a:moveTo>
                <a:cubicBezTo>
                  <a:pt x="9188" y="4357"/>
                  <a:pt x="9104" y="4735"/>
                  <a:pt x="9001" y="4735"/>
                </a:cubicBezTo>
                <a:cubicBezTo>
                  <a:pt x="8998" y="4735"/>
                  <a:pt x="8996" y="4735"/>
                  <a:pt x="8993" y="4735"/>
                </a:cubicBezTo>
                <a:cubicBezTo>
                  <a:pt x="8838" y="4735"/>
                  <a:pt x="8871" y="4405"/>
                  <a:pt x="9001" y="4362"/>
                </a:cubicBezTo>
                <a:cubicBezTo>
                  <a:pt x="9013" y="4359"/>
                  <a:pt x="9023" y="4357"/>
                  <a:pt x="9033" y="4357"/>
                </a:cubicBezTo>
                <a:close/>
                <a:moveTo>
                  <a:pt x="4159" y="5325"/>
                </a:moveTo>
                <a:cubicBezTo>
                  <a:pt x="4218" y="5325"/>
                  <a:pt x="4257" y="5426"/>
                  <a:pt x="4221" y="5480"/>
                </a:cubicBezTo>
                <a:cubicBezTo>
                  <a:pt x="4213" y="5482"/>
                  <a:pt x="4207" y="5483"/>
                  <a:pt x="4200" y="5483"/>
                </a:cubicBezTo>
                <a:cubicBezTo>
                  <a:pt x="4130" y="5483"/>
                  <a:pt x="4112" y="5379"/>
                  <a:pt x="4122" y="5338"/>
                </a:cubicBezTo>
                <a:cubicBezTo>
                  <a:pt x="4135" y="5329"/>
                  <a:pt x="4148" y="5325"/>
                  <a:pt x="4159" y="5325"/>
                </a:cubicBezTo>
                <a:close/>
                <a:moveTo>
                  <a:pt x="10276" y="5483"/>
                </a:moveTo>
                <a:cubicBezTo>
                  <a:pt x="10297" y="5483"/>
                  <a:pt x="10318" y="5486"/>
                  <a:pt x="10338" y="5492"/>
                </a:cubicBezTo>
                <a:cubicBezTo>
                  <a:pt x="10438" y="5524"/>
                  <a:pt x="10689" y="5853"/>
                  <a:pt x="10481" y="5963"/>
                </a:cubicBezTo>
                <a:cubicBezTo>
                  <a:pt x="10462" y="5973"/>
                  <a:pt x="10227" y="6009"/>
                  <a:pt x="10143" y="6009"/>
                </a:cubicBezTo>
                <a:cubicBezTo>
                  <a:pt x="10132" y="6009"/>
                  <a:pt x="10124" y="6008"/>
                  <a:pt x="10119" y="6007"/>
                </a:cubicBezTo>
                <a:cubicBezTo>
                  <a:pt x="10043" y="5985"/>
                  <a:pt x="9999" y="5865"/>
                  <a:pt x="9922" y="5853"/>
                </a:cubicBezTo>
                <a:cubicBezTo>
                  <a:pt x="9913" y="5851"/>
                  <a:pt x="9903" y="5850"/>
                  <a:pt x="9894" y="5850"/>
                </a:cubicBezTo>
                <a:cubicBezTo>
                  <a:pt x="9799" y="5850"/>
                  <a:pt x="9685" y="5943"/>
                  <a:pt x="9590" y="5943"/>
                </a:cubicBezTo>
                <a:cubicBezTo>
                  <a:pt x="9545" y="5943"/>
                  <a:pt x="9505" y="5923"/>
                  <a:pt x="9473" y="5865"/>
                </a:cubicBezTo>
                <a:cubicBezTo>
                  <a:pt x="9505" y="5744"/>
                  <a:pt x="9604" y="5744"/>
                  <a:pt x="9724" y="5711"/>
                </a:cubicBezTo>
                <a:cubicBezTo>
                  <a:pt x="9899" y="5653"/>
                  <a:pt x="10108" y="5483"/>
                  <a:pt x="10276" y="5483"/>
                </a:cubicBezTo>
                <a:close/>
                <a:moveTo>
                  <a:pt x="10721" y="6104"/>
                </a:moveTo>
                <a:cubicBezTo>
                  <a:pt x="10729" y="6104"/>
                  <a:pt x="10737" y="6105"/>
                  <a:pt x="10745" y="6106"/>
                </a:cubicBezTo>
                <a:cubicBezTo>
                  <a:pt x="10788" y="6106"/>
                  <a:pt x="10854" y="6172"/>
                  <a:pt x="10909" y="6182"/>
                </a:cubicBezTo>
                <a:cubicBezTo>
                  <a:pt x="10965" y="6182"/>
                  <a:pt x="11006" y="6158"/>
                  <a:pt x="11037" y="6158"/>
                </a:cubicBezTo>
                <a:cubicBezTo>
                  <a:pt x="11042" y="6158"/>
                  <a:pt x="11047" y="6159"/>
                  <a:pt x="11052" y="6160"/>
                </a:cubicBezTo>
                <a:cubicBezTo>
                  <a:pt x="11139" y="6182"/>
                  <a:pt x="11183" y="6347"/>
                  <a:pt x="11095" y="6423"/>
                </a:cubicBezTo>
                <a:cubicBezTo>
                  <a:pt x="11088" y="6425"/>
                  <a:pt x="11080" y="6425"/>
                  <a:pt x="11074" y="6425"/>
                </a:cubicBezTo>
                <a:cubicBezTo>
                  <a:pt x="11028" y="6425"/>
                  <a:pt x="10998" y="6400"/>
                  <a:pt x="10959" y="6400"/>
                </a:cubicBezTo>
                <a:cubicBezTo>
                  <a:pt x="10953" y="6400"/>
                  <a:pt x="10948" y="6400"/>
                  <a:pt x="10942" y="6401"/>
                </a:cubicBezTo>
                <a:cubicBezTo>
                  <a:pt x="10801" y="6434"/>
                  <a:pt x="10746" y="6753"/>
                  <a:pt x="10640" y="6753"/>
                </a:cubicBezTo>
                <a:cubicBezTo>
                  <a:pt x="10639" y="6753"/>
                  <a:pt x="10637" y="6752"/>
                  <a:pt x="10635" y="6752"/>
                </a:cubicBezTo>
                <a:cubicBezTo>
                  <a:pt x="10536" y="6742"/>
                  <a:pt x="10481" y="6445"/>
                  <a:pt x="10580" y="6358"/>
                </a:cubicBezTo>
                <a:cubicBezTo>
                  <a:pt x="10591" y="6281"/>
                  <a:pt x="10536" y="6270"/>
                  <a:pt x="10536" y="6194"/>
                </a:cubicBezTo>
                <a:cubicBezTo>
                  <a:pt x="10566" y="6154"/>
                  <a:pt x="10641" y="6104"/>
                  <a:pt x="10721" y="6104"/>
                </a:cubicBezTo>
                <a:close/>
                <a:moveTo>
                  <a:pt x="11521" y="6607"/>
                </a:moveTo>
                <a:cubicBezTo>
                  <a:pt x="11575" y="6607"/>
                  <a:pt x="11622" y="6615"/>
                  <a:pt x="11644" y="6643"/>
                </a:cubicBezTo>
                <a:cubicBezTo>
                  <a:pt x="11626" y="6729"/>
                  <a:pt x="11536" y="6758"/>
                  <a:pt x="11439" y="6758"/>
                </a:cubicBezTo>
                <a:cubicBezTo>
                  <a:pt x="11351" y="6758"/>
                  <a:pt x="11257" y="6735"/>
                  <a:pt x="11205" y="6708"/>
                </a:cubicBezTo>
                <a:cubicBezTo>
                  <a:pt x="11205" y="6643"/>
                  <a:pt x="11293" y="6621"/>
                  <a:pt x="11359" y="6621"/>
                </a:cubicBezTo>
                <a:cubicBezTo>
                  <a:pt x="11408" y="6615"/>
                  <a:pt x="11468" y="6607"/>
                  <a:pt x="11521" y="6607"/>
                </a:cubicBezTo>
                <a:close/>
                <a:moveTo>
                  <a:pt x="10248" y="6144"/>
                </a:moveTo>
                <a:cubicBezTo>
                  <a:pt x="10285" y="6144"/>
                  <a:pt x="10315" y="6152"/>
                  <a:pt x="10328" y="6172"/>
                </a:cubicBezTo>
                <a:cubicBezTo>
                  <a:pt x="10317" y="6303"/>
                  <a:pt x="10229" y="6292"/>
                  <a:pt x="10141" y="6358"/>
                </a:cubicBezTo>
                <a:cubicBezTo>
                  <a:pt x="9988" y="6467"/>
                  <a:pt x="9900" y="6643"/>
                  <a:pt x="9845" y="6873"/>
                </a:cubicBezTo>
                <a:cubicBezTo>
                  <a:pt x="9835" y="6935"/>
                  <a:pt x="9707" y="7105"/>
                  <a:pt x="9628" y="7105"/>
                </a:cubicBezTo>
                <a:cubicBezTo>
                  <a:pt x="9624" y="7105"/>
                  <a:pt x="9619" y="7104"/>
                  <a:pt x="9615" y="7103"/>
                </a:cubicBezTo>
                <a:cubicBezTo>
                  <a:pt x="9451" y="7059"/>
                  <a:pt x="9659" y="6686"/>
                  <a:pt x="9703" y="6632"/>
                </a:cubicBezTo>
                <a:cubicBezTo>
                  <a:pt x="9746" y="6566"/>
                  <a:pt x="9802" y="6511"/>
                  <a:pt x="9845" y="6435"/>
                </a:cubicBezTo>
                <a:cubicBezTo>
                  <a:pt x="9900" y="6369"/>
                  <a:pt x="9933" y="6270"/>
                  <a:pt x="9977" y="6237"/>
                </a:cubicBezTo>
                <a:cubicBezTo>
                  <a:pt x="10024" y="6191"/>
                  <a:pt x="10158" y="6144"/>
                  <a:pt x="10248" y="6144"/>
                </a:cubicBezTo>
                <a:close/>
                <a:moveTo>
                  <a:pt x="10845" y="6918"/>
                </a:moveTo>
                <a:cubicBezTo>
                  <a:pt x="10877" y="6918"/>
                  <a:pt x="10910" y="6924"/>
                  <a:pt x="10942" y="6939"/>
                </a:cubicBezTo>
                <a:cubicBezTo>
                  <a:pt x="10843" y="7037"/>
                  <a:pt x="10745" y="7093"/>
                  <a:pt x="10569" y="7158"/>
                </a:cubicBezTo>
                <a:cubicBezTo>
                  <a:pt x="10531" y="7169"/>
                  <a:pt x="10476" y="7186"/>
                  <a:pt x="10429" y="7186"/>
                </a:cubicBezTo>
                <a:cubicBezTo>
                  <a:pt x="10383" y="7186"/>
                  <a:pt x="10344" y="7169"/>
                  <a:pt x="10338" y="7115"/>
                </a:cubicBezTo>
                <a:cubicBezTo>
                  <a:pt x="10317" y="6983"/>
                  <a:pt x="10459" y="7015"/>
                  <a:pt x="10525" y="7005"/>
                </a:cubicBezTo>
                <a:cubicBezTo>
                  <a:pt x="10627" y="6988"/>
                  <a:pt x="10735" y="6918"/>
                  <a:pt x="10845" y="6918"/>
                </a:cubicBezTo>
                <a:close/>
                <a:moveTo>
                  <a:pt x="8408" y="14231"/>
                </a:moveTo>
                <a:cubicBezTo>
                  <a:pt x="8421" y="14231"/>
                  <a:pt x="8434" y="14243"/>
                  <a:pt x="8442" y="14273"/>
                </a:cubicBezTo>
                <a:cubicBezTo>
                  <a:pt x="8442" y="14295"/>
                  <a:pt x="8431" y="14307"/>
                  <a:pt x="8420" y="14329"/>
                </a:cubicBezTo>
                <a:cubicBezTo>
                  <a:pt x="8339" y="14329"/>
                  <a:pt x="8372" y="14231"/>
                  <a:pt x="8408" y="14231"/>
                </a:cubicBezTo>
                <a:close/>
                <a:moveTo>
                  <a:pt x="11058" y="14616"/>
                </a:moveTo>
                <a:cubicBezTo>
                  <a:pt x="11134" y="14616"/>
                  <a:pt x="11152" y="14801"/>
                  <a:pt x="11073" y="14811"/>
                </a:cubicBezTo>
                <a:cubicBezTo>
                  <a:pt x="11069" y="14812"/>
                  <a:pt x="11064" y="14813"/>
                  <a:pt x="11060" y="14813"/>
                </a:cubicBezTo>
                <a:cubicBezTo>
                  <a:pt x="10991" y="14813"/>
                  <a:pt x="10957" y="14665"/>
                  <a:pt x="11030" y="14624"/>
                </a:cubicBezTo>
                <a:cubicBezTo>
                  <a:pt x="11040" y="14619"/>
                  <a:pt x="11050" y="14616"/>
                  <a:pt x="11058" y="14616"/>
                </a:cubicBezTo>
                <a:close/>
                <a:moveTo>
                  <a:pt x="9323" y="1"/>
                </a:moveTo>
                <a:cubicBezTo>
                  <a:pt x="9292" y="1"/>
                  <a:pt x="9262" y="3"/>
                  <a:pt x="9232" y="10"/>
                </a:cubicBezTo>
                <a:cubicBezTo>
                  <a:pt x="9045" y="32"/>
                  <a:pt x="8935" y="196"/>
                  <a:pt x="8782" y="262"/>
                </a:cubicBezTo>
                <a:cubicBezTo>
                  <a:pt x="8606" y="349"/>
                  <a:pt x="8299" y="459"/>
                  <a:pt x="8540" y="646"/>
                </a:cubicBezTo>
                <a:cubicBezTo>
                  <a:pt x="8782" y="634"/>
                  <a:pt x="8990" y="503"/>
                  <a:pt x="9198" y="503"/>
                </a:cubicBezTo>
                <a:cubicBezTo>
                  <a:pt x="9220" y="656"/>
                  <a:pt x="9132" y="788"/>
                  <a:pt x="9078" y="898"/>
                </a:cubicBezTo>
                <a:cubicBezTo>
                  <a:pt x="9045" y="985"/>
                  <a:pt x="9056" y="1041"/>
                  <a:pt x="9023" y="1062"/>
                </a:cubicBezTo>
                <a:cubicBezTo>
                  <a:pt x="8989" y="1091"/>
                  <a:pt x="8950" y="1103"/>
                  <a:pt x="8907" y="1103"/>
                </a:cubicBezTo>
                <a:cubicBezTo>
                  <a:pt x="8753" y="1103"/>
                  <a:pt x="8552" y="956"/>
                  <a:pt x="8398" y="931"/>
                </a:cubicBezTo>
                <a:cubicBezTo>
                  <a:pt x="8380" y="927"/>
                  <a:pt x="8362" y="926"/>
                  <a:pt x="8345" y="926"/>
                </a:cubicBezTo>
                <a:cubicBezTo>
                  <a:pt x="8259" y="926"/>
                  <a:pt x="8184" y="963"/>
                  <a:pt x="8102" y="963"/>
                </a:cubicBezTo>
                <a:cubicBezTo>
                  <a:pt x="8036" y="963"/>
                  <a:pt x="7970" y="939"/>
                  <a:pt x="7908" y="939"/>
                </a:cubicBezTo>
                <a:cubicBezTo>
                  <a:pt x="7876" y="939"/>
                  <a:pt x="7846" y="945"/>
                  <a:pt x="7817" y="963"/>
                </a:cubicBezTo>
                <a:cubicBezTo>
                  <a:pt x="7729" y="931"/>
                  <a:pt x="7751" y="810"/>
                  <a:pt x="7663" y="799"/>
                </a:cubicBezTo>
                <a:cubicBezTo>
                  <a:pt x="7660" y="799"/>
                  <a:pt x="7656" y="798"/>
                  <a:pt x="7652" y="798"/>
                </a:cubicBezTo>
                <a:cubicBezTo>
                  <a:pt x="7600" y="798"/>
                  <a:pt x="7539" y="866"/>
                  <a:pt x="7488" y="876"/>
                </a:cubicBezTo>
                <a:cubicBezTo>
                  <a:pt x="7480" y="877"/>
                  <a:pt x="7472" y="878"/>
                  <a:pt x="7464" y="878"/>
                </a:cubicBezTo>
                <a:cubicBezTo>
                  <a:pt x="7428" y="878"/>
                  <a:pt x="7394" y="863"/>
                  <a:pt x="7352" y="863"/>
                </a:cubicBezTo>
                <a:cubicBezTo>
                  <a:pt x="7343" y="863"/>
                  <a:pt x="7334" y="863"/>
                  <a:pt x="7324" y="865"/>
                </a:cubicBezTo>
                <a:cubicBezTo>
                  <a:pt x="7225" y="865"/>
                  <a:pt x="7105" y="920"/>
                  <a:pt x="6984" y="953"/>
                </a:cubicBezTo>
                <a:cubicBezTo>
                  <a:pt x="6918" y="969"/>
                  <a:pt x="6855" y="972"/>
                  <a:pt x="6792" y="972"/>
                </a:cubicBezTo>
                <a:cubicBezTo>
                  <a:pt x="6762" y="972"/>
                  <a:pt x="6731" y="971"/>
                  <a:pt x="6701" y="971"/>
                </a:cubicBezTo>
                <a:cubicBezTo>
                  <a:pt x="6668" y="971"/>
                  <a:pt x="6634" y="972"/>
                  <a:pt x="6600" y="975"/>
                </a:cubicBezTo>
                <a:cubicBezTo>
                  <a:pt x="6444" y="996"/>
                  <a:pt x="6268" y="1085"/>
                  <a:pt x="6110" y="1085"/>
                </a:cubicBezTo>
                <a:cubicBezTo>
                  <a:pt x="6101" y="1085"/>
                  <a:pt x="6093" y="1085"/>
                  <a:pt x="6084" y="1084"/>
                </a:cubicBezTo>
                <a:cubicBezTo>
                  <a:pt x="5997" y="1073"/>
                  <a:pt x="5920" y="975"/>
                  <a:pt x="5833" y="953"/>
                </a:cubicBezTo>
                <a:cubicBezTo>
                  <a:pt x="5805" y="947"/>
                  <a:pt x="5775" y="947"/>
                  <a:pt x="5743" y="947"/>
                </a:cubicBezTo>
                <a:cubicBezTo>
                  <a:pt x="5712" y="947"/>
                  <a:pt x="5679" y="947"/>
                  <a:pt x="5646" y="941"/>
                </a:cubicBezTo>
                <a:cubicBezTo>
                  <a:pt x="5580" y="920"/>
                  <a:pt x="5526" y="887"/>
                  <a:pt x="5460" y="876"/>
                </a:cubicBezTo>
                <a:cubicBezTo>
                  <a:pt x="5400" y="863"/>
                  <a:pt x="5335" y="860"/>
                  <a:pt x="5269" y="860"/>
                </a:cubicBezTo>
                <a:cubicBezTo>
                  <a:pt x="5216" y="860"/>
                  <a:pt x="5162" y="862"/>
                  <a:pt x="5108" y="862"/>
                </a:cubicBezTo>
                <a:cubicBezTo>
                  <a:pt x="5056" y="862"/>
                  <a:pt x="5005" y="860"/>
                  <a:pt x="4956" y="854"/>
                </a:cubicBezTo>
                <a:cubicBezTo>
                  <a:pt x="4878" y="843"/>
                  <a:pt x="4824" y="788"/>
                  <a:pt x="4747" y="777"/>
                </a:cubicBezTo>
                <a:cubicBezTo>
                  <a:pt x="4727" y="772"/>
                  <a:pt x="4706" y="770"/>
                  <a:pt x="4684" y="770"/>
                </a:cubicBezTo>
                <a:cubicBezTo>
                  <a:pt x="4637" y="770"/>
                  <a:pt x="4587" y="780"/>
                  <a:pt x="4540" y="780"/>
                </a:cubicBezTo>
                <a:cubicBezTo>
                  <a:pt x="4529" y="780"/>
                  <a:pt x="4517" y="779"/>
                  <a:pt x="4506" y="777"/>
                </a:cubicBezTo>
                <a:cubicBezTo>
                  <a:pt x="4451" y="766"/>
                  <a:pt x="4407" y="722"/>
                  <a:pt x="4352" y="712"/>
                </a:cubicBezTo>
                <a:cubicBezTo>
                  <a:pt x="4328" y="704"/>
                  <a:pt x="4303" y="701"/>
                  <a:pt x="4279" y="701"/>
                </a:cubicBezTo>
                <a:cubicBezTo>
                  <a:pt x="4253" y="701"/>
                  <a:pt x="4227" y="704"/>
                  <a:pt x="4201" y="704"/>
                </a:cubicBezTo>
                <a:cubicBezTo>
                  <a:pt x="4186" y="704"/>
                  <a:pt x="4170" y="703"/>
                  <a:pt x="4155" y="700"/>
                </a:cubicBezTo>
                <a:cubicBezTo>
                  <a:pt x="4089" y="678"/>
                  <a:pt x="4035" y="624"/>
                  <a:pt x="3969" y="624"/>
                </a:cubicBezTo>
                <a:cubicBezTo>
                  <a:pt x="3960" y="623"/>
                  <a:pt x="3952" y="623"/>
                  <a:pt x="3943" y="623"/>
                </a:cubicBezTo>
                <a:cubicBezTo>
                  <a:pt x="3845" y="623"/>
                  <a:pt x="3764" y="680"/>
                  <a:pt x="3672" y="700"/>
                </a:cubicBezTo>
                <a:cubicBezTo>
                  <a:pt x="3574" y="722"/>
                  <a:pt x="3475" y="712"/>
                  <a:pt x="3365" y="722"/>
                </a:cubicBezTo>
                <a:cubicBezTo>
                  <a:pt x="3234" y="734"/>
                  <a:pt x="3092" y="799"/>
                  <a:pt x="2949" y="821"/>
                </a:cubicBezTo>
                <a:cubicBezTo>
                  <a:pt x="2807" y="843"/>
                  <a:pt x="2675" y="887"/>
                  <a:pt x="2544" y="953"/>
                </a:cubicBezTo>
                <a:cubicBezTo>
                  <a:pt x="2401" y="1019"/>
                  <a:pt x="2291" y="1051"/>
                  <a:pt x="2138" y="1084"/>
                </a:cubicBezTo>
                <a:cubicBezTo>
                  <a:pt x="2017" y="1106"/>
                  <a:pt x="1852" y="1084"/>
                  <a:pt x="1765" y="1238"/>
                </a:cubicBezTo>
                <a:cubicBezTo>
                  <a:pt x="1787" y="1336"/>
                  <a:pt x="1852" y="1446"/>
                  <a:pt x="1820" y="1577"/>
                </a:cubicBezTo>
                <a:cubicBezTo>
                  <a:pt x="1796" y="1644"/>
                  <a:pt x="1760" y="1666"/>
                  <a:pt x="1718" y="1666"/>
                </a:cubicBezTo>
                <a:cubicBezTo>
                  <a:pt x="1642" y="1666"/>
                  <a:pt x="1546" y="1596"/>
                  <a:pt x="1469" y="1589"/>
                </a:cubicBezTo>
                <a:cubicBezTo>
                  <a:pt x="1370" y="1589"/>
                  <a:pt x="1184" y="1633"/>
                  <a:pt x="1053" y="1665"/>
                </a:cubicBezTo>
                <a:cubicBezTo>
                  <a:pt x="921" y="1698"/>
                  <a:pt x="746" y="1742"/>
                  <a:pt x="746" y="1884"/>
                </a:cubicBezTo>
                <a:cubicBezTo>
                  <a:pt x="750" y="1988"/>
                  <a:pt x="845" y="2007"/>
                  <a:pt x="959" y="2007"/>
                </a:cubicBezTo>
                <a:cubicBezTo>
                  <a:pt x="1029" y="2007"/>
                  <a:pt x="1107" y="2000"/>
                  <a:pt x="1175" y="2000"/>
                </a:cubicBezTo>
                <a:cubicBezTo>
                  <a:pt x="1244" y="2000"/>
                  <a:pt x="1304" y="2007"/>
                  <a:pt x="1338" y="2038"/>
                </a:cubicBezTo>
                <a:cubicBezTo>
                  <a:pt x="1348" y="2213"/>
                  <a:pt x="1140" y="2181"/>
                  <a:pt x="997" y="2203"/>
                </a:cubicBezTo>
                <a:cubicBezTo>
                  <a:pt x="921" y="2213"/>
                  <a:pt x="855" y="2279"/>
                  <a:pt x="800" y="2279"/>
                </a:cubicBezTo>
                <a:cubicBezTo>
                  <a:pt x="792" y="2281"/>
                  <a:pt x="784" y="2281"/>
                  <a:pt x="776" y="2281"/>
                </a:cubicBezTo>
                <a:cubicBezTo>
                  <a:pt x="730" y="2281"/>
                  <a:pt x="686" y="2257"/>
                  <a:pt x="658" y="2257"/>
                </a:cubicBezTo>
                <a:cubicBezTo>
                  <a:pt x="548" y="2269"/>
                  <a:pt x="460" y="2345"/>
                  <a:pt x="318" y="2400"/>
                </a:cubicBezTo>
                <a:cubicBezTo>
                  <a:pt x="241" y="2433"/>
                  <a:pt x="22" y="2498"/>
                  <a:pt x="11" y="2576"/>
                </a:cubicBezTo>
                <a:cubicBezTo>
                  <a:pt x="0" y="2685"/>
                  <a:pt x="241" y="2773"/>
                  <a:pt x="361" y="2849"/>
                </a:cubicBezTo>
                <a:cubicBezTo>
                  <a:pt x="537" y="2937"/>
                  <a:pt x="624" y="2992"/>
                  <a:pt x="778" y="3036"/>
                </a:cubicBezTo>
                <a:cubicBezTo>
                  <a:pt x="860" y="3058"/>
                  <a:pt x="977" y="3066"/>
                  <a:pt x="1094" y="3066"/>
                </a:cubicBezTo>
                <a:cubicBezTo>
                  <a:pt x="1213" y="3066"/>
                  <a:pt x="1331" y="3058"/>
                  <a:pt x="1414" y="3047"/>
                </a:cubicBezTo>
                <a:cubicBezTo>
                  <a:pt x="1461" y="3037"/>
                  <a:pt x="1524" y="3012"/>
                  <a:pt x="1569" y="3012"/>
                </a:cubicBezTo>
                <a:cubicBezTo>
                  <a:pt x="1576" y="3012"/>
                  <a:pt x="1583" y="3012"/>
                  <a:pt x="1589" y="3014"/>
                </a:cubicBezTo>
                <a:cubicBezTo>
                  <a:pt x="1688" y="3025"/>
                  <a:pt x="1688" y="3112"/>
                  <a:pt x="1776" y="3124"/>
                </a:cubicBezTo>
                <a:cubicBezTo>
                  <a:pt x="1782" y="3124"/>
                  <a:pt x="1788" y="3125"/>
                  <a:pt x="1794" y="3125"/>
                </a:cubicBezTo>
                <a:cubicBezTo>
                  <a:pt x="1892" y="3125"/>
                  <a:pt x="1946" y="3045"/>
                  <a:pt x="2039" y="3025"/>
                </a:cubicBezTo>
                <a:cubicBezTo>
                  <a:pt x="2138" y="2992"/>
                  <a:pt x="2269" y="3014"/>
                  <a:pt x="2379" y="2959"/>
                </a:cubicBezTo>
                <a:cubicBezTo>
                  <a:pt x="2478" y="2904"/>
                  <a:pt x="2522" y="2805"/>
                  <a:pt x="2598" y="2795"/>
                </a:cubicBezTo>
                <a:cubicBezTo>
                  <a:pt x="2603" y="2794"/>
                  <a:pt x="2607" y="2794"/>
                  <a:pt x="2612" y="2794"/>
                </a:cubicBezTo>
                <a:cubicBezTo>
                  <a:pt x="2724" y="2794"/>
                  <a:pt x="2790" y="2928"/>
                  <a:pt x="2916" y="2959"/>
                </a:cubicBezTo>
                <a:cubicBezTo>
                  <a:pt x="3136" y="3003"/>
                  <a:pt x="3311" y="2937"/>
                  <a:pt x="3465" y="3036"/>
                </a:cubicBezTo>
                <a:cubicBezTo>
                  <a:pt x="3585" y="3112"/>
                  <a:pt x="3651" y="3332"/>
                  <a:pt x="3706" y="3419"/>
                </a:cubicBezTo>
                <a:cubicBezTo>
                  <a:pt x="3728" y="3463"/>
                  <a:pt x="3640" y="3551"/>
                  <a:pt x="3629" y="3617"/>
                </a:cubicBezTo>
                <a:cubicBezTo>
                  <a:pt x="3629" y="3650"/>
                  <a:pt x="3662" y="3716"/>
                  <a:pt x="3651" y="3770"/>
                </a:cubicBezTo>
                <a:cubicBezTo>
                  <a:pt x="3651" y="3902"/>
                  <a:pt x="3563" y="3989"/>
                  <a:pt x="3629" y="4055"/>
                </a:cubicBezTo>
                <a:cubicBezTo>
                  <a:pt x="3646" y="4072"/>
                  <a:pt x="3664" y="4079"/>
                  <a:pt x="3683" y="4079"/>
                </a:cubicBezTo>
                <a:cubicBezTo>
                  <a:pt x="3736" y="4079"/>
                  <a:pt x="3794" y="4030"/>
                  <a:pt x="3845" y="4030"/>
                </a:cubicBezTo>
                <a:cubicBezTo>
                  <a:pt x="3870" y="4030"/>
                  <a:pt x="3893" y="4042"/>
                  <a:pt x="3914" y="4077"/>
                </a:cubicBezTo>
                <a:cubicBezTo>
                  <a:pt x="3979" y="4198"/>
                  <a:pt x="3837" y="4242"/>
                  <a:pt x="3826" y="4352"/>
                </a:cubicBezTo>
                <a:cubicBezTo>
                  <a:pt x="3804" y="4483"/>
                  <a:pt x="3859" y="4615"/>
                  <a:pt x="3859" y="4735"/>
                </a:cubicBezTo>
                <a:cubicBezTo>
                  <a:pt x="3859" y="4790"/>
                  <a:pt x="3837" y="4922"/>
                  <a:pt x="3826" y="4966"/>
                </a:cubicBezTo>
                <a:cubicBezTo>
                  <a:pt x="3793" y="5053"/>
                  <a:pt x="3684" y="5053"/>
                  <a:pt x="3672" y="5141"/>
                </a:cubicBezTo>
                <a:cubicBezTo>
                  <a:pt x="3662" y="5295"/>
                  <a:pt x="3848" y="5393"/>
                  <a:pt x="3870" y="5514"/>
                </a:cubicBezTo>
                <a:cubicBezTo>
                  <a:pt x="3881" y="5602"/>
                  <a:pt x="3804" y="5766"/>
                  <a:pt x="3782" y="5831"/>
                </a:cubicBezTo>
                <a:cubicBezTo>
                  <a:pt x="3706" y="6040"/>
                  <a:pt x="3596" y="6204"/>
                  <a:pt x="3475" y="6391"/>
                </a:cubicBezTo>
                <a:cubicBezTo>
                  <a:pt x="3355" y="6555"/>
                  <a:pt x="3190" y="6708"/>
                  <a:pt x="3114" y="6873"/>
                </a:cubicBezTo>
                <a:cubicBezTo>
                  <a:pt x="3070" y="6961"/>
                  <a:pt x="3058" y="7071"/>
                  <a:pt x="3026" y="7158"/>
                </a:cubicBezTo>
                <a:cubicBezTo>
                  <a:pt x="2971" y="7279"/>
                  <a:pt x="2873" y="7334"/>
                  <a:pt x="2829" y="7465"/>
                </a:cubicBezTo>
                <a:cubicBezTo>
                  <a:pt x="2807" y="7641"/>
                  <a:pt x="2817" y="7794"/>
                  <a:pt x="2829" y="7958"/>
                </a:cubicBezTo>
                <a:cubicBezTo>
                  <a:pt x="2829" y="8123"/>
                  <a:pt x="2817" y="8287"/>
                  <a:pt x="2839" y="8441"/>
                </a:cubicBezTo>
                <a:cubicBezTo>
                  <a:pt x="2839" y="8528"/>
                  <a:pt x="2873" y="8693"/>
                  <a:pt x="2905" y="8781"/>
                </a:cubicBezTo>
                <a:cubicBezTo>
                  <a:pt x="2960" y="8869"/>
                  <a:pt x="3026" y="8847"/>
                  <a:pt x="3124" y="8901"/>
                </a:cubicBezTo>
                <a:cubicBezTo>
                  <a:pt x="3190" y="8956"/>
                  <a:pt x="3300" y="9077"/>
                  <a:pt x="3322" y="9164"/>
                </a:cubicBezTo>
                <a:cubicBezTo>
                  <a:pt x="3344" y="9263"/>
                  <a:pt x="3333" y="9406"/>
                  <a:pt x="3344" y="9537"/>
                </a:cubicBezTo>
                <a:cubicBezTo>
                  <a:pt x="3355" y="9669"/>
                  <a:pt x="3365" y="9822"/>
                  <a:pt x="3387" y="9921"/>
                </a:cubicBezTo>
                <a:cubicBezTo>
                  <a:pt x="3421" y="10019"/>
                  <a:pt x="3563" y="10129"/>
                  <a:pt x="3563" y="10250"/>
                </a:cubicBezTo>
                <a:cubicBezTo>
                  <a:pt x="3563" y="10360"/>
                  <a:pt x="3431" y="10370"/>
                  <a:pt x="3431" y="10491"/>
                </a:cubicBezTo>
                <a:cubicBezTo>
                  <a:pt x="3431" y="10677"/>
                  <a:pt x="3738" y="10677"/>
                  <a:pt x="3772" y="10864"/>
                </a:cubicBezTo>
                <a:cubicBezTo>
                  <a:pt x="3793" y="10952"/>
                  <a:pt x="3738" y="11050"/>
                  <a:pt x="3750" y="11127"/>
                </a:cubicBezTo>
                <a:cubicBezTo>
                  <a:pt x="3772" y="11226"/>
                  <a:pt x="3892" y="11291"/>
                  <a:pt x="3936" y="11335"/>
                </a:cubicBezTo>
                <a:cubicBezTo>
                  <a:pt x="3986" y="11396"/>
                  <a:pt x="4027" y="11503"/>
                  <a:pt x="4110" y="11503"/>
                </a:cubicBezTo>
                <a:cubicBezTo>
                  <a:pt x="4117" y="11503"/>
                  <a:pt x="4125" y="11502"/>
                  <a:pt x="4133" y="11500"/>
                </a:cubicBezTo>
                <a:cubicBezTo>
                  <a:pt x="4210" y="11379"/>
                  <a:pt x="4079" y="11291"/>
                  <a:pt x="4035" y="11193"/>
                </a:cubicBezTo>
                <a:cubicBezTo>
                  <a:pt x="4001" y="11083"/>
                  <a:pt x="4001" y="10897"/>
                  <a:pt x="3957" y="10721"/>
                </a:cubicBezTo>
                <a:cubicBezTo>
                  <a:pt x="3925" y="10612"/>
                  <a:pt x="3837" y="10524"/>
                  <a:pt x="3815" y="10426"/>
                </a:cubicBezTo>
                <a:cubicBezTo>
                  <a:pt x="3782" y="10326"/>
                  <a:pt x="3793" y="10217"/>
                  <a:pt x="3760" y="10129"/>
                </a:cubicBezTo>
                <a:cubicBezTo>
                  <a:pt x="3728" y="10053"/>
                  <a:pt x="3629" y="9932"/>
                  <a:pt x="3618" y="9855"/>
                </a:cubicBezTo>
                <a:cubicBezTo>
                  <a:pt x="3597" y="9661"/>
                  <a:pt x="3699" y="9546"/>
                  <a:pt x="3797" y="9546"/>
                </a:cubicBezTo>
                <a:cubicBezTo>
                  <a:pt x="3853" y="9546"/>
                  <a:pt x="3908" y="9584"/>
                  <a:pt x="3936" y="9669"/>
                </a:cubicBezTo>
                <a:cubicBezTo>
                  <a:pt x="3979" y="9812"/>
                  <a:pt x="3914" y="9943"/>
                  <a:pt x="3936" y="10085"/>
                </a:cubicBezTo>
                <a:cubicBezTo>
                  <a:pt x="3947" y="10195"/>
                  <a:pt x="4067" y="10316"/>
                  <a:pt x="4133" y="10414"/>
                </a:cubicBezTo>
                <a:cubicBezTo>
                  <a:pt x="4199" y="10535"/>
                  <a:pt x="4254" y="10645"/>
                  <a:pt x="4330" y="10721"/>
                </a:cubicBezTo>
                <a:lnTo>
                  <a:pt x="4330" y="10897"/>
                </a:lnTo>
                <a:cubicBezTo>
                  <a:pt x="4407" y="11028"/>
                  <a:pt x="4517" y="11138"/>
                  <a:pt x="4605" y="11269"/>
                </a:cubicBezTo>
                <a:cubicBezTo>
                  <a:pt x="4714" y="11456"/>
                  <a:pt x="4900" y="11675"/>
                  <a:pt x="4878" y="11971"/>
                </a:cubicBezTo>
                <a:cubicBezTo>
                  <a:pt x="4868" y="12070"/>
                  <a:pt x="4791" y="12158"/>
                  <a:pt x="4791" y="12256"/>
                </a:cubicBezTo>
                <a:cubicBezTo>
                  <a:pt x="4802" y="12344"/>
                  <a:pt x="4878" y="12443"/>
                  <a:pt x="4966" y="12509"/>
                </a:cubicBezTo>
                <a:cubicBezTo>
                  <a:pt x="5043" y="12585"/>
                  <a:pt x="5120" y="12662"/>
                  <a:pt x="5185" y="12706"/>
                </a:cubicBezTo>
                <a:cubicBezTo>
                  <a:pt x="5241" y="12728"/>
                  <a:pt x="5317" y="12739"/>
                  <a:pt x="5383" y="12772"/>
                </a:cubicBezTo>
                <a:cubicBezTo>
                  <a:pt x="5460" y="12804"/>
                  <a:pt x="5514" y="12903"/>
                  <a:pt x="5602" y="12958"/>
                </a:cubicBezTo>
                <a:cubicBezTo>
                  <a:pt x="5712" y="13024"/>
                  <a:pt x="5855" y="13067"/>
                  <a:pt x="5986" y="13133"/>
                </a:cubicBezTo>
                <a:cubicBezTo>
                  <a:pt x="6106" y="13210"/>
                  <a:pt x="6282" y="13309"/>
                  <a:pt x="6381" y="13309"/>
                </a:cubicBezTo>
                <a:cubicBezTo>
                  <a:pt x="6479" y="13309"/>
                  <a:pt x="6589" y="13177"/>
                  <a:pt x="6698" y="13177"/>
                </a:cubicBezTo>
                <a:cubicBezTo>
                  <a:pt x="6702" y="13177"/>
                  <a:pt x="6705" y="13177"/>
                  <a:pt x="6708" y="13177"/>
                </a:cubicBezTo>
                <a:cubicBezTo>
                  <a:pt x="6964" y="13177"/>
                  <a:pt x="7074" y="13573"/>
                  <a:pt x="7280" y="13703"/>
                </a:cubicBezTo>
                <a:cubicBezTo>
                  <a:pt x="7334" y="13737"/>
                  <a:pt x="7412" y="13737"/>
                  <a:pt x="7477" y="13747"/>
                </a:cubicBezTo>
                <a:cubicBezTo>
                  <a:pt x="7532" y="13769"/>
                  <a:pt x="7576" y="13791"/>
                  <a:pt x="7619" y="13813"/>
                </a:cubicBezTo>
                <a:cubicBezTo>
                  <a:pt x="7740" y="13857"/>
                  <a:pt x="7872" y="13857"/>
                  <a:pt x="7970" y="13901"/>
                </a:cubicBezTo>
                <a:cubicBezTo>
                  <a:pt x="8102" y="13978"/>
                  <a:pt x="8201" y="14285"/>
                  <a:pt x="8321" y="14361"/>
                </a:cubicBezTo>
                <a:cubicBezTo>
                  <a:pt x="8321" y="14449"/>
                  <a:pt x="8299" y="14559"/>
                  <a:pt x="8332" y="14624"/>
                </a:cubicBezTo>
                <a:cubicBezTo>
                  <a:pt x="8387" y="14712"/>
                  <a:pt x="8464" y="14690"/>
                  <a:pt x="8552" y="14745"/>
                </a:cubicBezTo>
                <a:cubicBezTo>
                  <a:pt x="8661" y="14822"/>
                  <a:pt x="8694" y="14997"/>
                  <a:pt x="8793" y="15052"/>
                </a:cubicBezTo>
                <a:cubicBezTo>
                  <a:pt x="8825" y="15074"/>
                  <a:pt x="8925" y="15074"/>
                  <a:pt x="8979" y="15096"/>
                </a:cubicBezTo>
                <a:cubicBezTo>
                  <a:pt x="9108" y="15145"/>
                  <a:pt x="9156" y="15310"/>
                  <a:pt x="9252" y="15310"/>
                </a:cubicBezTo>
                <a:cubicBezTo>
                  <a:pt x="9263" y="15310"/>
                  <a:pt x="9274" y="15308"/>
                  <a:pt x="9286" y="15304"/>
                </a:cubicBezTo>
                <a:cubicBezTo>
                  <a:pt x="9363" y="15272"/>
                  <a:pt x="9352" y="15172"/>
                  <a:pt x="9374" y="15085"/>
                </a:cubicBezTo>
                <a:cubicBezTo>
                  <a:pt x="9417" y="15019"/>
                  <a:pt x="9483" y="14909"/>
                  <a:pt x="9560" y="14899"/>
                </a:cubicBezTo>
                <a:cubicBezTo>
                  <a:pt x="9692" y="14899"/>
                  <a:pt x="9703" y="15074"/>
                  <a:pt x="9758" y="15228"/>
                </a:cubicBezTo>
                <a:cubicBezTo>
                  <a:pt x="9780" y="15315"/>
                  <a:pt x="9856" y="15392"/>
                  <a:pt x="9867" y="15479"/>
                </a:cubicBezTo>
                <a:cubicBezTo>
                  <a:pt x="9900" y="15633"/>
                  <a:pt x="9889" y="16115"/>
                  <a:pt x="9856" y="16203"/>
                </a:cubicBezTo>
                <a:cubicBezTo>
                  <a:pt x="9824" y="16324"/>
                  <a:pt x="9692" y="16368"/>
                  <a:pt x="9615" y="16500"/>
                </a:cubicBezTo>
                <a:cubicBezTo>
                  <a:pt x="9582" y="16565"/>
                  <a:pt x="9560" y="16653"/>
                  <a:pt x="9527" y="16697"/>
                </a:cubicBezTo>
                <a:cubicBezTo>
                  <a:pt x="9473" y="16773"/>
                  <a:pt x="9396" y="16785"/>
                  <a:pt x="9363" y="16861"/>
                </a:cubicBezTo>
                <a:cubicBezTo>
                  <a:pt x="9341" y="16905"/>
                  <a:pt x="9319" y="16982"/>
                  <a:pt x="9297" y="17036"/>
                </a:cubicBezTo>
                <a:cubicBezTo>
                  <a:pt x="9232" y="17201"/>
                  <a:pt x="9144" y="17321"/>
                  <a:pt x="9198" y="17508"/>
                </a:cubicBezTo>
                <a:cubicBezTo>
                  <a:pt x="9220" y="17596"/>
                  <a:pt x="9330" y="17650"/>
                  <a:pt x="9330" y="17738"/>
                </a:cubicBezTo>
                <a:cubicBezTo>
                  <a:pt x="9330" y="17859"/>
                  <a:pt x="9132" y="17957"/>
                  <a:pt x="9110" y="18078"/>
                </a:cubicBezTo>
                <a:cubicBezTo>
                  <a:pt x="9100" y="18166"/>
                  <a:pt x="9176" y="18330"/>
                  <a:pt x="9198" y="18451"/>
                </a:cubicBezTo>
                <a:cubicBezTo>
                  <a:pt x="9220" y="18539"/>
                  <a:pt x="9363" y="18593"/>
                  <a:pt x="9407" y="18648"/>
                </a:cubicBezTo>
                <a:cubicBezTo>
                  <a:pt x="9473" y="18747"/>
                  <a:pt x="9539" y="18890"/>
                  <a:pt x="9604" y="19021"/>
                </a:cubicBezTo>
                <a:cubicBezTo>
                  <a:pt x="9736" y="19273"/>
                  <a:pt x="9845" y="19569"/>
                  <a:pt x="9977" y="19811"/>
                </a:cubicBezTo>
                <a:cubicBezTo>
                  <a:pt x="10043" y="19942"/>
                  <a:pt x="10141" y="20052"/>
                  <a:pt x="10185" y="20183"/>
                </a:cubicBezTo>
                <a:cubicBezTo>
                  <a:pt x="10218" y="20249"/>
                  <a:pt x="10207" y="20325"/>
                  <a:pt x="10229" y="20391"/>
                </a:cubicBezTo>
                <a:cubicBezTo>
                  <a:pt x="10306" y="20600"/>
                  <a:pt x="10645" y="20808"/>
                  <a:pt x="10821" y="20918"/>
                </a:cubicBezTo>
                <a:cubicBezTo>
                  <a:pt x="10898" y="20961"/>
                  <a:pt x="10986" y="20983"/>
                  <a:pt x="11062" y="21027"/>
                </a:cubicBezTo>
                <a:cubicBezTo>
                  <a:pt x="11172" y="21104"/>
                  <a:pt x="11402" y="21302"/>
                  <a:pt x="11457" y="21422"/>
                </a:cubicBezTo>
                <a:cubicBezTo>
                  <a:pt x="11512" y="21531"/>
                  <a:pt x="11534" y="21795"/>
                  <a:pt x="11566" y="21960"/>
                </a:cubicBezTo>
                <a:cubicBezTo>
                  <a:pt x="11600" y="22189"/>
                  <a:pt x="11566" y="22354"/>
                  <a:pt x="11578" y="22606"/>
                </a:cubicBezTo>
                <a:cubicBezTo>
                  <a:pt x="11578" y="22738"/>
                  <a:pt x="11610" y="22869"/>
                  <a:pt x="11610" y="23001"/>
                </a:cubicBezTo>
                <a:cubicBezTo>
                  <a:pt x="11622" y="23045"/>
                  <a:pt x="11600" y="23078"/>
                  <a:pt x="11600" y="23122"/>
                </a:cubicBezTo>
                <a:cubicBezTo>
                  <a:pt x="11588" y="23286"/>
                  <a:pt x="11632" y="23461"/>
                  <a:pt x="11610" y="23626"/>
                </a:cubicBezTo>
                <a:cubicBezTo>
                  <a:pt x="11610" y="23714"/>
                  <a:pt x="11588" y="23780"/>
                  <a:pt x="11600" y="23856"/>
                </a:cubicBezTo>
                <a:cubicBezTo>
                  <a:pt x="11600" y="23933"/>
                  <a:pt x="11632" y="23999"/>
                  <a:pt x="11632" y="24075"/>
                </a:cubicBezTo>
                <a:cubicBezTo>
                  <a:pt x="11644" y="24152"/>
                  <a:pt x="11622" y="24240"/>
                  <a:pt x="11622" y="24306"/>
                </a:cubicBezTo>
                <a:cubicBezTo>
                  <a:pt x="11644" y="24459"/>
                  <a:pt x="11742" y="24591"/>
                  <a:pt x="11764" y="24733"/>
                </a:cubicBezTo>
                <a:cubicBezTo>
                  <a:pt x="11786" y="24854"/>
                  <a:pt x="11797" y="25095"/>
                  <a:pt x="11786" y="25237"/>
                </a:cubicBezTo>
                <a:cubicBezTo>
                  <a:pt x="11775" y="25314"/>
                  <a:pt x="11742" y="25380"/>
                  <a:pt x="11731" y="25468"/>
                </a:cubicBezTo>
                <a:cubicBezTo>
                  <a:pt x="11731" y="25534"/>
                  <a:pt x="11742" y="25600"/>
                  <a:pt x="11731" y="25654"/>
                </a:cubicBezTo>
                <a:cubicBezTo>
                  <a:pt x="11720" y="25753"/>
                  <a:pt x="11676" y="25819"/>
                  <a:pt x="11676" y="25906"/>
                </a:cubicBezTo>
                <a:cubicBezTo>
                  <a:pt x="11687" y="26071"/>
                  <a:pt x="11851" y="26213"/>
                  <a:pt x="11873" y="26389"/>
                </a:cubicBezTo>
                <a:cubicBezTo>
                  <a:pt x="11873" y="26443"/>
                  <a:pt x="11863" y="26509"/>
                  <a:pt x="11863" y="26564"/>
                </a:cubicBezTo>
                <a:cubicBezTo>
                  <a:pt x="11863" y="26674"/>
                  <a:pt x="11907" y="26762"/>
                  <a:pt x="11929" y="26860"/>
                </a:cubicBezTo>
                <a:cubicBezTo>
                  <a:pt x="11951" y="27013"/>
                  <a:pt x="11929" y="27211"/>
                  <a:pt x="12049" y="27288"/>
                </a:cubicBezTo>
                <a:cubicBezTo>
                  <a:pt x="12180" y="27233"/>
                  <a:pt x="12027" y="27057"/>
                  <a:pt x="12104" y="26981"/>
                </a:cubicBezTo>
                <a:lnTo>
                  <a:pt x="12104" y="26981"/>
                </a:lnTo>
                <a:cubicBezTo>
                  <a:pt x="12258" y="27035"/>
                  <a:pt x="12214" y="27332"/>
                  <a:pt x="12258" y="27518"/>
                </a:cubicBezTo>
                <a:cubicBezTo>
                  <a:pt x="12244" y="27527"/>
                  <a:pt x="12231" y="27530"/>
                  <a:pt x="12218" y="27530"/>
                </a:cubicBezTo>
                <a:cubicBezTo>
                  <a:pt x="12188" y="27530"/>
                  <a:pt x="12159" y="27513"/>
                  <a:pt x="12133" y="27513"/>
                </a:cubicBezTo>
                <a:cubicBezTo>
                  <a:pt x="12114" y="27513"/>
                  <a:pt x="12097" y="27522"/>
                  <a:pt x="12082" y="27551"/>
                </a:cubicBezTo>
                <a:cubicBezTo>
                  <a:pt x="12049" y="27627"/>
                  <a:pt x="12136" y="27705"/>
                  <a:pt x="12136" y="27759"/>
                </a:cubicBezTo>
                <a:cubicBezTo>
                  <a:pt x="12136" y="27847"/>
                  <a:pt x="12082" y="27956"/>
                  <a:pt x="12093" y="28022"/>
                </a:cubicBezTo>
                <a:cubicBezTo>
                  <a:pt x="12115" y="28132"/>
                  <a:pt x="12279" y="28110"/>
                  <a:pt x="12312" y="28209"/>
                </a:cubicBezTo>
                <a:cubicBezTo>
                  <a:pt x="12334" y="28297"/>
                  <a:pt x="12258" y="28373"/>
                  <a:pt x="12258" y="28472"/>
                </a:cubicBezTo>
                <a:cubicBezTo>
                  <a:pt x="12258" y="28570"/>
                  <a:pt x="12367" y="28768"/>
                  <a:pt x="12455" y="28911"/>
                </a:cubicBezTo>
                <a:cubicBezTo>
                  <a:pt x="12499" y="28976"/>
                  <a:pt x="12565" y="29009"/>
                  <a:pt x="12597" y="29075"/>
                </a:cubicBezTo>
                <a:cubicBezTo>
                  <a:pt x="12630" y="29130"/>
                  <a:pt x="12641" y="29218"/>
                  <a:pt x="12685" y="29261"/>
                </a:cubicBezTo>
                <a:cubicBezTo>
                  <a:pt x="12718" y="29316"/>
                  <a:pt x="12806" y="29338"/>
                  <a:pt x="12860" y="29382"/>
                </a:cubicBezTo>
                <a:cubicBezTo>
                  <a:pt x="12948" y="29459"/>
                  <a:pt x="13057" y="29645"/>
                  <a:pt x="13145" y="29700"/>
                </a:cubicBezTo>
                <a:cubicBezTo>
                  <a:pt x="13189" y="29722"/>
                  <a:pt x="13244" y="29732"/>
                  <a:pt x="13299" y="29766"/>
                </a:cubicBezTo>
                <a:cubicBezTo>
                  <a:pt x="13364" y="29798"/>
                  <a:pt x="13442" y="29864"/>
                  <a:pt x="13496" y="29886"/>
                </a:cubicBezTo>
                <a:cubicBezTo>
                  <a:pt x="13671" y="29963"/>
                  <a:pt x="13847" y="30017"/>
                  <a:pt x="13990" y="30095"/>
                </a:cubicBezTo>
                <a:lnTo>
                  <a:pt x="14143" y="30095"/>
                </a:lnTo>
                <a:cubicBezTo>
                  <a:pt x="14154" y="30084"/>
                  <a:pt x="14184" y="30078"/>
                  <a:pt x="14216" y="30078"/>
                </a:cubicBezTo>
                <a:cubicBezTo>
                  <a:pt x="14247" y="30078"/>
                  <a:pt x="14280" y="30084"/>
                  <a:pt x="14297" y="30095"/>
                </a:cubicBezTo>
                <a:lnTo>
                  <a:pt x="14319" y="30095"/>
                </a:lnTo>
                <a:cubicBezTo>
                  <a:pt x="14406" y="30061"/>
                  <a:pt x="14494" y="30039"/>
                  <a:pt x="14516" y="29930"/>
                </a:cubicBezTo>
                <a:cubicBezTo>
                  <a:pt x="14450" y="29754"/>
                  <a:pt x="14220" y="29776"/>
                  <a:pt x="14078" y="29678"/>
                </a:cubicBezTo>
                <a:cubicBezTo>
                  <a:pt x="13978" y="29612"/>
                  <a:pt x="13880" y="29469"/>
                  <a:pt x="13803" y="29371"/>
                </a:cubicBezTo>
                <a:cubicBezTo>
                  <a:pt x="13737" y="29261"/>
                  <a:pt x="13584" y="29130"/>
                  <a:pt x="13584" y="29009"/>
                </a:cubicBezTo>
                <a:cubicBezTo>
                  <a:pt x="13584" y="28911"/>
                  <a:pt x="13671" y="28877"/>
                  <a:pt x="13693" y="28790"/>
                </a:cubicBezTo>
                <a:cubicBezTo>
                  <a:pt x="13705" y="28724"/>
                  <a:pt x="13671" y="28702"/>
                  <a:pt x="13693" y="28626"/>
                </a:cubicBezTo>
                <a:cubicBezTo>
                  <a:pt x="13737" y="28472"/>
                  <a:pt x="13858" y="28472"/>
                  <a:pt x="13847" y="28319"/>
                </a:cubicBezTo>
                <a:cubicBezTo>
                  <a:pt x="13847" y="28066"/>
                  <a:pt x="13430" y="28176"/>
                  <a:pt x="13430" y="27912"/>
                </a:cubicBezTo>
                <a:cubicBezTo>
                  <a:pt x="13420" y="27737"/>
                  <a:pt x="13628" y="27737"/>
                  <a:pt x="13661" y="27573"/>
                </a:cubicBezTo>
                <a:cubicBezTo>
                  <a:pt x="13671" y="27496"/>
                  <a:pt x="13639" y="27474"/>
                  <a:pt x="13639" y="27342"/>
                </a:cubicBezTo>
                <a:cubicBezTo>
                  <a:pt x="13661" y="27222"/>
                  <a:pt x="13781" y="27200"/>
                  <a:pt x="13792" y="27079"/>
                </a:cubicBezTo>
                <a:cubicBezTo>
                  <a:pt x="13749" y="26991"/>
                  <a:pt x="13650" y="27047"/>
                  <a:pt x="13584" y="27003"/>
                </a:cubicBezTo>
                <a:cubicBezTo>
                  <a:pt x="13518" y="26959"/>
                  <a:pt x="13485" y="26860"/>
                  <a:pt x="13496" y="26762"/>
                </a:cubicBezTo>
                <a:cubicBezTo>
                  <a:pt x="13511" y="26754"/>
                  <a:pt x="13528" y="26751"/>
                  <a:pt x="13547" y="26751"/>
                </a:cubicBezTo>
                <a:cubicBezTo>
                  <a:pt x="13616" y="26751"/>
                  <a:pt x="13704" y="26792"/>
                  <a:pt x="13779" y="26792"/>
                </a:cubicBezTo>
                <a:cubicBezTo>
                  <a:pt x="13830" y="26792"/>
                  <a:pt x="13875" y="26772"/>
                  <a:pt x="13902" y="26706"/>
                </a:cubicBezTo>
                <a:cubicBezTo>
                  <a:pt x="13946" y="26619"/>
                  <a:pt x="13858" y="26399"/>
                  <a:pt x="13913" y="26312"/>
                </a:cubicBezTo>
                <a:cubicBezTo>
                  <a:pt x="13956" y="26246"/>
                  <a:pt x="14154" y="26246"/>
                  <a:pt x="14231" y="26235"/>
                </a:cubicBezTo>
                <a:cubicBezTo>
                  <a:pt x="14351" y="26213"/>
                  <a:pt x="14483" y="26180"/>
                  <a:pt x="14538" y="26136"/>
                </a:cubicBezTo>
                <a:cubicBezTo>
                  <a:pt x="14614" y="26082"/>
                  <a:pt x="14713" y="25917"/>
                  <a:pt x="14702" y="25764"/>
                </a:cubicBezTo>
                <a:cubicBezTo>
                  <a:pt x="14692" y="25687"/>
                  <a:pt x="14658" y="25665"/>
                  <a:pt x="14604" y="25600"/>
                </a:cubicBezTo>
                <a:cubicBezTo>
                  <a:pt x="14570" y="25534"/>
                  <a:pt x="14549" y="25468"/>
                  <a:pt x="14527" y="25413"/>
                </a:cubicBezTo>
                <a:cubicBezTo>
                  <a:pt x="14472" y="25325"/>
                  <a:pt x="14395" y="25336"/>
                  <a:pt x="14373" y="25215"/>
                </a:cubicBezTo>
                <a:cubicBezTo>
                  <a:pt x="14390" y="25211"/>
                  <a:pt x="14407" y="25209"/>
                  <a:pt x="14425" y="25209"/>
                </a:cubicBezTo>
                <a:cubicBezTo>
                  <a:pt x="14550" y="25209"/>
                  <a:pt x="14712" y="25307"/>
                  <a:pt x="14876" y="25307"/>
                </a:cubicBezTo>
                <a:cubicBezTo>
                  <a:pt x="14909" y="25307"/>
                  <a:pt x="14943" y="25303"/>
                  <a:pt x="14977" y="25293"/>
                </a:cubicBezTo>
                <a:cubicBezTo>
                  <a:pt x="15086" y="25249"/>
                  <a:pt x="15228" y="24986"/>
                  <a:pt x="15272" y="24864"/>
                </a:cubicBezTo>
                <a:cubicBezTo>
                  <a:pt x="15294" y="24832"/>
                  <a:pt x="15294" y="24766"/>
                  <a:pt x="15305" y="24722"/>
                </a:cubicBezTo>
                <a:cubicBezTo>
                  <a:pt x="15327" y="24679"/>
                  <a:pt x="15371" y="24635"/>
                  <a:pt x="15371" y="24613"/>
                </a:cubicBezTo>
                <a:cubicBezTo>
                  <a:pt x="15393" y="24536"/>
                  <a:pt x="15382" y="24492"/>
                  <a:pt x="15393" y="24448"/>
                </a:cubicBezTo>
                <a:cubicBezTo>
                  <a:pt x="15437" y="24316"/>
                  <a:pt x="15535" y="24272"/>
                  <a:pt x="15601" y="24174"/>
                </a:cubicBezTo>
                <a:cubicBezTo>
                  <a:pt x="15645" y="24097"/>
                  <a:pt x="15667" y="24021"/>
                  <a:pt x="15711" y="23944"/>
                </a:cubicBezTo>
                <a:cubicBezTo>
                  <a:pt x="15766" y="23867"/>
                  <a:pt x="15810" y="23801"/>
                  <a:pt x="15842" y="23724"/>
                </a:cubicBezTo>
                <a:cubicBezTo>
                  <a:pt x="15876" y="23494"/>
                  <a:pt x="15766" y="23330"/>
                  <a:pt x="15810" y="23122"/>
                </a:cubicBezTo>
                <a:cubicBezTo>
                  <a:pt x="15864" y="22891"/>
                  <a:pt x="16127" y="22759"/>
                  <a:pt x="16314" y="22650"/>
                </a:cubicBezTo>
                <a:cubicBezTo>
                  <a:pt x="16369" y="22617"/>
                  <a:pt x="16434" y="22562"/>
                  <a:pt x="16490" y="22540"/>
                </a:cubicBezTo>
                <a:cubicBezTo>
                  <a:pt x="16621" y="22486"/>
                  <a:pt x="16775" y="22508"/>
                  <a:pt x="16895" y="22464"/>
                </a:cubicBezTo>
                <a:cubicBezTo>
                  <a:pt x="17092" y="22376"/>
                  <a:pt x="17114" y="22113"/>
                  <a:pt x="17213" y="21894"/>
                </a:cubicBezTo>
                <a:cubicBezTo>
                  <a:pt x="17257" y="21795"/>
                  <a:pt x="17323" y="21696"/>
                  <a:pt x="17333" y="21619"/>
                </a:cubicBezTo>
                <a:cubicBezTo>
                  <a:pt x="17345" y="21553"/>
                  <a:pt x="17311" y="21488"/>
                  <a:pt x="17323" y="21411"/>
                </a:cubicBezTo>
                <a:cubicBezTo>
                  <a:pt x="17333" y="21334"/>
                  <a:pt x="17389" y="21268"/>
                  <a:pt x="17411" y="21181"/>
                </a:cubicBezTo>
                <a:cubicBezTo>
                  <a:pt x="17432" y="21071"/>
                  <a:pt x="17432" y="20907"/>
                  <a:pt x="17432" y="20786"/>
                </a:cubicBezTo>
                <a:cubicBezTo>
                  <a:pt x="17432" y="20688"/>
                  <a:pt x="17399" y="20600"/>
                  <a:pt x="17399" y="20501"/>
                </a:cubicBezTo>
                <a:cubicBezTo>
                  <a:pt x="17377" y="20172"/>
                  <a:pt x="17498" y="20140"/>
                  <a:pt x="17596" y="19953"/>
                </a:cubicBezTo>
                <a:cubicBezTo>
                  <a:pt x="17652" y="19865"/>
                  <a:pt x="17662" y="19767"/>
                  <a:pt x="17706" y="19701"/>
                </a:cubicBezTo>
                <a:cubicBezTo>
                  <a:pt x="17871" y="19394"/>
                  <a:pt x="18167" y="19240"/>
                  <a:pt x="18156" y="18780"/>
                </a:cubicBezTo>
                <a:cubicBezTo>
                  <a:pt x="18145" y="18627"/>
                  <a:pt x="18068" y="18276"/>
                  <a:pt x="17969" y="18232"/>
                </a:cubicBezTo>
                <a:cubicBezTo>
                  <a:pt x="17915" y="18198"/>
                  <a:pt x="17794" y="18220"/>
                  <a:pt x="17718" y="18188"/>
                </a:cubicBezTo>
                <a:cubicBezTo>
                  <a:pt x="17465" y="18078"/>
                  <a:pt x="17311" y="17706"/>
                  <a:pt x="17060" y="17684"/>
                </a:cubicBezTo>
                <a:cubicBezTo>
                  <a:pt x="17050" y="17682"/>
                  <a:pt x="17041" y="17681"/>
                  <a:pt x="17032" y="17681"/>
                </a:cubicBezTo>
                <a:cubicBezTo>
                  <a:pt x="16981" y="17681"/>
                  <a:pt x="16940" y="17706"/>
                  <a:pt x="16884" y="17706"/>
                </a:cubicBezTo>
                <a:cubicBezTo>
                  <a:pt x="16785" y="17706"/>
                  <a:pt x="16621" y="17618"/>
                  <a:pt x="16511" y="17606"/>
                </a:cubicBezTo>
                <a:cubicBezTo>
                  <a:pt x="16500" y="17605"/>
                  <a:pt x="16489" y="17604"/>
                  <a:pt x="16477" y="17604"/>
                </a:cubicBezTo>
                <a:cubicBezTo>
                  <a:pt x="16430" y="17604"/>
                  <a:pt x="16383" y="17614"/>
                  <a:pt x="16346" y="17614"/>
                </a:cubicBezTo>
                <a:cubicBezTo>
                  <a:pt x="16329" y="17614"/>
                  <a:pt x="16314" y="17612"/>
                  <a:pt x="16303" y="17606"/>
                </a:cubicBezTo>
                <a:cubicBezTo>
                  <a:pt x="16237" y="17563"/>
                  <a:pt x="16226" y="17421"/>
                  <a:pt x="16171" y="17377"/>
                </a:cubicBezTo>
                <a:cubicBezTo>
                  <a:pt x="16127" y="17333"/>
                  <a:pt x="16040" y="17321"/>
                  <a:pt x="15974" y="17299"/>
                </a:cubicBezTo>
                <a:cubicBezTo>
                  <a:pt x="15876" y="17245"/>
                  <a:pt x="15788" y="17190"/>
                  <a:pt x="15667" y="17179"/>
                </a:cubicBezTo>
                <a:cubicBezTo>
                  <a:pt x="15641" y="17179"/>
                  <a:pt x="15608" y="17193"/>
                  <a:pt x="15574" y="17193"/>
                </a:cubicBezTo>
                <a:cubicBezTo>
                  <a:pt x="15565" y="17193"/>
                  <a:pt x="15556" y="17192"/>
                  <a:pt x="15547" y="17190"/>
                </a:cubicBezTo>
                <a:cubicBezTo>
                  <a:pt x="15481" y="17179"/>
                  <a:pt x="15426" y="17080"/>
                  <a:pt x="15360" y="17036"/>
                </a:cubicBezTo>
                <a:cubicBezTo>
                  <a:pt x="15284" y="16982"/>
                  <a:pt x="15218" y="16949"/>
                  <a:pt x="15184" y="16872"/>
                </a:cubicBezTo>
                <a:cubicBezTo>
                  <a:pt x="15250" y="16598"/>
                  <a:pt x="15053" y="16521"/>
                  <a:pt x="15009" y="16357"/>
                </a:cubicBezTo>
                <a:cubicBezTo>
                  <a:pt x="14987" y="16291"/>
                  <a:pt x="14998" y="16193"/>
                  <a:pt x="14977" y="16127"/>
                </a:cubicBezTo>
                <a:cubicBezTo>
                  <a:pt x="14955" y="16039"/>
                  <a:pt x="14877" y="15984"/>
                  <a:pt x="14790" y="15896"/>
                </a:cubicBezTo>
                <a:cubicBezTo>
                  <a:pt x="14636" y="15754"/>
                  <a:pt x="14494" y="15622"/>
                  <a:pt x="14275" y="15589"/>
                </a:cubicBezTo>
                <a:cubicBezTo>
                  <a:pt x="14266" y="15588"/>
                  <a:pt x="14257" y="15588"/>
                  <a:pt x="14249" y="15588"/>
                </a:cubicBezTo>
                <a:cubicBezTo>
                  <a:pt x="14169" y="15588"/>
                  <a:pt x="14094" y="15624"/>
                  <a:pt x="13999" y="15624"/>
                </a:cubicBezTo>
                <a:cubicBezTo>
                  <a:pt x="13989" y="15624"/>
                  <a:pt x="13979" y="15623"/>
                  <a:pt x="13968" y="15622"/>
                </a:cubicBezTo>
                <a:cubicBezTo>
                  <a:pt x="13847" y="15611"/>
                  <a:pt x="13683" y="15479"/>
                  <a:pt x="13595" y="15348"/>
                </a:cubicBezTo>
                <a:cubicBezTo>
                  <a:pt x="13507" y="15228"/>
                  <a:pt x="13464" y="15118"/>
                  <a:pt x="13386" y="15052"/>
                </a:cubicBezTo>
                <a:cubicBezTo>
                  <a:pt x="13310" y="14997"/>
                  <a:pt x="13211" y="14997"/>
                  <a:pt x="13157" y="14943"/>
                </a:cubicBezTo>
                <a:cubicBezTo>
                  <a:pt x="13135" y="14921"/>
                  <a:pt x="13145" y="14877"/>
                  <a:pt x="13113" y="14811"/>
                </a:cubicBezTo>
                <a:cubicBezTo>
                  <a:pt x="13079" y="14723"/>
                  <a:pt x="13014" y="14668"/>
                  <a:pt x="13057" y="14559"/>
                </a:cubicBezTo>
                <a:cubicBezTo>
                  <a:pt x="13046" y="14550"/>
                  <a:pt x="13036" y="14547"/>
                  <a:pt x="13027" y="14547"/>
                </a:cubicBezTo>
                <a:cubicBezTo>
                  <a:pt x="12980" y="14547"/>
                  <a:pt x="12960" y="14638"/>
                  <a:pt x="12899" y="14638"/>
                </a:cubicBezTo>
                <a:cubicBezTo>
                  <a:pt x="12894" y="14638"/>
                  <a:pt x="12888" y="14637"/>
                  <a:pt x="12882" y="14636"/>
                </a:cubicBezTo>
                <a:cubicBezTo>
                  <a:pt x="12812" y="14522"/>
                  <a:pt x="12757" y="14457"/>
                  <a:pt x="12644" y="14457"/>
                </a:cubicBezTo>
                <a:cubicBezTo>
                  <a:pt x="12614" y="14457"/>
                  <a:pt x="12581" y="14462"/>
                  <a:pt x="12543" y="14471"/>
                </a:cubicBezTo>
                <a:cubicBezTo>
                  <a:pt x="12455" y="14493"/>
                  <a:pt x="12411" y="14614"/>
                  <a:pt x="12312" y="14624"/>
                </a:cubicBezTo>
                <a:cubicBezTo>
                  <a:pt x="12224" y="14624"/>
                  <a:pt x="12158" y="14515"/>
                  <a:pt x="12049" y="14493"/>
                </a:cubicBezTo>
                <a:cubicBezTo>
                  <a:pt x="12040" y="14492"/>
                  <a:pt x="12032" y="14491"/>
                  <a:pt x="12023" y="14491"/>
                </a:cubicBezTo>
                <a:cubicBezTo>
                  <a:pt x="11968" y="14491"/>
                  <a:pt x="11905" y="14510"/>
                  <a:pt x="11858" y="14510"/>
                </a:cubicBezTo>
                <a:cubicBezTo>
                  <a:pt x="11843" y="14510"/>
                  <a:pt x="11830" y="14509"/>
                  <a:pt x="11819" y="14504"/>
                </a:cubicBezTo>
                <a:cubicBezTo>
                  <a:pt x="11731" y="14482"/>
                  <a:pt x="11698" y="14394"/>
                  <a:pt x="11610" y="14329"/>
                </a:cubicBezTo>
                <a:cubicBezTo>
                  <a:pt x="11556" y="14285"/>
                  <a:pt x="11435" y="14197"/>
                  <a:pt x="11402" y="14197"/>
                </a:cubicBezTo>
                <a:cubicBezTo>
                  <a:pt x="11308" y="14206"/>
                  <a:pt x="11238" y="14401"/>
                  <a:pt x="11130" y="14401"/>
                </a:cubicBezTo>
                <a:cubicBezTo>
                  <a:pt x="11113" y="14401"/>
                  <a:pt x="11094" y="14396"/>
                  <a:pt x="11073" y="14383"/>
                </a:cubicBezTo>
                <a:cubicBezTo>
                  <a:pt x="10996" y="14273"/>
                  <a:pt x="11194" y="14208"/>
                  <a:pt x="11106" y="14109"/>
                </a:cubicBezTo>
                <a:cubicBezTo>
                  <a:pt x="11090" y="14090"/>
                  <a:pt x="11074" y="14083"/>
                  <a:pt x="11059" y="14083"/>
                </a:cubicBezTo>
                <a:cubicBezTo>
                  <a:pt x="11013" y="14083"/>
                  <a:pt x="10972" y="14153"/>
                  <a:pt x="10930" y="14186"/>
                </a:cubicBezTo>
                <a:cubicBezTo>
                  <a:pt x="10876" y="14241"/>
                  <a:pt x="10821" y="14285"/>
                  <a:pt x="10755" y="14317"/>
                </a:cubicBezTo>
                <a:cubicBezTo>
                  <a:pt x="10613" y="14383"/>
                  <a:pt x="10514" y="14351"/>
                  <a:pt x="10404" y="14416"/>
                </a:cubicBezTo>
                <a:cubicBezTo>
                  <a:pt x="10295" y="14482"/>
                  <a:pt x="10295" y="14592"/>
                  <a:pt x="10229" y="14723"/>
                </a:cubicBezTo>
                <a:cubicBezTo>
                  <a:pt x="10185" y="14833"/>
                  <a:pt x="10075" y="14987"/>
                  <a:pt x="9999" y="14997"/>
                </a:cubicBezTo>
                <a:cubicBezTo>
                  <a:pt x="9911" y="14997"/>
                  <a:pt x="9824" y="14844"/>
                  <a:pt x="9746" y="14800"/>
                </a:cubicBezTo>
                <a:cubicBezTo>
                  <a:pt x="9694" y="14775"/>
                  <a:pt x="9649" y="14765"/>
                  <a:pt x="9607" y="14765"/>
                </a:cubicBezTo>
                <a:cubicBezTo>
                  <a:pt x="9445" y="14765"/>
                  <a:pt x="9342" y="14912"/>
                  <a:pt x="9176" y="14921"/>
                </a:cubicBezTo>
                <a:cubicBezTo>
                  <a:pt x="8990" y="14921"/>
                  <a:pt x="8727" y="14548"/>
                  <a:pt x="8727" y="14339"/>
                </a:cubicBezTo>
                <a:cubicBezTo>
                  <a:pt x="8738" y="14208"/>
                  <a:pt x="8793" y="14010"/>
                  <a:pt x="8803" y="13857"/>
                </a:cubicBezTo>
                <a:cubicBezTo>
                  <a:pt x="8815" y="13725"/>
                  <a:pt x="8891" y="13649"/>
                  <a:pt x="8891" y="13539"/>
                </a:cubicBezTo>
                <a:cubicBezTo>
                  <a:pt x="8891" y="13374"/>
                  <a:pt x="8716" y="13254"/>
                  <a:pt x="8639" y="13243"/>
                </a:cubicBezTo>
                <a:cubicBezTo>
                  <a:pt x="8612" y="13237"/>
                  <a:pt x="8582" y="13234"/>
                  <a:pt x="8551" y="13234"/>
                </a:cubicBezTo>
                <a:cubicBezTo>
                  <a:pt x="8427" y="13234"/>
                  <a:pt x="8281" y="13275"/>
                  <a:pt x="8142" y="13275"/>
                </a:cubicBezTo>
                <a:cubicBezTo>
                  <a:pt x="8071" y="13275"/>
                  <a:pt x="8001" y="13264"/>
                  <a:pt x="7938" y="13232"/>
                </a:cubicBezTo>
                <a:cubicBezTo>
                  <a:pt x="7894" y="13145"/>
                  <a:pt x="7982" y="13079"/>
                  <a:pt x="8004" y="13002"/>
                </a:cubicBezTo>
                <a:cubicBezTo>
                  <a:pt x="8026" y="12947"/>
                  <a:pt x="8014" y="12881"/>
                  <a:pt x="8026" y="12826"/>
                </a:cubicBezTo>
                <a:cubicBezTo>
                  <a:pt x="8058" y="12750"/>
                  <a:pt x="8124" y="12684"/>
                  <a:pt x="8157" y="12596"/>
                </a:cubicBezTo>
                <a:cubicBezTo>
                  <a:pt x="8179" y="12531"/>
                  <a:pt x="8190" y="12443"/>
                  <a:pt x="8211" y="12355"/>
                </a:cubicBezTo>
                <a:cubicBezTo>
                  <a:pt x="8233" y="12268"/>
                  <a:pt x="8289" y="12202"/>
                  <a:pt x="8299" y="12136"/>
                </a:cubicBezTo>
                <a:cubicBezTo>
                  <a:pt x="8299" y="12059"/>
                  <a:pt x="8277" y="11961"/>
                  <a:pt x="8223" y="11895"/>
                </a:cubicBezTo>
                <a:cubicBezTo>
                  <a:pt x="8047" y="11905"/>
                  <a:pt x="7926" y="11917"/>
                  <a:pt x="7828" y="11971"/>
                </a:cubicBezTo>
                <a:cubicBezTo>
                  <a:pt x="7597" y="12103"/>
                  <a:pt x="7641" y="12475"/>
                  <a:pt x="7412" y="12563"/>
                </a:cubicBezTo>
                <a:cubicBezTo>
                  <a:pt x="7334" y="12596"/>
                  <a:pt x="7225" y="12596"/>
                  <a:pt x="7137" y="12618"/>
                </a:cubicBezTo>
                <a:cubicBezTo>
                  <a:pt x="7068" y="12628"/>
                  <a:pt x="6989" y="12674"/>
                  <a:pt x="6910" y="12674"/>
                </a:cubicBezTo>
                <a:cubicBezTo>
                  <a:pt x="6902" y="12674"/>
                  <a:pt x="6893" y="12674"/>
                  <a:pt x="6885" y="12673"/>
                </a:cubicBezTo>
                <a:cubicBezTo>
                  <a:pt x="6798" y="12673"/>
                  <a:pt x="6633" y="12575"/>
                  <a:pt x="6578" y="12497"/>
                </a:cubicBezTo>
                <a:cubicBezTo>
                  <a:pt x="6534" y="12432"/>
                  <a:pt x="6413" y="12125"/>
                  <a:pt x="6403" y="12070"/>
                </a:cubicBezTo>
                <a:cubicBezTo>
                  <a:pt x="6315" y="11686"/>
                  <a:pt x="6413" y="11347"/>
                  <a:pt x="6523" y="11083"/>
                </a:cubicBezTo>
                <a:cubicBezTo>
                  <a:pt x="6556" y="11028"/>
                  <a:pt x="6600" y="10974"/>
                  <a:pt x="6611" y="10919"/>
                </a:cubicBezTo>
                <a:cubicBezTo>
                  <a:pt x="6644" y="10820"/>
                  <a:pt x="6622" y="10689"/>
                  <a:pt x="6644" y="10590"/>
                </a:cubicBezTo>
                <a:cubicBezTo>
                  <a:pt x="6688" y="10414"/>
                  <a:pt x="6885" y="10305"/>
                  <a:pt x="7017" y="10228"/>
                </a:cubicBezTo>
                <a:cubicBezTo>
                  <a:pt x="7170" y="10129"/>
                  <a:pt x="7302" y="9965"/>
                  <a:pt x="7488" y="9954"/>
                </a:cubicBezTo>
                <a:cubicBezTo>
                  <a:pt x="7497" y="9953"/>
                  <a:pt x="7507" y="9952"/>
                  <a:pt x="7517" y="9952"/>
                </a:cubicBezTo>
                <a:cubicBezTo>
                  <a:pt x="7603" y="9952"/>
                  <a:pt x="7716" y="9989"/>
                  <a:pt x="7795" y="10009"/>
                </a:cubicBezTo>
                <a:cubicBezTo>
                  <a:pt x="7872" y="10031"/>
                  <a:pt x="7938" y="10085"/>
                  <a:pt x="8004" y="10097"/>
                </a:cubicBezTo>
                <a:cubicBezTo>
                  <a:pt x="8014" y="10098"/>
                  <a:pt x="8025" y="10098"/>
                  <a:pt x="8035" y="10098"/>
                </a:cubicBezTo>
                <a:cubicBezTo>
                  <a:pt x="8207" y="10098"/>
                  <a:pt x="8264" y="9926"/>
                  <a:pt x="8409" y="9822"/>
                </a:cubicBezTo>
                <a:cubicBezTo>
                  <a:pt x="8443" y="9829"/>
                  <a:pt x="8475" y="9832"/>
                  <a:pt x="8506" y="9832"/>
                </a:cubicBezTo>
                <a:cubicBezTo>
                  <a:pt x="8600" y="9832"/>
                  <a:pt x="8679" y="9807"/>
                  <a:pt x="8771" y="9807"/>
                </a:cubicBezTo>
                <a:cubicBezTo>
                  <a:pt x="8792" y="9807"/>
                  <a:pt x="8814" y="9808"/>
                  <a:pt x="8837" y="9812"/>
                </a:cubicBezTo>
                <a:cubicBezTo>
                  <a:pt x="8935" y="9834"/>
                  <a:pt x="9012" y="9965"/>
                  <a:pt x="9089" y="9965"/>
                </a:cubicBezTo>
                <a:cubicBezTo>
                  <a:pt x="9093" y="9966"/>
                  <a:pt x="9097" y="9966"/>
                  <a:pt x="9101" y="9966"/>
                </a:cubicBezTo>
                <a:cubicBezTo>
                  <a:pt x="9167" y="9966"/>
                  <a:pt x="9217" y="9898"/>
                  <a:pt x="9274" y="9898"/>
                </a:cubicBezTo>
                <a:cubicBezTo>
                  <a:pt x="9278" y="9898"/>
                  <a:pt x="9282" y="9899"/>
                  <a:pt x="9286" y="9899"/>
                </a:cubicBezTo>
                <a:cubicBezTo>
                  <a:pt x="9352" y="9910"/>
                  <a:pt x="9451" y="10075"/>
                  <a:pt x="9461" y="10173"/>
                </a:cubicBezTo>
                <a:cubicBezTo>
                  <a:pt x="9483" y="10283"/>
                  <a:pt x="9396" y="10392"/>
                  <a:pt x="9417" y="10513"/>
                </a:cubicBezTo>
                <a:cubicBezTo>
                  <a:pt x="9527" y="10645"/>
                  <a:pt x="9703" y="10667"/>
                  <a:pt x="9845" y="10733"/>
                </a:cubicBezTo>
                <a:cubicBezTo>
                  <a:pt x="9944" y="10645"/>
                  <a:pt x="9856" y="10469"/>
                  <a:pt x="9845" y="10338"/>
                </a:cubicBezTo>
                <a:cubicBezTo>
                  <a:pt x="9845" y="10283"/>
                  <a:pt x="9856" y="10228"/>
                  <a:pt x="9845" y="10173"/>
                </a:cubicBezTo>
                <a:cubicBezTo>
                  <a:pt x="9845" y="10075"/>
                  <a:pt x="9802" y="9998"/>
                  <a:pt x="9802" y="9921"/>
                </a:cubicBezTo>
                <a:cubicBezTo>
                  <a:pt x="9802" y="9548"/>
                  <a:pt x="10053" y="9384"/>
                  <a:pt x="10251" y="9242"/>
                </a:cubicBezTo>
                <a:cubicBezTo>
                  <a:pt x="10338" y="9176"/>
                  <a:pt x="10416" y="9066"/>
                  <a:pt x="10492" y="9022"/>
                </a:cubicBezTo>
                <a:cubicBezTo>
                  <a:pt x="10591" y="8956"/>
                  <a:pt x="10679" y="8945"/>
                  <a:pt x="10766" y="8879"/>
                </a:cubicBezTo>
                <a:cubicBezTo>
                  <a:pt x="10930" y="8770"/>
                  <a:pt x="11062" y="8682"/>
                  <a:pt x="11194" y="8562"/>
                </a:cubicBezTo>
                <a:cubicBezTo>
                  <a:pt x="11249" y="8397"/>
                  <a:pt x="11194" y="8178"/>
                  <a:pt x="11205" y="8014"/>
                </a:cubicBezTo>
                <a:cubicBezTo>
                  <a:pt x="11219" y="8002"/>
                  <a:pt x="11233" y="7998"/>
                  <a:pt x="11247" y="7998"/>
                </a:cubicBezTo>
                <a:cubicBezTo>
                  <a:pt x="11283" y="7998"/>
                  <a:pt x="11320" y="8025"/>
                  <a:pt x="11356" y="8025"/>
                </a:cubicBezTo>
                <a:cubicBezTo>
                  <a:pt x="11360" y="8025"/>
                  <a:pt x="11365" y="8025"/>
                  <a:pt x="11369" y="8024"/>
                </a:cubicBezTo>
                <a:cubicBezTo>
                  <a:pt x="11468" y="8002"/>
                  <a:pt x="11479" y="7838"/>
                  <a:pt x="11534" y="7772"/>
                </a:cubicBezTo>
                <a:cubicBezTo>
                  <a:pt x="11566" y="7728"/>
                  <a:pt x="11654" y="7707"/>
                  <a:pt x="11687" y="7663"/>
                </a:cubicBezTo>
                <a:cubicBezTo>
                  <a:pt x="11786" y="7575"/>
                  <a:pt x="11819" y="7432"/>
                  <a:pt x="11907" y="7400"/>
                </a:cubicBezTo>
                <a:cubicBezTo>
                  <a:pt x="11929" y="7378"/>
                  <a:pt x="12005" y="7388"/>
                  <a:pt x="12049" y="7366"/>
                </a:cubicBezTo>
                <a:cubicBezTo>
                  <a:pt x="12115" y="7356"/>
                  <a:pt x="12202" y="7257"/>
                  <a:pt x="12312" y="7213"/>
                </a:cubicBezTo>
                <a:cubicBezTo>
                  <a:pt x="12378" y="7191"/>
                  <a:pt x="12531" y="7180"/>
                  <a:pt x="12553" y="7158"/>
                </a:cubicBezTo>
                <a:cubicBezTo>
                  <a:pt x="12586" y="7115"/>
                  <a:pt x="12553" y="7005"/>
                  <a:pt x="12565" y="6950"/>
                </a:cubicBezTo>
                <a:cubicBezTo>
                  <a:pt x="12619" y="6665"/>
                  <a:pt x="12981" y="6599"/>
                  <a:pt x="13189" y="6501"/>
                </a:cubicBezTo>
                <a:cubicBezTo>
                  <a:pt x="13325" y="6442"/>
                  <a:pt x="13460" y="6341"/>
                  <a:pt x="13603" y="6341"/>
                </a:cubicBezTo>
                <a:cubicBezTo>
                  <a:pt x="13622" y="6341"/>
                  <a:pt x="13642" y="6343"/>
                  <a:pt x="13661" y="6347"/>
                </a:cubicBezTo>
                <a:cubicBezTo>
                  <a:pt x="13628" y="6489"/>
                  <a:pt x="13474" y="6435"/>
                  <a:pt x="13496" y="6599"/>
                </a:cubicBezTo>
                <a:cubicBezTo>
                  <a:pt x="13508" y="6666"/>
                  <a:pt x="13537" y="6691"/>
                  <a:pt x="13572" y="6691"/>
                </a:cubicBezTo>
                <a:cubicBezTo>
                  <a:pt x="13666" y="6691"/>
                  <a:pt x="13811" y="6524"/>
                  <a:pt x="13858" y="6501"/>
                </a:cubicBezTo>
                <a:cubicBezTo>
                  <a:pt x="13990" y="6435"/>
                  <a:pt x="14209" y="6401"/>
                  <a:pt x="14385" y="6325"/>
                </a:cubicBezTo>
                <a:cubicBezTo>
                  <a:pt x="14538" y="6259"/>
                  <a:pt x="14801" y="6160"/>
                  <a:pt x="14658" y="5952"/>
                </a:cubicBezTo>
                <a:cubicBezTo>
                  <a:pt x="14654" y="5952"/>
                  <a:pt x="14651" y="5952"/>
                  <a:pt x="14647" y="5952"/>
                </a:cubicBezTo>
                <a:cubicBezTo>
                  <a:pt x="14535" y="5952"/>
                  <a:pt x="14480" y="6118"/>
                  <a:pt x="14385" y="6172"/>
                </a:cubicBezTo>
                <a:cubicBezTo>
                  <a:pt x="14380" y="6172"/>
                  <a:pt x="14376" y="6173"/>
                  <a:pt x="14372" y="6173"/>
                </a:cubicBezTo>
                <a:cubicBezTo>
                  <a:pt x="14310" y="6173"/>
                  <a:pt x="14326" y="6094"/>
                  <a:pt x="14263" y="6094"/>
                </a:cubicBezTo>
                <a:cubicBezTo>
                  <a:pt x="14260" y="6094"/>
                  <a:pt x="14256" y="6093"/>
                  <a:pt x="14253" y="6093"/>
                </a:cubicBezTo>
                <a:cubicBezTo>
                  <a:pt x="14211" y="6093"/>
                  <a:pt x="14181" y="6142"/>
                  <a:pt x="14141" y="6142"/>
                </a:cubicBezTo>
                <a:cubicBezTo>
                  <a:pt x="14135" y="6142"/>
                  <a:pt x="14128" y="6141"/>
                  <a:pt x="14121" y="6138"/>
                </a:cubicBezTo>
                <a:cubicBezTo>
                  <a:pt x="14056" y="6128"/>
                  <a:pt x="13978" y="6018"/>
                  <a:pt x="13968" y="5941"/>
                </a:cubicBezTo>
                <a:cubicBezTo>
                  <a:pt x="13946" y="5722"/>
                  <a:pt x="14121" y="5634"/>
                  <a:pt x="14187" y="5480"/>
                </a:cubicBezTo>
                <a:cubicBezTo>
                  <a:pt x="14168" y="5393"/>
                  <a:pt x="14113" y="5374"/>
                  <a:pt x="14047" y="5374"/>
                </a:cubicBezTo>
                <a:cubicBezTo>
                  <a:pt x="14000" y="5374"/>
                  <a:pt x="13948" y="5384"/>
                  <a:pt x="13897" y="5384"/>
                </a:cubicBezTo>
                <a:cubicBezTo>
                  <a:pt x="13860" y="5384"/>
                  <a:pt x="13824" y="5378"/>
                  <a:pt x="13792" y="5360"/>
                </a:cubicBezTo>
                <a:cubicBezTo>
                  <a:pt x="13803" y="5251"/>
                  <a:pt x="13902" y="5163"/>
                  <a:pt x="14012" y="5141"/>
                </a:cubicBezTo>
                <a:cubicBezTo>
                  <a:pt x="14032" y="5138"/>
                  <a:pt x="14058" y="5137"/>
                  <a:pt x="14087" y="5137"/>
                </a:cubicBezTo>
                <a:cubicBezTo>
                  <a:pt x="14186" y="5137"/>
                  <a:pt x="14320" y="5153"/>
                  <a:pt x="14363" y="5195"/>
                </a:cubicBezTo>
                <a:cubicBezTo>
                  <a:pt x="14395" y="5229"/>
                  <a:pt x="14363" y="5305"/>
                  <a:pt x="14417" y="5360"/>
                </a:cubicBezTo>
                <a:cubicBezTo>
                  <a:pt x="14451" y="5401"/>
                  <a:pt x="14490" y="5412"/>
                  <a:pt x="14530" y="5412"/>
                </a:cubicBezTo>
                <a:cubicBezTo>
                  <a:pt x="14554" y="5412"/>
                  <a:pt x="14579" y="5408"/>
                  <a:pt x="14604" y="5404"/>
                </a:cubicBezTo>
                <a:cubicBezTo>
                  <a:pt x="14636" y="5261"/>
                  <a:pt x="14450" y="5295"/>
                  <a:pt x="14472" y="5195"/>
                </a:cubicBezTo>
                <a:cubicBezTo>
                  <a:pt x="14532" y="5149"/>
                  <a:pt x="14607" y="5138"/>
                  <a:pt x="14687" y="5138"/>
                </a:cubicBezTo>
                <a:cubicBezTo>
                  <a:pt x="14764" y="5138"/>
                  <a:pt x="14846" y="5149"/>
                  <a:pt x="14923" y="5149"/>
                </a:cubicBezTo>
                <a:cubicBezTo>
                  <a:pt x="14957" y="5149"/>
                  <a:pt x="14990" y="5147"/>
                  <a:pt x="15020" y="5141"/>
                </a:cubicBezTo>
                <a:cubicBezTo>
                  <a:pt x="15119" y="5130"/>
                  <a:pt x="15228" y="5042"/>
                  <a:pt x="15316" y="4976"/>
                </a:cubicBezTo>
                <a:cubicBezTo>
                  <a:pt x="15379" y="4937"/>
                  <a:pt x="15453" y="4876"/>
                  <a:pt x="15526" y="4876"/>
                </a:cubicBezTo>
                <a:cubicBezTo>
                  <a:pt x="15555" y="4876"/>
                  <a:pt x="15584" y="4885"/>
                  <a:pt x="15612" y="4910"/>
                </a:cubicBezTo>
                <a:cubicBezTo>
                  <a:pt x="15634" y="5020"/>
                  <a:pt x="15525" y="5053"/>
                  <a:pt x="15481" y="5108"/>
                </a:cubicBezTo>
                <a:cubicBezTo>
                  <a:pt x="15316" y="5283"/>
                  <a:pt x="15152" y="5480"/>
                  <a:pt x="15020" y="5678"/>
                </a:cubicBezTo>
                <a:cubicBezTo>
                  <a:pt x="15064" y="5735"/>
                  <a:pt x="15130" y="5745"/>
                  <a:pt x="15203" y="5745"/>
                </a:cubicBezTo>
                <a:cubicBezTo>
                  <a:pt x="15241" y="5745"/>
                  <a:pt x="15281" y="5742"/>
                  <a:pt x="15321" y="5742"/>
                </a:cubicBezTo>
                <a:cubicBezTo>
                  <a:pt x="15338" y="5742"/>
                  <a:pt x="15355" y="5742"/>
                  <a:pt x="15371" y="5744"/>
                </a:cubicBezTo>
                <a:cubicBezTo>
                  <a:pt x="15426" y="5755"/>
                  <a:pt x="15491" y="5777"/>
                  <a:pt x="15547" y="5787"/>
                </a:cubicBezTo>
                <a:cubicBezTo>
                  <a:pt x="15601" y="5799"/>
                  <a:pt x="15678" y="5799"/>
                  <a:pt x="15722" y="5809"/>
                </a:cubicBezTo>
                <a:cubicBezTo>
                  <a:pt x="15810" y="5843"/>
                  <a:pt x="15842" y="5952"/>
                  <a:pt x="15930" y="5952"/>
                </a:cubicBezTo>
                <a:cubicBezTo>
                  <a:pt x="16073" y="5952"/>
                  <a:pt x="16073" y="5766"/>
                  <a:pt x="15985" y="5645"/>
                </a:cubicBezTo>
                <a:cubicBezTo>
                  <a:pt x="16018" y="5524"/>
                  <a:pt x="16062" y="5459"/>
                  <a:pt x="16018" y="5371"/>
                </a:cubicBezTo>
                <a:cubicBezTo>
                  <a:pt x="15952" y="5217"/>
                  <a:pt x="15711" y="5371"/>
                  <a:pt x="15700" y="5173"/>
                </a:cubicBezTo>
                <a:cubicBezTo>
                  <a:pt x="15700" y="5042"/>
                  <a:pt x="15788" y="5053"/>
                  <a:pt x="15832" y="4954"/>
                </a:cubicBezTo>
                <a:cubicBezTo>
                  <a:pt x="15810" y="4713"/>
                  <a:pt x="15996" y="4691"/>
                  <a:pt x="15974" y="4472"/>
                </a:cubicBezTo>
                <a:cubicBezTo>
                  <a:pt x="15974" y="4374"/>
                  <a:pt x="15908" y="4374"/>
                  <a:pt x="15854" y="4286"/>
                </a:cubicBezTo>
                <a:cubicBezTo>
                  <a:pt x="15820" y="4242"/>
                  <a:pt x="15810" y="4154"/>
                  <a:pt x="15776" y="4121"/>
                </a:cubicBezTo>
                <a:cubicBezTo>
                  <a:pt x="15667" y="4011"/>
                  <a:pt x="15437" y="4033"/>
                  <a:pt x="15426" y="3814"/>
                </a:cubicBezTo>
                <a:cubicBezTo>
                  <a:pt x="15426" y="3694"/>
                  <a:pt x="15448" y="3584"/>
                  <a:pt x="15437" y="3441"/>
                </a:cubicBezTo>
                <a:cubicBezTo>
                  <a:pt x="15426" y="3321"/>
                  <a:pt x="15349" y="2959"/>
                  <a:pt x="15250" y="2937"/>
                </a:cubicBezTo>
                <a:cubicBezTo>
                  <a:pt x="15243" y="2935"/>
                  <a:pt x="15237" y="2934"/>
                  <a:pt x="15230" y="2934"/>
                </a:cubicBezTo>
                <a:cubicBezTo>
                  <a:pt x="15126" y="2934"/>
                  <a:pt x="15012" y="3151"/>
                  <a:pt x="14877" y="3233"/>
                </a:cubicBezTo>
                <a:cubicBezTo>
                  <a:pt x="14799" y="3272"/>
                  <a:pt x="14704" y="3311"/>
                  <a:pt x="14630" y="3311"/>
                </a:cubicBezTo>
                <a:cubicBezTo>
                  <a:pt x="14621" y="3311"/>
                  <a:pt x="14612" y="3311"/>
                  <a:pt x="14604" y="3310"/>
                </a:cubicBezTo>
                <a:cubicBezTo>
                  <a:pt x="14560" y="3288"/>
                  <a:pt x="14450" y="3200"/>
                  <a:pt x="14450" y="3090"/>
                </a:cubicBezTo>
                <a:cubicBezTo>
                  <a:pt x="14439" y="2948"/>
                  <a:pt x="14527" y="2948"/>
                  <a:pt x="14538" y="2805"/>
                </a:cubicBezTo>
                <a:cubicBezTo>
                  <a:pt x="14527" y="2718"/>
                  <a:pt x="14450" y="2740"/>
                  <a:pt x="14385" y="2674"/>
                </a:cubicBezTo>
                <a:cubicBezTo>
                  <a:pt x="14307" y="2608"/>
                  <a:pt x="14242" y="2454"/>
                  <a:pt x="14143" y="2433"/>
                </a:cubicBezTo>
                <a:cubicBezTo>
                  <a:pt x="14138" y="2432"/>
                  <a:pt x="14134" y="2431"/>
                  <a:pt x="14129" y="2431"/>
                </a:cubicBezTo>
                <a:cubicBezTo>
                  <a:pt x="14077" y="2431"/>
                  <a:pt x="14018" y="2477"/>
                  <a:pt x="13968" y="2488"/>
                </a:cubicBezTo>
                <a:cubicBezTo>
                  <a:pt x="13962" y="2488"/>
                  <a:pt x="13956" y="2488"/>
                  <a:pt x="13950" y="2488"/>
                </a:cubicBezTo>
                <a:cubicBezTo>
                  <a:pt x="13821" y="2488"/>
                  <a:pt x="13699" y="2395"/>
                  <a:pt x="13593" y="2395"/>
                </a:cubicBezTo>
                <a:cubicBezTo>
                  <a:pt x="13579" y="2395"/>
                  <a:pt x="13565" y="2396"/>
                  <a:pt x="13551" y="2400"/>
                </a:cubicBezTo>
                <a:cubicBezTo>
                  <a:pt x="13408" y="2433"/>
                  <a:pt x="13420" y="2707"/>
                  <a:pt x="13277" y="2751"/>
                </a:cubicBezTo>
                <a:cubicBezTo>
                  <a:pt x="13299" y="2882"/>
                  <a:pt x="13157" y="2959"/>
                  <a:pt x="13135" y="3058"/>
                </a:cubicBezTo>
                <a:cubicBezTo>
                  <a:pt x="13123" y="3124"/>
                  <a:pt x="13157" y="3211"/>
                  <a:pt x="13157" y="3266"/>
                </a:cubicBezTo>
                <a:cubicBezTo>
                  <a:pt x="13188" y="3858"/>
                  <a:pt x="12802" y="4144"/>
                  <a:pt x="12332" y="4144"/>
                </a:cubicBezTo>
                <a:cubicBezTo>
                  <a:pt x="12315" y="4144"/>
                  <a:pt x="12297" y="4144"/>
                  <a:pt x="12279" y="4143"/>
                </a:cubicBezTo>
                <a:cubicBezTo>
                  <a:pt x="12180" y="4264"/>
                  <a:pt x="12202" y="4472"/>
                  <a:pt x="12148" y="4625"/>
                </a:cubicBezTo>
                <a:cubicBezTo>
                  <a:pt x="12106" y="4742"/>
                  <a:pt x="11961" y="4878"/>
                  <a:pt x="11853" y="4878"/>
                </a:cubicBezTo>
                <a:cubicBezTo>
                  <a:pt x="11849" y="4878"/>
                  <a:pt x="11845" y="4878"/>
                  <a:pt x="11841" y="4878"/>
                </a:cubicBezTo>
                <a:cubicBezTo>
                  <a:pt x="11764" y="4867"/>
                  <a:pt x="11665" y="4735"/>
                  <a:pt x="11665" y="4647"/>
                </a:cubicBezTo>
                <a:cubicBezTo>
                  <a:pt x="11665" y="4538"/>
                  <a:pt x="11797" y="4483"/>
                  <a:pt x="11720" y="4352"/>
                </a:cubicBezTo>
                <a:cubicBezTo>
                  <a:pt x="11731" y="4264"/>
                  <a:pt x="11895" y="4220"/>
                  <a:pt x="11873" y="4089"/>
                </a:cubicBezTo>
                <a:cubicBezTo>
                  <a:pt x="11861" y="4008"/>
                  <a:pt x="11804" y="3997"/>
                  <a:pt x="11731" y="3997"/>
                </a:cubicBezTo>
                <a:cubicBezTo>
                  <a:pt x="11704" y="3997"/>
                  <a:pt x="11674" y="3999"/>
                  <a:pt x="11644" y="3999"/>
                </a:cubicBezTo>
                <a:cubicBezTo>
                  <a:pt x="11611" y="3999"/>
                  <a:pt x="11577" y="3997"/>
                  <a:pt x="11544" y="3989"/>
                </a:cubicBezTo>
                <a:cubicBezTo>
                  <a:pt x="11435" y="3979"/>
                  <a:pt x="11293" y="3902"/>
                  <a:pt x="11205" y="3847"/>
                </a:cubicBezTo>
                <a:cubicBezTo>
                  <a:pt x="11073" y="3760"/>
                  <a:pt x="10974" y="3595"/>
                  <a:pt x="10810" y="3573"/>
                </a:cubicBezTo>
                <a:cubicBezTo>
                  <a:pt x="10799" y="3572"/>
                  <a:pt x="10788" y="3571"/>
                  <a:pt x="10776" y="3571"/>
                </a:cubicBezTo>
                <a:cubicBezTo>
                  <a:pt x="10731" y="3571"/>
                  <a:pt x="10688" y="3579"/>
                  <a:pt x="10653" y="3579"/>
                </a:cubicBezTo>
                <a:cubicBezTo>
                  <a:pt x="10623" y="3579"/>
                  <a:pt x="10597" y="3573"/>
                  <a:pt x="10580" y="3551"/>
                </a:cubicBezTo>
                <a:cubicBezTo>
                  <a:pt x="10536" y="3475"/>
                  <a:pt x="10602" y="3375"/>
                  <a:pt x="10602" y="3332"/>
                </a:cubicBezTo>
                <a:cubicBezTo>
                  <a:pt x="10602" y="3255"/>
                  <a:pt x="10481" y="3222"/>
                  <a:pt x="10481" y="3156"/>
                </a:cubicBezTo>
                <a:cubicBezTo>
                  <a:pt x="10470" y="3102"/>
                  <a:pt x="10591" y="2926"/>
                  <a:pt x="10635" y="2882"/>
                </a:cubicBezTo>
                <a:cubicBezTo>
                  <a:pt x="10723" y="2795"/>
                  <a:pt x="10876" y="2707"/>
                  <a:pt x="11008" y="2619"/>
                </a:cubicBezTo>
                <a:cubicBezTo>
                  <a:pt x="11139" y="2532"/>
                  <a:pt x="11293" y="2433"/>
                  <a:pt x="11424" y="2389"/>
                </a:cubicBezTo>
                <a:cubicBezTo>
                  <a:pt x="11479" y="2367"/>
                  <a:pt x="11544" y="2367"/>
                  <a:pt x="11600" y="2345"/>
                </a:cubicBezTo>
                <a:cubicBezTo>
                  <a:pt x="11731" y="2290"/>
                  <a:pt x="11819" y="2169"/>
                  <a:pt x="11951" y="2126"/>
                </a:cubicBezTo>
                <a:cubicBezTo>
                  <a:pt x="12016" y="2104"/>
                  <a:pt x="12082" y="2115"/>
                  <a:pt x="12158" y="2093"/>
                </a:cubicBezTo>
                <a:cubicBezTo>
                  <a:pt x="12334" y="2038"/>
                  <a:pt x="12465" y="1896"/>
                  <a:pt x="12619" y="1862"/>
                </a:cubicBezTo>
                <a:lnTo>
                  <a:pt x="12619" y="1862"/>
                </a:lnTo>
                <a:cubicBezTo>
                  <a:pt x="12586" y="2005"/>
                  <a:pt x="12443" y="2027"/>
                  <a:pt x="12411" y="2181"/>
                </a:cubicBezTo>
                <a:cubicBezTo>
                  <a:pt x="12449" y="2263"/>
                  <a:pt x="12494" y="2292"/>
                  <a:pt x="12543" y="2292"/>
                </a:cubicBezTo>
                <a:cubicBezTo>
                  <a:pt x="12664" y="2292"/>
                  <a:pt x="12806" y="2115"/>
                  <a:pt x="12915" y="2115"/>
                </a:cubicBezTo>
                <a:cubicBezTo>
                  <a:pt x="13004" y="2115"/>
                  <a:pt x="13098" y="2220"/>
                  <a:pt x="13177" y="2220"/>
                </a:cubicBezTo>
                <a:cubicBezTo>
                  <a:pt x="13214" y="2220"/>
                  <a:pt x="13248" y="2196"/>
                  <a:pt x="13277" y="2126"/>
                </a:cubicBezTo>
                <a:cubicBezTo>
                  <a:pt x="13244" y="2005"/>
                  <a:pt x="13157" y="1940"/>
                  <a:pt x="13057" y="1874"/>
                </a:cubicBezTo>
                <a:cubicBezTo>
                  <a:pt x="12981" y="1808"/>
                  <a:pt x="12850" y="1753"/>
                  <a:pt x="12860" y="1621"/>
                </a:cubicBezTo>
                <a:cubicBezTo>
                  <a:pt x="12876" y="1612"/>
                  <a:pt x="12890" y="1609"/>
                  <a:pt x="12903" y="1609"/>
                </a:cubicBezTo>
                <a:cubicBezTo>
                  <a:pt x="12971" y="1609"/>
                  <a:pt x="13006" y="1709"/>
                  <a:pt x="13079" y="1709"/>
                </a:cubicBezTo>
                <a:cubicBezTo>
                  <a:pt x="13135" y="1709"/>
                  <a:pt x="13200" y="1633"/>
                  <a:pt x="13244" y="1621"/>
                </a:cubicBezTo>
                <a:cubicBezTo>
                  <a:pt x="13354" y="1567"/>
                  <a:pt x="13540" y="1555"/>
                  <a:pt x="13628" y="1468"/>
                </a:cubicBezTo>
                <a:cubicBezTo>
                  <a:pt x="13683" y="1402"/>
                  <a:pt x="13671" y="1314"/>
                  <a:pt x="13715" y="1248"/>
                </a:cubicBezTo>
                <a:cubicBezTo>
                  <a:pt x="13749" y="1183"/>
                  <a:pt x="13836" y="1172"/>
                  <a:pt x="13869" y="1106"/>
                </a:cubicBezTo>
                <a:cubicBezTo>
                  <a:pt x="13913" y="1029"/>
                  <a:pt x="13880" y="963"/>
                  <a:pt x="13935" y="931"/>
                </a:cubicBezTo>
                <a:cubicBezTo>
                  <a:pt x="13972" y="907"/>
                  <a:pt x="14013" y="899"/>
                  <a:pt x="14056" y="899"/>
                </a:cubicBezTo>
                <a:cubicBezTo>
                  <a:pt x="14142" y="899"/>
                  <a:pt x="14236" y="932"/>
                  <a:pt x="14326" y="932"/>
                </a:cubicBezTo>
                <a:cubicBezTo>
                  <a:pt x="14335" y="932"/>
                  <a:pt x="14343" y="932"/>
                  <a:pt x="14351" y="931"/>
                </a:cubicBezTo>
                <a:cubicBezTo>
                  <a:pt x="14412" y="920"/>
                  <a:pt x="14454" y="864"/>
                  <a:pt x="14511" y="864"/>
                </a:cubicBezTo>
                <a:cubicBezTo>
                  <a:pt x="14516" y="864"/>
                  <a:pt x="14521" y="864"/>
                  <a:pt x="14527" y="865"/>
                </a:cubicBezTo>
                <a:cubicBezTo>
                  <a:pt x="14636" y="876"/>
                  <a:pt x="14702" y="1106"/>
                  <a:pt x="14790" y="1172"/>
                </a:cubicBezTo>
                <a:cubicBezTo>
                  <a:pt x="14845" y="1216"/>
                  <a:pt x="14955" y="1216"/>
                  <a:pt x="14965" y="1314"/>
                </a:cubicBezTo>
                <a:cubicBezTo>
                  <a:pt x="14987" y="1501"/>
                  <a:pt x="14768" y="1512"/>
                  <a:pt x="14626" y="1599"/>
                </a:cubicBezTo>
                <a:cubicBezTo>
                  <a:pt x="14560" y="1655"/>
                  <a:pt x="14527" y="1753"/>
                  <a:pt x="14450" y="1797"/>
                </a:cubicBezTo>
                <a:cubicBezTo>
                  <a:pt x="14400" y="1818"/>
                  <a:pt x="14345" y="1825"/>
                  <a:pt x="14288" y="1825"/>
                </a:cubicBezTo>
                <a:cubicBezTo>
                  <a:pt x="14202" y="1825"/>
                  <a:pt x="14114" y="1810"/>
                  <a:pt x="14035" y="1810"/>
                </a:cubicBezTo>
                <a:cubicBezTo>
                  <a:pt x="13927" y="1810"/>
                  <a:pt x="13838" y="1838"/>
                  <a:pt x="13803" y="1972"/>
                </a:cubicBezTo>
                <a:cubicBezTo>
                  <a:pt x="13838" y="2032"/>
                  <a:pt x="13881" y="2052"/>
                  <a:pt x="13928" y="2052"/>
                </a:cubicBezTo>
                <a:cubicBezTo>
                  <a:pt x="14027" y="2052"/>
                  <a:pt x="14142" y="1962"/>
                  <a:pt x="14231" y="1962"/>
                </a:cubicBezTo>
                <a:cubicBezTo>
                  <a:pt x="14329" y="1962"/>
                  <a:pt x="14439" y="2071"/>
                  <a:pt x="14505" y="2137"/>
                </a:cubicBezTo>
                <a:cubicBezTo>
                  <a:pt x="14549" y="2203"/>
                  <a:pt x="14570" y="2334"/>
                  <a:pt x="14626" y="2367"/>
                </a:cubicBezTo>
                <a:cubicBezTo>
                  <a:pt x="14670" y="2400"/>
                  <a:pt x="14735" y="2389"/>
                  <a:pt x="14790" y="2411"/>
                </a:cubicBezTo>
                <a:cubicBezTo>
                  <a:pt x="14917" y="2456"/>
                  <a:pt x="15028" y="2531"/>
                  <a:pt x="15162" y="2531"/>
                </a:cubicBezTo>
                <a:cubicBezTo>
                  <a:pt x="15190" y="2531"/>
                  <a:pt x="15220" y="2528"/>
                  <a:pt x="15250" y="2520"/>
                </a:cubicBezTo>
                <a:cubicBezTo>
                  <a:pt x="15305" y="2400"/>
                  <a:pt x="15119" y="2367"/>
                  <a:pt x="15196" y="2269"/>
                </a:cubicBezTo>
                <a:lnTo>
                  <a:pt x="15196" y="2269"/>
                </a:lnTo>
                <a:cubicBezTo>
                  <a:pt x="15305" y="2279"/>
                  <a:pt x="15382" y="2345"/>
                  <a:pt x="15469" y="2389"/>
                </a:cubicBezTo>
                <a:cubicBezTo>
                  <a:pt x="15591" y="2279"/>
                  <a:pt x="15678" y="2269"/>
                  <a:pt x="15667" y="2093"/>
                </a:cubicBezTo>
                <a:cubicBezTo>
                  <a:pt x="15667" y="1940"/>
                  <a:pt x="15513" y="1940"/>
                  <a:pt x="15513" y="1775"/>
                </a:cubicBezTo>
                <a:cubicBezTo>
                  <a:pt x="15513" y="1676"/>
                  <a:pt x="15569" y="1633"/>
                  <a:pt x="15623" y="1633"/>
                </a:cubicBezTo>
                <a:cubicBezTo>
                  <a:pt x="15626" y="1632"/>
                  <a:pt x="15630" y="1632"/>
                  <a:pt x="15633" y="1632"/>
                </a:cubicBezTo>
                <a:cubicBezTo>
                  <a:pt x="15768" y="1632"/>
                  <a:pt x="15812" y="1863"/>
                  <a:pt x="15908" y="1884"/>
                </a:cubicBezTo>
                <a:cubicBezTo>
                  <a:pt x="15911" y="1885"/>
                  <a:pt x="15914" y="1885"/>
                  <a:pt x="15918" y="1885"/>
                </a:cubicBezTo>
                <a:cubicBezTo>
                  <a:pt x="15983" y="1885"/>
                  <a:pt x="16151" y="1795"/>
                  <a:pt x="16183" y="1775"/>
                </a:cubicBezTo>
                <a:cubicBezTo>
                  <a:pt x="16237" y="1742"/>
                  <a:pt x="16390" y="1633"/>
                  <a:pt x="16390" y="1567"/>
                </a:cubicBezTo>
                <a:cubicBezTo>
                  <a:pt x="16402" y="1468"/>
                  <a:pt x="16226" y="1348"/>
                  <a:pt x="16149" y="1314"/>
                </a:cubicBezTo>
                <a:cubicBezTo>
                  <a:pt x="16040" y="1248"/>
                  <a:pt x="15919" y="1260"/>
                  <a:pt x="15876" y="1139"/>
                </a:cubicBezTo>
                <a:cubicBezTo>
                  <a:pt x="15854" y="1073"/>
                  <a:pt x="15886" y="1007"/>
                  <a:pt x="15842" y="963"/>
                </a:cubicBezTo>
                <a:cubicBezTo>
                  <a:pt x="15832" y="898"/>
                  <a:pt x="15908" y="854"/>
                  <a:pt x="15898" y="788"/>
                </a:cubicBezTo>
                <a:cubicBezTo>
                  <a:pt x="15876" y="722"/>
                  <a:pt x="15820" y="722"/>
                  <a:pt x="15733" y="678"/>
                </a:cubicBezTo>
                <a:cubicBezTo>
                  <a:pt x="15678" y="656"/>
                  <a:pt x="15623" y="580"/>
                  <a:pt x="15579" y="569"/>
                </a:cubicBezTo>
                <a:cubicBezTo>
                  <a:pt x="15546" y="558"/>
                  <a:pt x="15513" y="558"/>
                  <a:pt x="15482" y="558"/>
                </a:cubicBezTo>
                <a:cubicBezTo>
                  <a:pt x="15450" y="558"/>
                  <a:pt x="15420" y="558"/>
                  <a:pt x="15393" y="547"/>
                </a:cubicBezTo>
                <a:cubicBezTo>
                  <a:pt x="15206" y="459"/>
                  <a:pt x="15240" y="273"/>
                  <a:pt x="15119" y="185"/>
                </a:cubicBezTo>
                <a:cubicBezTo>
                  <a:pt x="15099" y="188"/>
                  <a:pt x="15081" y="189"/>
                  <a:pt x="15062" y="189"/>
                </a:cubicBezTo>
                <a:cubicBezTo>
                  <a:pt x="14973" y="189"/>
                  <a:pt x="14894" y="164"/>
                  <a:pt x="14821" y="164"/>
                </a:cubicBezTo>
                <a:cubicBezTo>
                  <a:pt x="14780" y="164"/>
                  <a:pt x="14740" y="172"/>
                  <a:pt x="14702" y="196"/>
                </a:cubicBezTo>
                <a:cubicBezTo>
                  <a:pt x="14660" y="167"/>
                  <a:pt x="14610" y="157"/>
                  <a:pt x="14557" y="157"/>
                </a:cubicBezTo>
                <a:cubicBezTo>
                  <a:pt x="14447" y="157"/>
                  <a:pt x="14321" y="199"/>
                  <a:pt x="14203" y="199"/>
                </a:cubicBezTo>
                <a:cubicBezTo>
                  <a:pt x="14186" y="199"/>
                  <a:pt x="14170" y="198"/>
                  <a:pt x="14154" y="196"/>
                </a:cubicBezTo>
                <a:cubicBezTo>
                  <a:pt x="14110" y="185"/>
                  <a:pt x="14056" y="152"/>
                  <a:pt x="14000" y="142"/>
                </a:cubicBezTo>
                <a:cubicBezTo>
                  <a:pt x="13987" y="140"/>
                  <a:pt x="13973" y="140"/>
                  <a:pt x="13959" y="140"/>
                </a:cubicBezTo>
                <a:cubicBezTo>
                  <a:pt x="13689" y="140"/>
                  <a:pt x="13327" y="335"/>
                  <a:pt x="13222" y="481"/>
                </a:cubicBezTo>
                <a:cubicBezTo>
                  <a:pt x="13200" y="503"/>
                  <a:pt x="13123" y="668"/>
                  <a:pt x="13135" y="744"/>
                </a:cubicBezTo>
                <a:cubicBezTo>
                  <a:pt x="13167" y="887"/>
                  <a:pt x="13376" y="788"/>
                  <a:pt x="13430" y="909"/>
                </a:cubicBezTo>
                <a:cubicBezTo>
                  <a:pt x="13420" y="1073"/>
                  <a:pt x="13277" y="1150"/>
                  <a:pt x="13167" y="1216"/>
                </a:cubicBezTo>
                <a:cubicBezTo>
                  <a:pt x="13089" y="1268"/>
                  <a:pt x="12982" y="1383"/>
                  <a:pt x="12886" y="1383"/>
                </a:cubicBezTo>
                <a:cubicBezTo>
                  <a:pt x="12862" y="1383"/>
                  <a:pt x="12838" y="1376"/>
                  <a:pt x="12816" y="1358"/>
                </a:cubicBezTo>
                <a:cubicBezTo>
                  <a:pt x="12772" y="1227"/>
                  <a:pt x="12948" y="1227"/>
                  <a:pt x="12904" y="1106"/>
                </a:cubicBezTo>
                <a:cubicBezTo>
                  <a:pt x="12872" y="1019"/>
                  <a:pt x="12740" y="1073"/>
                  <a:pt x="12685" y="985"/>
                </a:cubicBezTo>
                <a:cubicBezTo>
                  <a:pt x="12597" y="876"/>
                  <a:pt x="12696" y="700"/>
                  <a:pt x="12674" y="525"/>
                </a:cubicBezTo>
                <a:cubicBezTo>
                  <a:pt x="12784" y="273"/>
                  <a:pt x="13244" y="415"/>
                  <a:pt x="13376" y="163"/>
                </a:cubicBezTo>
                <a:cubicBezTo>
                  <a:pt x="13361" y="105"/>
                  <a:pt x="13327" y="105"/>
                  <a:pt x="13290" y="105"/>
                </a:cubicBezTo>
                <a:cubicBezTo>
                  <a:pt x="13271" y="105"/>
                  <a:pt x="13251" y="105"/>
                  <a:pt x="13233" y="98"/>
                </a:cubicBezTo>
                <a:cubicBezTo>
                  <a:pt x="13178" y="64"/>
                  <a:pt x="13167" y="10"/>
                  <a:pt x="13101" y="10"/>
                </a:cubicBezTo>
                <a:cubicBezTo>
                  <a:pt x="13098" y="9"/>
                  <a:pt x="13094" y="9"/>
                  <a:pt x="13090" y="9"/>
                </a:cubicBezTo>
                <a:cubicBezTo>
                  <a:pt x="13038" y="9"/>
                  <a:pt x="12977" y="78"/>
                  <a:pt x="12915" y="108"/>
                </a:cubicBezTo>
                <a:cubicBezTo>
                  <a:pt x="12838" y="142"/>
                  <a:pt x="12762" y="174"/>
                  <a:pt x="12707" y="207"/>
                </a:cubicBezTo>
                <a:cubicBezTo>
                  <a:pt x="12606" y="297"/>
                  <a:pt x="12552" y="498"/>
                  <a:pt x="12434" y="498"/>
                </a:cubicBezTo>
                <a:cubicBezTo>
                  <a:pt x="12423" y="498"/>
                  <a:pt x="12412" y="496"/>
                  <a:pt x="12400" y="492"/>
                </a:cubicBezTo>
                <a:cubicBezTo>
                  <a:pt x="12367" y="349"/>
                  <a:pt x="12543" y="284"/>
                  <a:pt x="12521" y="163"/>
                </a:cubicBezTo>
                <a:cubicBezTo>
                  <a:pt x="12503" y="117"/>
                  <a:pt x="12467" y="104"/>
                  <a:pt x="12427" y="104"/>
                </a:cubicBezTo>
                <a:cubicBezTo>
                  <a:pt x="12392" y="104"/>
                  <a:pt x="12354" y="114"/>
                  <a:pt x="12323" y="120"/>
                </a:cubicBezTo>
                <a:cubicBezTo>
                  <a:pt x="12115" y="142"/>
                  <a:pt x="11972" y="196"/>
                  <a:pt x="11895" y="327"/>
                </a:cubicBezTo>
                <a:cubicBezTo>
                  <a:pt x="11850" y="321"/>
                  <a:pt x="11801" y="303"/>
                  <a:pt x="11757" y="303"/>
                </a:cubicBezTo>
                <a:cubicBezTo>
                  <a:pt x="11727" y="303"/>
                  <a:pt x="11699" y="312"/>
                  <a:pt x="11676" y="339"/>
                </a:cubicBezTo>
                <a:cubicBezTo>
                  <a:pt x="11731" y="437"/>
                  <a:pt x="11819" y="580"/>
                  <a:pt x="11929" y="602"/>
                </a:cubicBezTo>
                <a:cubicBezTo>
                  <a:pt x="11936" y="605"/>
                  <a:pt x="11944" y="606"/>
                  <a:pt x="11952" y="606"/>
                </a:cubicBezTo>
                <a:cubicBezTo>
                  <a:pt x="11993" y="606"/>
                  <a:pt x="12037" y="577"/>
                  <a:pt x="12083" y="577"/>
                </a:cubicBezTo>
                <a:cubicBezTo>
                  <a:pt x="12104" y="577"/>
                  <a:pt x="12126" y="583"/>
                  <a:pt x="12148" y="602"/>
                </a:cubicBezTo>
                <a:cubicBezTo>
                  <a:pt x="12170" y="744"/>
                  <a:pt x="12016" y="744"/>
                  <a:pt x="12005" y="876"/>
                </a:cubicBezTo>
                <a:cubicBezTo>
                  <a:pt x="12005" y="953"/>
                  <a:pt x="12093" y="997"/>
                  <a:pt x="12082" y="1084"/>
                </a:cubicBezTo>
                <a:cubicBezTo>
                  <a:pt x="12073" y="1165"/>
                  <a:pt x="11907" y="1277"/>
                  <a:pt x="11800" y="1277"/>
                </a:cubicBezTo>
                <a:cubicBezTo>
                  <a:pt x="11778" y="1277"/>
                  <a:pt x="11757" y="1271"/>
                  <a:pt x="11742" y="1260"/>
                </a:cubicBezTo>
                <a:cubicBezTo>
                  <a:pt x="11742" y="1128"/>
                  <a:pt x="11885" y="1172"/>
                  <a:pt x="11885" y="1051"/>
                </a:cubicBezTo>
                <a:cubicBezTo>
                  <a:pt x="11885" y="1007"/>
                  <a:pt x="11808" y="931"/>
                  <a:pt x="11764" y="931"/>
                </a:cubicBezTo>
                <a:cubicBezTo>
                  <a:pt x="11753" y="928"/>
                  <a:pt x="11742" y="927"/>
                  <a:pt x="11730" y="927"/>
                </a:cubicBezTo>
                <a:cubicBezTo>
                  <a:pt x="11643" y="927"/>
                  <a:pt x="11527" y="993"/>
                  <a:pt x="11479" y="1051"/>
                </a:cubicBezTo>
                <a:cubicBezTo>
                  <a:pt x="11424" y="1117"/>
                  <a:pt x="11435" y="1227"/>
                  <a:pt x="11369" y="1270"/>
                </a:cubicBezTo>
                <a:cubicBezTo>
                  <a:pt x="11325" y="1309"/>
                  <a:pt x="11270" y="1317"/>
                  <a:pt x="11213" y="1317"/>
                </a:cubicBezTo>
                <a:cubicBezTo>
                  <a:pt x="11169" y="1317"/>
                  <a:pt x="11124" y="1312"/>
                  <a:pt x="11080" y="1312"/>
                </a:cubicBezTo>
                <a:cubicBezTo>
                  <a:pt x="11067" y="1312"/>
                  <a:pt x="11053" y="1313"/>
                  <a:pt x="11040" y="1314"/>
                </a:cubicBezTo>
                <a:cubicBezTo>
                  <a:pt x="10997" y="1314"/>
                  <a:pt x="10958" y="1315"/>
                  <a:pt x="10920" y="1315"/>
                </a:cubicBezTo>
                <a:cubicBezTo>
                  <a:pt x="10777" y="1315"/>
                  <a:pt x="10669" y="1308"/>
                  <a:pt x="10547" y="1238"/>
                </a:cubicBezTo>
                <a:cubicBezTo>
                  <a:pt x="10503" y="1205"/>
                  <a:pt x="10416" y="1150"/>
                  <a:pt x="10426" y="1062"/>
                </a:cubicBezTo>
                <a:cubicBezTo>
                  <a:pt x="10561" y="1062"/>
                  <a:pt x="10695" y="1128"/>
                  <a:pt x="10842" y="1128"/>
                </a:cubicBezTo>
                <a:cubicBezTo>
                  <a:pt x="10874" y="1128"/>
                  <a:pt x="10908" y="1125"/>
                  <a:pt x="10942" y="1117"/>
                </a:cubicBezTo>
                <a:cubicBezTo>
                  <a:pt x="11018" y="1106"/>
                  <a:pt x="11040" y="1029"/>
                  <a:pt x="11106" y="985"/>
                </a:cubicBezTo>
                <a:cubicBezTo>
                  <a:pt x="11172" y="953"/>
                  <a:pt x="11259" y="985"/>
                  <a:pt x="11281" y="898"/>
                </a:cubicBezTo>
                <a:cubicBezTo>
                  <a:pt x="11281" y="744"/>
                  <a:pt x="11128" y="788"/>
                  <a:pt x="11117" y="668"/>
                </a:cubicBezTo>
                <a:cubicBezTo>
                  <a:pt x="11106" y="602"/>
                  <a:pt x="11194" y="459"/>
                  <a:pt x="11249" y="393"/>
                </a:cubicBezTo>
                <a:cubicBezTo>
                  <a:pt x="11315" y="317"/>
                  <a:pt x="11435" y="306"/>
                  <a:pt x="11457" y="207"/>
                </a:cubicBezTo>
                <a:cubicBezTo>
                  <a:pt x="11440" y="167"/>
                  <a:pt x="11418" y="152"/>
                  <a:pt x="11393" y="152"/>
                </a:cubicBezTo>
                <a:cubicBezTo>
                  <a:pt x="11337" y="152"/>
                  <a:pt x="11266" y="225"/>
                  <a:pt x="11205" y="240"/>
                </a:cubicBezTo>
                <a:cubicBezTo>
                  <a:pt x="11168" y="240"/>
                  <a:pt x="11132" y="230"/>
                  <a:pt x="11099" y="230"/>
                </a:cubicBezTo>
                <a:cubicBezTo>
                  <a:pt x="11082" y="230"/>
                  <a:pt x="11066" y="232"/>
                  <a:pt x="11052" y="240"/>
                </a:cubicBezTo>
                <a:cubicBezTo>
                  <a:pt x="10942" y="262"/>
                  <a:pt x="10887" y="383"/>
                  <a:pt x="10821" y="427"/>
                </a:cubicBezTo>
                <a:cubicBezTo>
                  <a:pt x="10745" y="415"/>
                  <a:pt x="10733" y="317"/>
                  <a:pt x="10657" y="295"/>
                </a:cubicBezTo>
                <a:cubicBezTo>
                  <a:pt x="10617" y="330"/>
                  <a:pt x="10581" y="342"/>
                  <a:pt x="10546" y="342"/>
                </a:cubicBezTo>
                <a:cubicBezTo>
                  <a:pt x="10493" y="342"/>
                  <a:pt x="10442" y="315"/>
                  <a:pt x="10382" y="295"/>
                </a:cubicBezTo>
                <a:cubicBezTo>
                  <a:pt x="10328" y="284"/>
                  <a:pt x="10273" y="284"/>
                  <a:pt x="10229" y="273"/>
                </a:cubicBezTo>
                <a:cubicBezTo>
                  <a:pt x="10141" y="240"/>
                  <a:pt x="10087" y="120"/>
                  <a:pt x="9988" y="86"/>
                </a:cubicBezTo>
                <a:cubicBezTo>
                  <a:pt x="9960" y="75"/>
                  <a:pt x="9919" y="75"/>
                  <a:pt x="9873" y="75"/>
                </a:cubicBezTo>
                <a:cubicBezTo>
                  <a:pt x="9826" y="75"/>
                  <a:pt x="9774" y="75"/>
                  <a:pt x="9724" y="64"/>
                </a:cubicBezTo>
                <a:cubicBezTo>
                  <a:pt x="9583" y="47"/>
                  <a:pt x="9450" y="1"/>
                  <a:pt x="9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86;p51">
            <a:extLst>
              <a:ext uri="{FF2B5EF4-FFF2-40B4-BE49-F238E27FC236}">
                <a16:creationId xmlns:a16="http://schemas.microsoft.com/office/drawing/2014/main" id="{693D648B-3E79-2DF0-ACDF-71DFB1B7F628}"/>
              </a:ext>
            </a:extLst>
          </p:cNvPr>
          <p:cNvSpPr/>
          <p:nvPr/>
        </p:nvSpPr>
        <p:spPr>
          <a:xfrm>
            <a:off x="1991754" y="1285618"/>
            <a:ext cx="1950716" cy="1596429"/>
          </a:xfrm>
          <a:custGeom>
            <a:avLst/>
            <a:gdLst/>
            <a:ahLst/>
            <a:cxnLst/>
            <a:rect l="l" t="t" r="r" b="b"/>
            <a:pathLst>
              <a:path w="31500" h="25779" extrusionOk="0">
                <a:moveTo>
                  <a:pt x="18661" y="506"/>
                </a:moveTo>
                <a:cubicBezTo>
                  <a:pt x="18639" y="649"/>
                  <a:pt x="18431" y="704"/>
                  <a:pt x="18332" y="726"/>
                </a:cubicBezTo>
                <a:cubicBezTo>
                  <a:pt x="18310" y="649"/>
                  <a:pt x="18387" y="627"/>
                  <a:pt x="18431" y="605"/>
                </a:cubicBezTo>
                <a:cubicBezTo>
                  <a:pt x="18496" y="562"/>
                  <a:pt x="18540" y="506"/>
                  <a:pt x="18661" y="506"/>
                </a:cubicBezTo>
                <a:close/>
                <a:moveTo>
                  <a:pt x="13980" y="1191"/>
                </a:moveTo>
                <a:cubicBezTo>
                  <a:pt x="14087" y="1191"/>
                  <a:pt x="14085" y="1342"/>
                  <a:pt x="14143" y="1449"/>
                </a:cubicBezTo>
                <a:cubicBezTo>
                  <a:pt x="14199" y="1559"/>
                  <a:pt x="14330" y="1570"/>
                  <a:pt x="14374" y="1614"/>
                </a:cubicBezTo>
                <a:cubicBezTo>
                  <a:pt x="14522" y="1792"/>
                  <a:pt x="14439" y="2086"/>
                  <a:pt x="14236" y="2086"/>
                </a:cubicBezTo>
                <a:cubicBezTo>
                  <a:pt x="14214" y="2086"/>
                  <a:pt x="14190" y="2082"/>
                  <a:pt x="14165" y="2075"/>
                </a:cubicBezTo>
                <a:cubicBezTo>
                  <a:pt x="14133" y="1943"/>
                  <a:pt x="14243" y="1932"/>
                  <a:pt x="14243" y="1811"/>
                </a:cubicBezTo>
                <a:cubicBezTo>
                  <a:pt x="14253" y="1581"/>
                  <a:pt x="13914" y="1515"/>
                  <a:pt x="13924" y="1230"/>
                </a:cubicBezTo>
                <a:cubicBezTo>
                  <a:pt x="13936" y="1230"/>
                  <a:pt x="13936" y="1208"/>
                  <a:pt x="13936" y="1197"/>
                </a:cubicBezTo>
                <a:cubicBezTo>
                  <a:pt x="13952" y="1193"/>
                  <a:pt x="13967" y="1191"/>
                  <a:pt x="13980" y="1191"/>
                </a:cubicBezTo>
                <a:close/>
                <a:moveTo>
                  <a:pt x="7220" y="2266"/>
                </a:moveTo>
                <a:cubicBezTo>
                  <a:pt x="7300" y="2266"/>
                  <a:pt x="7378" y="2288"/>
                  <a:pt x="7423" y="2338"/>
                </a:cubicBezTo>
                <a:cubicBezTo>
                  <a:pt x="7423" y="2623"/>
                  <a:pt x="6941" y="2667"/>
                  <a:pt x="6929" y="2896"/>
                </a:cubicBezTo>
                <a:cubicBezTo>
                  <a:pt x="6929" y="2940"/>
                  <a:pt x="6963" y="3028"/>
                  <a:pt x="6973" y="3116"/>
                </a:cubicBezTo>
                <a:cubicBezTo>
                  <a:pt x="6984" y="3181"/>
                  <a:pt x="6973" y="3237"/>
                  <a:pt x="6984" y="3281"/>
                </a:cubicBezTo>
                <a:cubicBezTo>
                  <a:pt x="7017" y="3401"/>
                  <a:pt x="7160" y="3500"/>
                  <a:pt x="7270" y="3510"/>
                </a:cubicBezTo>
                <a:cubicBezTo>
                  <a:pt x="7278" y="3511"/>
                  <a:pt x="7287" y="3511"/>
                  <a:pt x="7296" y="3511"/>
                </a:cubicBezTo>
                <a:cubicBezTo>
                  <a:pt x="7477" y="3511"/>
                  <a:pt x="7719" y="3361"/>
                  <a:pt x="7923" y="3361"/>
                </a:cubicBezTo>
                <a:cubicBezTo>
                  <a:pt x="8001" y="3361"/>
                  <a:pt x="8074" y="3383"/>
                  <a:pt x="8135" y="3445"/>
                </a:cubicBezTo>
                <a:cubicBezTo>
                  <a:pt x="8094" y="3556"/>
                  <a:pt x="8007" y="3581"/>
                  <a:pt x="7901" y="3581"/>
                </a:cubicBezTo>
                <a:cubicBezTo>
                  <a:pt x="7816" y="3581"/>
                  <a:pt x="7718" y="3565"/>
                  <a:pt x="7623" y="3565"/>
                </a:cubicBezTo>
                <a:cubicBezTo>
                  <a:pt x="7557" y="3565"/>
                  <a:pt x="7493" y="3572"/>
                  <a:pt x="7434" y="3598"/>
                </a:cubicBezTo>
                <a:cubicBezTo>
                  <a:pt x="7379" y="3620"/>
                  <a:pt x="7346" y="3675"/>
                  <a:pt x="7302" y="3697"/>
                </a:cubicBezTo>
                <a:cubicBezTo>
                  <a:pt x="7248" y="3730"/>
                  <a:pt x="7138" y="3697"/>
                  <a:pt x="7138" y="3817"/>
                </a:cubicBezTo>
                <a:cubicBezTo>
                  <a:pt x="7151" y="3853"/>
                  <a:pt x="7167" y="3866"/>
                  <a:pt x="7185" y="3866"/>
                </a:cubicBezTo>
                <a:cubicBezTo>
                  <a:pt x="7226" y="3866"/>
                  <a:pt x="7278" y="3795"/>
                  <a:pt x="7324" y="3795"/>
                </a:cubicBezTo>
                <a:cubicBezTo>
                  <a:pt x="7327" y="3795"/>
                  <a:pt x="7331" y="3795"/>
                  <a:pt x="7334" y="3795"/>
                </a:cubicBezTo>
                <a:cubicBezTo>
                  <a:pt x="7399" y="3795"/>
                  <a:pt x="7489" y="3888"/>
                  <a:pt x="7489" y="3982"/>
                </a:cubicBezTo>
                <a:cubicBezTo>
                  <a:pt x="7482" y="4061"/>
                  <a:pt x="7458" y="4087"/>
                  <a:pt x="7426" y="4087"/>
                </a:cubicBezTo>
                <a:cubicBezTo>
                  <a:pt x="7362" y="4087"/>
                  <a:pt x="7263" y="3982"/>
                  <a:pt x="7189" y="3982"/>
                </a:cubicBezTo>
                <a:cubicBezTo>
                  <a:pt x="7187" y="3982"/>
                  <a:pt x="7184" y="3982"/>
                  <a:pt x="7182" y="3982"/>
                </a:cubicBezTo>
                <a:cubicBezTo>
                  <a:pt x="7006" y="3993"/>
                  <a:pt x="6973" y="4278"/>
                  <a:pt x="7006" y="4497"/>
                </a:cubicBezTo>
                <a:cubicBezTo>
                  <a:pt x="6929" y="4541"/>
                  <a:pt x="6842" y="4684"/>
                  <a:pt x="6743" y="4694"/>
                </a:cubicBezTo>
                <a:cubicBezTo>
                  <a:pt x="6739" y="4695"/>
                  <a:pt x="6734" y="4696"/>
                  <a:pt x="6730" y="4696"/>
                </a:cubicBezTo>
                <a:cubicBezTo>
                  <a:pt x="6670" y="4696"/>
                  <a:pt x="6616" y="4628"/>
                  <a:pt x="6535" y="4618"/>
                </a:cubicBezTo>
                <a:cubicBezTo>
                  <a:pt x="6525" y="4617"/>
                  <a:pt x="6516" y="4617"/>
                  <a:pt x="6507" y="4617"/>
                </a:cubicBezTo>
                <a:cubicBezTo>
                  <a:pt x="6330" y="4617"/>
                  <a:pt x="6153" y="4804"/>
                  <a:pt x="5986" y="4804"/>
                </a:cubicBezTo>
                <a:cubicBezTo>
                  <a:pt x="5910" y="4794"/>
                  <a:pt x="5822" y="4684"/>
                  <a:pt x="5701" y="4684"/>
                </a:cubicBezTo>
                <a:cubicBezTo>
                  <a:pt x="5636" y="4684"/>
                  <a:pt x="5581" y="4738"/>
                  <a:pt x="5515" y="4750"/>
                </a:cubicBezTo>
                <a:cubicBezTo>
                  <a:pt x="5507" y="4751"/>
                  <a:pt x="5498" y="4751"/>
                  <a:pt x="5488" y="4751"/>
                </a:cubicBezTo>
                <a:cubicBezTo>
                  <a:pt x="5403" y="4751"/>
                  <a:pt x="5297" y="4709"/>
                  <a:pt x="5307" y="4640"/>
                </a:cubicBezTo>
                <a:cubicBezTo>
                  <a:pt x="5307" y="4589"/>
                  <a:pt x="5330" y="4574"/>
                  <a:pt x="5363" y="4574"/>
                </a:cubicBezTo>
                <a:cubicBezTo>
                  <a:pt x="5407" y="4574"/>
                  <a:pt x="5467" y="4599"/>
                  <a:pt x="5513" y="4599"/>
                </a:cubicBezTo>
                <a:cubicBezTo>
                  <a:pt x="5522" y="4599"/>
                  <a:pt x="5530" y="4598"/>
                  <a:pt x="5537" y="4596"/>
                </a:cubicBezTo>
                <a:cubicBezTo>
                  <a:pt x="5636" y="4574"/>
                  <a:pt x="5614" y="4475"/>
                  <a:pt x="5691" y="4453"/>
                </a:cubicBezTo>
                <a:cubicBezTo>
                  <a:pt x="5694" y="4452"/>
                  <a:pt x="5697" y="4452"/>
                  <a:pt x="5701" y="4452"/>
                </a:cubicBezTo>
                <a:cubicBezTo>
                  <a:pt x="5738" y="4452"/>
                  <a:pt x="5776" y="4498"/>
                  <a:pt x="5829" y="4498"/>
                </a:cubicBezTo>
                <a:cubicBezTo>
                  <a:pt x="5834" y="4498"/>
                  <a:pt x="5839" y="4498"/>
                  <a:pt x="5844" y="4497"/>
                </a:cubicBezTo>
                <a:cubicBezTo>
                  <a:pt x="5921" y="4487"/>
                  <a:pt x="5986" y="4355"/>
                  <a:pt x="6064" y="4311"/>
                </a:cubicBezTo>
                <a:cubicBezTo>
                  <a:pt x="6195" y="4245"/>
                  <a:pt x="6305" y="4278"/>
                  <a:pt x="6327" y="4146"/>
                </a:cubicBezTo>
                <a:cubicBezTo>
                  <a:pt x="6337" y="4070"/>
                  <a:pt x="6283" y="3960"/>
                  <a:pt x="6305" y="3883"/>
                </a:cubicBezTo>
                <a:cubicBezTo>
                  <a:pt x="6337" y="3697"/>
                  <a:pt x="6622" y="3719"/>
                  <a:pt x="6612" y="3510"/>
                </a:cubicBezTo>
                <a:cubicBezTo>
                  <a:pt x="6600" y="3379"/>
                  <a:pt x="6381" y="3346"/>
                  <a:pt x="6359" y="3225"/>
                </a:cubicBezTo>
                <a:cubicBezTo>
                  <a:pt x="6337" y="3149"/>
                  <a:pt x="6381" y="3017"/>
                  <a:pt x="6403" y="2974"/>
                </a:cubicBezTo>
                <a:cubicBezTo>
                  <a:pt x="6491" y="2754"/>
                  <a:pt x="6809" y="2743"/>
                  <a:pt x="6897" y="2567"/>
                </a:cubicBezTo>
                <a:cubicBezTo>
                  <a:pt x="6941" y="2480"/>
                  <a:pt x="6941" y="2403"/>
                  <a:pt x="6973" y="2360"/>
                </a:cubicBezTo>
                <a:cubicBezTo>
                  <a:pt x="7021" y="2299"/>
                  <a:pt x="7122" y="2266"/>
                  <a:pt x="7220" y="2266"/>
                </a:cubicBezTo>
                <a:close/>
                <a:moveTo>
                  <a:pt x="21347" y="4509"/>
                </a:moveTo>
                <a:cubicBezTo>
                  <a:pt x="21423" y="4618"/>
                  <a:pt x="21489" y="4782"/>
                  <a:pt x="21445" y="4947"/>
                </a:cubicBezTo>
                <a:cubicBezTo>
                  <a:pt x="21423" y="5057"/>
                  <a:pt x="21292" y="5101"/>
                  <a:pt x="21216" y="5199"/>
                </a:cubicBezTo>
                <a:cubicBezTo>
                  <a:pt x="21172" y="5243"/>
                  <a:pt x="21149" y="5314"/>
                  <a:pt x="21103" y="5314"/>
                </a:cubicBezTo>
                <a:cubicBezTo>
                  <a:pt x="21091" y="5314"/>
                  <a:pt x="21078" y="5309"/>
                  <a:pt x="21062" y="5298"/>
                </a:cubicBezTo>
                <a:cubicBezTo>
                  <a:pt x="21073" y="5199"/>
                  <a:pt x="21138" y="5177"/>
                  <a:pt x="21182" y="5122"/>
                </a:cubicBezTo>
                <a:cubicBezTo>
                  <a:pt x="21172" y="4991"/>
                  <a:pt x="21292" y="4903"/>
                  <a:pt x="21303" y="4772"/>
                </a:cubicBezTo>
                <a:cubicBezTo>
                  <a:pt x="21303" y="4684"/>
                  <a:pt x="21216" y="4530"/>
                  <a:pt x="21347" y="4509"/>
                </a:cubicBezTo>
                <a:close/>
                <a:moveTo>
                  <a:pt x="16382" y="6502"/>
                </a:moveTo>
                <a:cubicBezTo>
                  <a:pt x="16398" y="6502"/>
                  <a:pt x="16413" y="6512"/>
                  <a:pt x="16424" y="6536"/>
                </a:cubicBezTo>
                <a:cubicBezTo>
                  <a:pt x="16413" y="6614"/>
                  <a:pt x="16391" y="6657"/>
                  <a:pt x="16314" y="6657"/>
                </a:cubicBezTo>
                <a:cubicBezTo>
                  <a:pt x="16281" y="6592"/>
                  <a:pt x="16335" y="6502"/>
                  <a:pt x="16382" y="6502"/>
                </a:cubicBezTo>
                <a:close/>
                <a:moveTo>
                  <a:pt x="13839" y="6730"/>
                </a:moveTo>
                <a:cubicBezTo>
                  <a:pt x="13967" y="6730"/>
                  <a:pt x="14111" y="7022"/>
                  <a:pt x="13946" y="7063"/>
                </a:cubicBezTo>
                <a:cubicBezTo>
                  <a:pt x="13940" y="7064"/>
                  <a:pt x="13934" y="7065"/>
                  <a:pt x="13928" y="7065"/>
                </a:cubicBezTo>
                <a:cubicBezTo>
                  <a:pt x="13809" y="7065"/>
                  <a:pt x="13659" y="6775"/>
                  <a:pt x="13815" y="6734"/>
                </a:cubicBezTo>
                <a:cubicBezTo>
                  <a:pt x="13823" y="6731"/>
                  <a:pt x="13831" y="6730"/>
                  <a:pt x="13839" y="6730"/>
                </a:cubicBezTo>
                <a:close/>
                <a:moveTo>
                  <a:pt x="9957" y="6436"/>
                </a:moveTo>
                <a:cubicBezTo>
                  <a:pt x="9998" y="6436"/>
                  <a:pt x="10035" y="6440"/>
                  <a:pt x="10065" y="6449"/>
                </a:cubicBezTo>
                <a:cubicBezTo>
                  <a:pt x="10142" y="6657"/>
                  <a:pt x="9933" y="6701"/>
                  <a:pt x="9933" y="6821"/>
                </a:cubicBezTo>
                <a:cubicBezTo>
                  <a:pt x="9933" y="6931"/>
                  <a:pt x="10218" y="7030"/>
                  <a:pt x="10296" y="7085"/>
                </a:cubicBezTo>
                <a:cubicBezTo>
                  <a:pt x="10427" y="7184"/>
                  <a:pt x="10559" y="7249"/>
                  <a:pt x="10668" y="7337"/>
                </a:cubicBezTo>
                <a:cubicBezTo>
                  <a:pt x="10810" y="7435"/>
                  <a:pt x="10942" y="7732"/>
                  <a:pt x="10657" y="7798"/>
                </a:cubicBezTo>
                <a:cubicBezTo>
                  <a:pt x="10559" y="7820"/>
                  <a:pt x="10383" y="7820"/>
                  <a:pt x="10284" y="7820"/>
                </a:cubicBezTo>
                <a:cubicBezTo>
                  <a:pt x="10000" y="7809"/>
                  <a:pt x="9787" y="7566"/>
                  <a:pt x="9469" y="7566"/>
                </a:cubicBezTo>
                <a:cubicBezTo>
                  <a:pt x="9456" y="7566"/>
                  <a:pt x="9443" y="7566"/>
                  <a:pt x="9429" y="7567"/>
                </a:cubicBezTo>
                <a:cubicBezTo>
                  <a:pt x="9353" y="7567"/>
                  <a:pt x="9287" y="7589"/>
                  <a:pt x="9232" y="7611"/>
                </a:cubicBezTo>
                <a:cubicBezTo>
                  <a:pt x="9133" y="7655"/>
                  <a:pt x="9078" y="7742"/>
                  <a:pt x="8990" y="7764"/>
                </a:cubicBezTo>
                <a:cubicBezTo>
                  <a:pt x="8969" y="7771"/>
                  <a:pt x="8946" y="7774"/>
                  <a:pt x="8922" y="7774"/>
                </a:cubicBezTo>
                <a:cubicBezTo>
                  <a:pt x="8857" y="7774"/>
                  <a:pt x="8784" y="7755"/>
                  <a:pt x="8723" y="7755"/>
                </a:cubicBezTo>
                <a:cubicBezTo>
                  <a:pt x="8701" y="7755"/>
                  <a:pt x="8680" y="7758"/>
                  <a:pt x="8662" y="7764"/>
                </a:cubicBezTo>
                <a:cubicBezTo>
                  <a:pt x="8596" y="7797"/>
                  <a:pt x="8573" y="7960"/>
                  <a:pt x="8483" y="7960"/>
                </a:cubicBezTo>
                <a:cubicBezTo>
                  <a:pt x="8453" y="7960"/>
                  <a:pt x="8415" y="7942"/>
                  <a:pt x="8366" y="7896"/>
                </a:cubicBezTo>
                <a:cubicBezTo>
                  <a:pt x="8355" y="7776"/>
                  <a:pt x="8486" y="7830"/>
                  <a:pt x="8497" y="7732"/>
                </a:cubicBezTo>
                <a:cubicBezTo>
                  <a:pt x="8486" y="7633"/>
                  <a:pt x="8388" y="7589"/>
                  <a:pt x="8376" y="7469"/>
                </a:cubicBezTo>
                <a:cubicBezTo>
                  <a:pt x="8366" y="7348"/>
                  <a:pt x="8476" y="7293"/>
                  <a:pt x="8508" y="7150"/>
                </a:cubicBezTo>
                <a:cubicBezTo>
                  <a:pt x="8519" y="7107"/>
                  <a:pt x="8508" y="7063"/>
                  <a:pt x="8519" y="7030"/>
                </a:cubicBezTo>
                <a:cubicBezTo>
                  <a:pt x="8530" y="6975"/>
                  <a:pt x="8585" y="6942"/>
                  <a:pt x="8629" y="6887"/>
                </a:cubicBezTo>
                <a:cubicBezTo>
                  <a:pt x="8683" y="6778"/>
                  <a:pt x="8749" y="6558"/>
                  <a:pt x="8881" y="6536"/>
                </a:cubicBezTo>
                <a:cubicBezTo>
                  <a:pt x="8886" y="6536"/>
                  <a:pt x="8891" y="6536"/>
                  <a:pt x="8896" y="6536"/>
                </a:cubicBezTo>
                <a:cubicBezTo>
                  <a:pt x="9007" y="6536"/>
                  <a:pt x="9072" y="6646"/>
                  <a:pt x="9166" y="6646"/>
                </a:cubicBezTo>
                <a:cubicBezTo>
                  <a:pt x="9232" y="6756"/>
                  <a:pt x="9265" y="6953"/>
                  <a:pt x="9397" y="6975"/>
                </a:cubicBezTo>
                <a:cubicBezTo>
                  <a:pt x="9406" y="6977"/>
                  <a:pt x="9415" y="6978"/>
                  <a:pt x="9424" y="6978"/>
                </a:cubicBezTo>
                <a:cubicBezTo>
                  <a:pt x="9528" y="6978"/>
                  <a:pt x="9646" y="6873"/>
                  <a:pt x="9736" y="6833"/>
                </a:cubicBezTo>
                <a:cubicBezTo>
                  <a:pt x="9714" y="6723"/>
                  <a:pt x="9604" y="6778"/>
                  <a:pt x="9594" y="6668"/>
                </a:cubicBezTo>
                <a:cubicBezTo>
                  <a:pt x="9576" y="6509"/>
                  <a:pt x="9792" y="6436"/>
                  <a:pt x="9957" y="6436"/>
                </a:cubicBezTo>
                <a:close/>
                <a:moveTo>
                  <a:pt x="12386" y="6430"/>
                </a:moveTo>
                <a:cubicBezTo>
                  <a:pt x="12450" y="6430"/>
                  <a:pt x="12523" y="6440"/>
                  <a:pt x="12608" y="6460"/>
                </a:cubicBezTo>
                <a:cubicBezTo>
                  <a:pt x="12674" y="6514"/>
                  <a:pt x="12718" y="6712"/>
                  <a:pt x="12642" y="6778"/>
                </a:cubicBezTo>
                <a:cubicBezTo>
                  <a:pt x="12477" y="6778"/>
                  <a:pt x="12323" y="6855"/>
                  <a:pt x="12313" y="6997"/>
                </a:cubicBezTo>
                <a:cubicBezTo>
                  <a:pt x="12313" y="7172"/>
                  <a:pt x="12608" y="7359"/>
                  <a:pt x="12730" y="7447"/>
                </a:cubicBezTo>
                <a:cubicBezTo>
                  <a:pt x="12740" y="7523"/>
                  <a:pt x="12751" y="7611"/>
                  <a:pt x="12795" y="7655"/>
                </a:cubicBezTo>
                <a:cubicBezTo>
                  <a:pt x="12832" y="7638"/>
                  <a:pt x="12868" y="7630"/>
                  <a:pt x="12903" y="7630"/>
                </a:cubicBezTo>
                <a:cubicBezTo>
                  <a:pt x="13020" y="7630"/>
                  <a:pt x="13113" y="7722"/>
                  <a:pt x="13113" y="7842"/>
                </a:cubicBezTo>
                <a:cubicBezTo>
                  <a:pt x="13101" y="7881"/>
                  <a:pt x="13079" y="7892"/>
                  <a:pt x="13053" y="7892"/>
                </a:cubicBezTo>
                <a:cubicBezTo>
                  <a:pt x="13020" y="7892"/>
                  <a:pt x="12980" y="7874"/>
                  <a:pt x="12945" y="7874"/>
                </a:cubicBezTo>
                <a:cubicBezTo>
                  <a:pt x="12931" y="7874"/>
                  <a:pt x="12917" y="7877"/>
                  <a:pt x="12905" y="7885"/>
                </a:cubicBezTo>
                <a:cubicBezTo>
                  <a:pt x="12886" y="7885"/>
                  <a:pt x="12892" y="7920"/>
                  <a:pt x="12878" y="7920"/>
                </a:cubicBezTo>
                <a:cubicBezTo>
                  <a:pt x="12876" y="7920"/>
                  <a:pt x="12874" y="7919"/>
                  <a:pt x="12872" y="7918"/>
                </a:cubicBezTo>
                <a:lnTo>
                  <a:pt x="12872" y="7918"/>
                </a:lnTo>
                <a:cubicBezTo>
                  <a:pt x="12927" y="8236"/>
                  <a:pt x="13212" y="8269"/>
                  <a:pt x="13157" y="8719"/>
                </a:cubicBezTo>
                <a:cubicBezTo>
                  <a:pt x="13097" y="8788"/>
                  <a:pt x="12982" y="8840"/>
                  <a:pt x="12871" y="8840"/>
                </a:cubicBezTo>
                <a:cubicBezTo>
                  <a:pt x="12860" y="8840"/>
                  <a:pt x="12850" y="8840"/>
                  <a:pt x="12839" y="8839"/>
                </a:cubicBezTo>
                <a:cubicBezTo>
                  <a:pt x="12730" y="8839"/>
                  <a:pt x="12620" y="8729"/>
                  <a:pt x="12510" y="8675"/>
                </a:cubicBezTo>
                <a:cubicBezTo>
                  <a:pt x="12401" y="8620"/>
                  <a:pt x="12280" y="8609"/>
                  <a:pt x="12258" y="8466"/>
                </a:cubicBezTo>
                <a:cubicBezTo>
                  <a:pt x="12247" y="8400"/>
                  <a:pt x="12269" y="8225"/>
                  <a:pt x="12280" y="8149"/>
                </a:cubicBezTo>
                <a:cubicBezTo>
                  <a:pt x="12301" y="8071"/>
                  <a:pt x="12367" y="8061"/>
                  <a:pt x="12357" y="7984"/>
                </a:cubicBezTo>
                <a:cubicBezTo>
                  <a:pt x="12357" y="7896"/>
                  <a:pt x="12181" y="7742"/>
                  <a:pt x="12116" y="7666"/>
                </a:cubicBezTo>
                <a:cubicBezTo>
                  <a:pt x="12028" y="7556"/>
                  <a:pt x="11907" y="7479"/>
                  <a:pt x="11863" y="7359"/>
                </a:cubicBezTo>
                <a:cubicBezTo>
                  <a:pt x="11841" y="7315"/>
                  <a:pt x="11841" y="7249"/>
                  <a:pt x="11830" y="7194"/>
                </a:cubicBezTo>
                <a:cubicBezTo>
                  <a:pt x="11787" y="7085"/>
                  <a:pt x="11699" y="7041"/>
                  <a:pt x="11688" y="6964"/>
                </a:cubicBezTo>
                <a:cubicBezTo>
                  <a:pt x="11688" y="6909"/>
                  <a:pt x="11743" y="6800"/>
                  <a:pt x="11787" y="6756"/>
                </a:cubicBezTo>
                <a:cubicBezTo>
                  <a:pt x="11830" y="6712"/>
                  <a:pt x="11929" y="6668"/>
                  <a:pt x="12006" y="6592"/>
                </a:cubicBezTo>
                <a:cubicBezTo>
                  <a:pt x="12129" y="6484"/>
                  <a:pt x="12235" y="6430"/>
                  <a:pt x="12386" y="6430"/>
                </a:cubicBezTo>
                <a:close/>
                <a:moveTo>
                  <a:pt x="5763" y="6729"/>
                </a:moveTo>
                <a:cubicBezTo>
                  <a:pt x="5769" y="6729"/>
                  <a:pt x="5774" y="6731"/>
                  <a:pt x="5778" y="6734"/>
                </a:cubicBezTo>
                <a:cubicBezTo>
                  <a:pt x="5866" y="6756"/>
                  <a:pt x="5855" y="6833"/>
                  <a:pt x="5910" y="6887"/>
                </a:cubicBezTo>
                <a:cubicBezTo>
                  <a:pt x="5954" y="6921"/>
                  <a:pt x="6008" y="6909"/>
                  <a:pt x="6064" y="6953"/>
                </a:cubicBezTo>
                <a:cubicBezTo>
                  <a:pt x="6118" y="6997"/>
                  <a:pt x="6140" y="7107"/>
                  <a:pt x="6206" y="7162"/>
                </a:cubicBezTo>
                <a:cubicBezTo>
                  <a:pt x="6293" y="7260"/>
                  <a:pt x="6458" y="7326"/>
                  <a:pt x="6578" y="7392"/>
                </a:cubicBezTo>
                <a:cubicBezTo>
                  <a:pt x="6699" y="7469"/>
                  <a:pt x="6885" y="7556"/>
                  <a:pt x="6907" y="7677"/>
                </a:cubicBezTo>
                <a:cubicBezTo>
                  <a:pt x="6919" y="7742"/>
                  <a:pt x="6897" y="7820"/>
                  <a:pt x="6897" y="7885"/>
                </a:cubicBezTo>
                <a:cubicBezTo>
                  <a:pt x="6907" y="7962"/>
                  <a:pt x="6951" y="8039"/>
                  <a:pt x="6984" y="8083"/>
                </a:cubicBezTo>
                <a:cubicBezTo>
                  <a:pt x="7072" y="8225"/>
                  <a:pt x="7182" y="8346"/>
                  <a:pt x="7270" y="8510"/>
                </a:cubicBezTo>
                <a:cubicBezTo>
                  <a:pt x="7270" y="8708"/>
                  <a:pt x="7323" y="8844"/>
                  <a:pt x="7487" y="8844"/>
                </a:cubicBezTo>
                <a:cubicBezTo>
                  <a:pt x="7504" y="8844"/>
                  <a:pt x="7523" y="8842"/>
                  <a:pt x="7543" y="8839"/>
                </a:cubicBezTo>
                <a:cubicBezTo>
                  <a:pt x="7620" y="8795"/>
                  <a:pt x="7587" y="8729"/>
                  <a:pt x="7642" y="8653"/>
                </a:cubicBezTo>
                <a:cubicBezTo>
                  <a:pt x="7697" y="8576"/>
                  <a:pt x="7828" y="8587"/>
                  <a:pt x="7828" y="8488"/>
                </a:cubicBezTo>
                <a:cubicBezTo>
                  <a:pt x="7828" y="8324"/>
                  <a:pt x="7511" y="8302"/>
                  <a:pt x="7543" y="8061"/>
                </a:cubicBezTo>
                <a:cubicBezTo>
                  <a:pt x="7553" y="8025"/>
                  <a:pt x="7573" y="8015"/>
                  <a:pt x="7597" y="8015"/>
                </a:cubicBezTo>
                <a:cubicBezTo>
                  <a:pt x="7624" y="8015"/>
                  <a:pt x="7657" y="8027"/>
                  <a:pt x="7686" y="8027"/>
                </a:cubicBezTo>
                <a:cubicBezTo>
                  <a:pt x="7745" y="7940"/>
                  <a:pt x="7852" y="7842"/>
                  <a:pt x="7952" y="7842"/>
                </a:cubicBezTo>
                <a:cubicBezTo>
                  <a:pt x="8003" y="7842"/>
                  <a:pt x="8051" y="7867"/>
                  <a:pt x="8091" y="7929"/>
                </a:cubicBezTo>
                <a:cubicBezTo>
                  <a:pt x="8147" y="8324"/>
                  <a:pt x="8245" y="8663"/>
                  <a:pt x="8476" y="8872"/>
                </a:cubicBezTo>
                <a:cubicBezTo>
                  <a:pt x="8504" y="8859"/>
                  <a:pt x="8530" y="8853"/>
                  <a:pt x="8553" y="8853"/>
                </a:cubicBezTo>
                <a:cubicBezTo>
                  <a:pt x="8654" y="8853"/>
                  <a:pt x="8718" y="8952"/>
                  <a:pt x="8822" y="8952"/>
                </a:cubicBezTo>
                <a:cubicBezTo>
                  <a:pt x="8834" y="8952"/>
                  <a:pt x="8846" y="8951"/>
                  <a:pt x="8859" y="8948"/>
                </a:cubicBezTo>
                <a:cubicBezTo>
                  <a:pt x="8936" y="8927"/>
                  <a:pt x="8969" y="8817"/>
                  <a:pt x="9034" y="8806"/>
                </a:cubicBezTo>
                <a:cubicBezTo>
                  <a:pt x="9042" y="8805"/>
                  <a:pt x="9051" y="8804"/>
                  <a:pt x="9058" y="8804"/>
                </a:cubicBezTo>
                <a:cubicBezTo>
                  <a:pt x="9177" y="8804"/>
                  <a:pt x="9261" y="8950"/>
                  <a:pt x="9375" y="8970"/>
                </a:cubicBezTo>
                <a:cubicBezTo>
                  <a:pt x="9387" y="8972"/>
                  <a:pt x="9399" y="8973"/>
                  <a:pt x="9410" y="8973"/>
                </a:cubicBezTo>
                <a:cubicBezTo>
                  <a:pt x="9557" y="8973"/>
                  <a:pt x="9673" y="8831"/>
                  <a:pt x="9805" y="8831"/>
                </a:cubicBezTo>
                <a:cubicBezTo>
                  <a:pt x="9843" y="8831"/>
                  <a:pt x="9881" y="8842"/>
                  <a:pt x="9923" y="8872"/>
                </a:cubicBezTo>
                <a:cubicBezTo>
                  <a:pt x="9933" y="9058"/>
                  <a:pt x="9977" y="9168"/>
                  <a:pt x="9977" y="9299"/>
                </a:cubicBezTo>
                <a:cubicBezTo>
                  <a:pt x="9967" y="9409"/>
                  <a:pt x="9901" y="9508"/>
                  <a:pt x="9857" y="9650"/>
                </a:cubicBezTo>
                <a:cubicBezTo>
                  <a:pt x="9802" y="9847"/>
                  <a:pt x="9835" y="10056"/>
                  <a:pt x="9682" y="10122"/>
                </a:cubicBezTo>
                <a:cubicBezTo>
                  <a:pt x="9641" y="10138"/>
                  <a:pt x="9604" y="10145"/>
                  <a:pt x="9569" y="10145"/>
                </a:cubicBezTo>
                <a:cubicBezTo>
                  <a:pt x="9422" y="10145"/>
                  <a:pt x="9308" y="10033"/>
                  <a:pt x="9155" y="10033"/>
                </a:cubicBezTo>
                <a:cubicBezTo>
                  <a:pt x="9144" y="10033"/>
                  <a:pt x="9133" y="10033"/>
                  <a:pt x="9122" y="10034"/>
                </a:cubicBezTo>
                <a:cubicBezTo>
                  <a:pt x="9012" y="10034"/>
                  <a:pt x="8936" y="10166"/>
                  <a:pt x="8826" y="10188"/>
                </a:cubicBezTo>
                <a:cubicBezTo>
                  <a:pt x="8812" y="10190"/>
                  <a:pt x="8798" y="10192"/>
                  <a:pt x="8784" y="10192"/>
                </a:cubicBezTo>
                <a:cubicBezTo>
                  <a:pt x="8621" y="10192"/>
                  <a:pt x="8448" y="10032"/>
                  <a:pt x="8267" y="10001"/>
                </a:cubicBezTo>
                <a:cubicBezTo>
                  <a:pt x="8231" y="10001"/>
                  <a:pt x="8194" y="10006"/>
                  <a:pt x="8164" y="10006"/>
                </a:cubicBezTo>
                <a:cubicBezTo>
                  <a:pt x="8149" y="10006"/>
                  <a:pt x="8136" y="10005"/>
                  <a:pt x="8125" y="10001"/>
                </a:cubicBezTo>
                <a:cubicBezTo>
                  <a:pt x="8069" y="9990"/>
                  <a:pt x="8037" y="9925"/>
                  <a:pt x="7982" y="9903"/>
                </a:cubicBezTo>
                <a:cubicBezTo>
                  <a:pt x="7894" y="9869"/>
                  <a:pt x="7828" y="9891"/>
                  <a:pt x="7752" y="9869"/>
                </a:cubicBezTo>
                <a:cubicBezTo>
                  <a:pt x="7701" y="9762"/>
                  <a:pt x="7560" y="9703"/>
                  <a:pt x="7419" y="9703"/>
                </a:cubicBezTo>
                <a:cubicBezTo>
                  <a:pt x="7257" y="9703"/>
                  <a:pt x="7096" y="9781"/>
                  <a:pt x="7072" y="9957"/>
                </a:cubicBezTo>
                <a:cubicBezTo>
                  <a:pt x="7050" y="10100"/>
                  <a:pt x="7127" y="10297"/>
                  <a:pt x="6951" y="10330"/>
                </a:cubicBezTo>
                <a:cubicBezTo>
                  <a:pt x="6947" y="10330"/>
                  <a:pt x="6943" y="10330"/>
                  <a:pt x="6939" y="10330"/>
                </a:cubicBezTo>
                <a:cubicBezTo>
                  <a:pt x="6833" y="10330"/>
                  <a:pt x="6716" y="10186"/>
                  <a:pt x="6568" y="10144"/>
                </a:cubicBezTo>
                <a:cubicBezTo>
                  <a:pt x="6502" y="10133"/>
                  <a:pt x="6414" y="10144"/>
                  <a:pt x="6371" y="10122"/>
                </a:cubicBezTo>
                <a:cubicBezTo>
                  <a:pt x="6249" y="10078"/>
                  <a:pt x="6261" y="9935"/>
                  <a:pt x="6162" y="9847"/>
                </a:cubicBezTo>
                <a:cubicBezTo>
                  <a:pt x="6107" y="9804"/>
                  <a:pt x="5954" y="9738"/>
                  <a:pt x="5866" y="9727"/>
                </a:cubicBezTo>
                <a:cubicBezTo>
                  <a:pt x="5858" y="9726"/>
                  <a:pt x="5850" y="9725"/>
                  <a:pt x="5841" y="9725"/>
                </a:cubicBezTo>
                <a:cubicBezTo>
                  <a:pt x="5803" y="9725"/>
                  <a:pt x="5765" y="9740"/>
                  <a:pt x="5726" y="9740"/>
                </a:cubicBezTo>
                <a:cubicBezTo>
                  <a:pt x="5718" y="9740"/>
                  <a:pt x="5710" y="9740"/>
                  <a:pt x="5701" y="9738"/>
                </a:cubicBezTo>
                <a:cubicBezTo>
                  <a:pt x="5625" y="9727"/>
                  <a:pt x="5526" y="9662"/>
                  <a:pt x="5460" y="9618"/>
                </a:cubicBezTo>
                <a:cubicBezTo>
                  <a:pt x="5406" y="9584"/>
                  <a:pt x="5285" y="9519"/>
                  <a:pt x="5274" y="9453"/>
                </a:cubicBezTo>
                <a:cubicBezTo>
                  <a:pt x="5252" y="9365"/>
                  <a:pt x="5416" y="9255"/>
                  <a:pt x="5416" y="9179"/>
                </a:cubicBezTo>
                <a:cubicBezTo>
                  <a:pt x="5428" y="9113"/>
                  <a:pt x="5362" y="9080"/>
                  <a:pt x="5350" y="8982"/>
                </a:cubicBezTo>
                <a:cubicBezTo>
                  <a:pt x="5340" y="8927"/>
                  <a:pt x="5362" y="8872"/>
                  <a:pt x="5350" y="8828"/>
                </a:cubicBezTo>
                <a:cubicBezTo>
                  <a:pt x="5340" y="8762"/>
                  <a:pt x="5252" y="8685"/>
                  <a:pt x="5165" y="8685"/>
                </a:cubicBezTo>
                <a:cubicBezTo>
                  <a:pt x="5087" y="8685"/>
                  <a:pt x="5022" y="8762"/>
                  <a:pt x="4956" y="8762"/>
                </a:cubicBezTo>
                <a:cubicBezTo>
                  <a:pt x="4948" y="8763"/>
                  <a:pt x="4941" y="8764"/>
                  <a:pt x="4933" y="8764"/>
                </a:cubicBezTo>
                <a:cubicBezTo>
                  <a:pt x="4843" y="8764"/>
                  <a:pt x="4720" y="8717"/>
                  <a:pt x="4622" y="8717"/>
                </a:cubicBezTo>
                <a:cubicBezTo>
                  <a:pt x="4612" y="8717"/>
                  <a:pt x="4603" y="8718"/>
                  <a:pt x="4594" y="8719"/>
                </a:cubicBezTo>
                <a:cubicBezTo>
                  <a:pt x="4517" y="8719"/>
                  <a:pt x="4451" y="8773"/>
                  <a:pt x="4386" y="8773"/>
                </a:cubicBezTo>
                <a:cubicBezTo>
                  <a:pt x="4324" y="8780"/>
                  <a:pt x="4266" y="8783"/>
                  <a:pt x="4212" y="8783"/>
                </a:cubicBezTo>
                <a:cubicBezTo>
                  <a:pt x="4103" y="8783"/>
                  <a:pt x="4006" y="8773"/>
                  <a:pt x="3903" y="8773"/>
                </a:cubicBezTo>
                <a:cubicBezTo>
                  <a:pt x="3805" y="8784"/>
                  <a:pt x="3618" y="8828"/>
                  <a:pt x="3530" y="8883"/>
                </a:cubicBezTo>
                <a:cubicBezTo>
                  <a:pt x="3476" y="8905"/>
                  <a:pt x="3443" y="8970"/>
                  <a:pt x="3377" y="9004"/>
                </a:cubicBezTo>
                <a:cubicBezTo>
                  <a:pt x="3345" y="9026"/>
                  <a:pt x="3311" y="9026"/>
                  <a:pt x="3267" y="9048"/>
                </a:cubicBezTo>
                <a:cubicBezTo>
                  <a:pt x="3213" y="9080"/>
                  <a:pt x="3147" y="9157"/>
                  <a:pt x="3092" y="9179"/>
                </a:cubicBezTo>
                <a:cubicBezTo>
                  <a:pt x="3074" y="9183"/>
                  <a:pt x="3055" y="9185"/>
                  <a:pt x="3034" y="9185"/>
                </a:cubicBezTo>
                <a:cubicBezTo>
                  <a:pt x="2951" y="9185"/>
                  <a:pt x="2844" y="9157"/>
                  <a:pt x="2731" y="9157"/>
                </a:cubicBezTo>
                <a:cubicBezTo>
                  <a:pt x="2708" y="9159"/>
                  <a:pt x="2684" y="9161"/>
                  <a:pt x="2658" y="9161"/>
                </a:cubicBezTo>
                <a:cubicBezTo>
                  <a:pt x="2557" y="9161"/>
                  <a:pt x="2445" y="9135"/>
                  <a:pt x="2445" y="9004"/>
                </a:cubicBezTo>
                <a:cubicBezTo>
                  <a:pt x="2434" y="8773"/>
                  <a:pt x="2774" y="8861"/>
                  <a:pt x="2960" y="8817"/>
                </a:cubicBezTo>
                <a:cubicBezTo>
                  <a:pt x="3026" y="8795"/>
                  <a:pt x="3070" y="8719"/>
                  <a:pt x="3158" y="8663"/>
                </a:cubicBezTo>
                <a:cubicBezTo>
                  <a:pt x="3191" y="8631"/>
                  <a:pt x="3245" y="8631"/>
                  <a:pt x="3279" y="8598"/>
                </a:cubicBezTo>
                <a:cubicBezTo>
                  <a:pt x="3345" y="8543"/>
                  <a:pt x="3443" y="8422"/>
                  <a:pt x="3454" y="8356"/>
                </a:cubicBezTo>
                <a:cubicBezTo>
                  <a:pt x="3454" y="8302"/>
                  <a:pt x="3421" y="8214"/>
                  <a:pt x="3432" y="8181"/>
                </a:cubicBezTo>
                <a:cubicBezTo>
                  <a:pt x="3432" y="8127"/>
                  <a:pt x="3487" y="8071"/>
                  <a:pt x="3542" y="7995"/>
                </a:cubicBezTo>
                <a:cubicBezTo>
                  <a:pt x="3640" y="7896"/>
                  <a:pt x="3739" y="7742"/>
                  <a:pt x="3849" y="7677"/>
                </a:cubicBezTo>
                <a:cubicBezTo>
                  <a:pt x="3925" y="7633"/>
                  <a:pt x="4024" y="7633"/>
                  <a:pt x="4057" y="7567"/>
                </a:cubicBezTo>
                <a:cubicBezTo>
                  <a:pt x="4068" y="7479"/>
                  <a:pt x="4046" y="7435"/>
                  <a:pt x="4046" y="7359"/>
                </a:cubicBezTo>
                <a:cubicBezTo>
                  <a:pt x="4090" y="7304"/>
                  <a:pt x="4123" y="7271"/>
                  <a:pt x="4166" y="7260"/>
                </a:cubicBezTo>
                <a:cubicBezTo>
                  <a:pt x="4179" y="7256"/>
                  <a:pt x="4193" y="7254"/>
                  <a:pt x="4206" y="7254"/>
                </a:cubicBezTo>
                <a:cubicBezTo>
                  <a:pt x="4305" y="7254"/>
                  <a:pt x="4413" y="7348"/>
                  <a:pt x="4529" y="7348"/>
                </a:cubicBezTo>
                <a:cubicBezTo>
                  <a:pt x="4583" y="7348"/>
                  <a:pt x="4638" y="7293"/>
                  <a:pt x="4693" y="7238"/>
                </a:cubicBezTo>
                <a:lnTo>
                  <a:pt x="4858" y="7140"/>
                </a:lnTo>
                <a:cubicBezTo>
                  <a:pt x="4912" y="7107"/>
                  <a:pt x="4967" y="7030"/>
                  <a:pt x="5033" y="7030"/>
                </a:cubicBezTo>
                <a:cubicBezTo>
                  <a:pt x="5041" y="7029"/>
                  <a:pt x="5049" y="7029"/>
                  <a:pt x="5056" y="7029"/>
                </a:cubicBezTo>
                <a:cubicBezTo>
                  <a:pt x="5214" y="7029"/>
                  <a:pt x="5278" y="7244"/>
                  <a:pt x="5350" y="7359"/>
                </a:cubicBezTo>
                <a:cubicBezTo>
                  <a:pt x="5406" y="7457"/>
                  <a:pt x="5592" y="7633"/>
                  <a:pt x="5701" y="7699"/>
                </a:cubicBezTo>
                <a:cubicBezTo>
                  <a:pt x="5757" y="7742"/>
                  <a:pt x="5833" y="7742"/>
                  <a:pt x="5899" y="7776"/>
                </a:cubicBezTo>
                <a:cubicBezTo>
                  <a:pt x="6042" y="7852"/>
                  <a:pt x="6305" y="8105"/>
                  <a:pt x="6315" y="8269"/>
                </a:cubicBezTo>
                <a:cubicBezTo>
                  <a:pt x="6315" y="8346"/>
                  <a:pt x="6249" y="8412"/>
                  <a:pt x="6261" y="8488"/>
                </a:cubicBezTo>
                <a:cubicBezTo>
                  <a:pt x="6268" y="8489"/>
                  <a:pt x="6276" y="8490"/>
                  <a:pt x="6284" y="8490"/>
                </a:cubicBezTo>
                <a:cubicBezTo>
                  <a:pt x="6385" y="8490"/>
                  <a:pt x="6480" y="8359"/>
                  <a:pt x="6480" y="8236"/>
                </a:cubicBezTo>
                <a:cubicBezTo>
                  <a:pt x="6491" y="8159"/>
                  <a:pt x="6414" y="8115"/>
                  <a:pt x="6436" y="8039"/>
                </a:cubicBezTo>
                <a:cubicBezTo>
                  <a:pt x="6452" y="7991"/>
                  <a:pt x="6481" y="7978"/>
                  <a:pt x="6514" y="7978"/>
                </a:cubicBezTo>
                <a:cubicBezTo>
                  <a:pt x="6555" y="7978"/>
                  <a:pt x="6603" y="7998"/>
                  <a:pt x="6643" y="7998"/>
                </a:cubicBezTo>
                <a:cubicBezTo>
                  <a:pt x="6660" y="7998"/>
                  <a:pt x="6675" y="7994"/>
                  <a:pt x="6688" y="7984"/>
                </a:cubicBezTo>
                <a:cubicBezTo>
                  <a:pt x="6678" y="7842"/>
                  <a:pt x="6513" y="7830"/>
                  <a:pt x="6414" y="7754"/>
                </a:cubicBezTo>
                <a:cubicBezTo>
                  <a:pt x="6359" y="7710"/>
                  <a:pt x="6315" y="7633"/>
                  <a:pt x="6261" y="7600"/>
                </a:cubicBezTo>
                <a:cubicBezTo>
                  <a:pt x="6173" y="7556"/>
                  <a:pt x="6096" y="7567"/>
                  <a:pt x="6030" y="7513"/>
                </a:cubicBezTo>
                <a:cubicBezTo>
                  <a:pt x="5964" y="7457"/>
                  <a:pt x="5932" y="7326"/>
                  <a:pt x="5877" y="7238"/>
                </a:cubicBezTo>
                <a:cubicBezTo>
                  <a:pt x="5789" y="7118"/>
                  <a:pt x="5603" y="7096"/>
                  <a:pt x="5657" y="6821"/>
                </a:cubicBezTo>
                <a:cubicBezTo>
                  <a:pt x="5676" y="6784"/>
                  <a:pt x="5728" y="6729"/>
                  <a:pt x="5763" y="6729"/>
                </a:cubicBezTo>
                <a:close/>
                <a:moveTo>
                  <a:pt x="9753" y="17488"/>
                </a:moveTo>
                <a:cubicBezTo>
                  <a:pt x="9837" y="17488"/>
                  <a:pt x="9909" y="17529"/>
                  <a:pt x="9923" y="17632"/>
                </a:cubicBezTo>
                <a:cubicBezTo>
                  <a:pt x="9933" y="17741"/>
                  <a:pt x="9857" y="17829"/>
                  <a:pt x="9813" y="17917"/>
                </a:cubicBezTo>
                <a:cubicBezTo>
                  <a:pt x="9780" y="18005"/>
                  <a:pt x="9791" y="18070"/>
                  <a:pt x="9714" y="18114"/>
                </a:cubicBezTo>
                <a:cubicBezTo>
                  <a:pt x="9695" y="18116"/>
                  <a:pt x="9676" y="18117"/>
                  <a:pt x="9658" y="18117"/>
                </a:cubicBezTo>
                <a:cubicBezTo>
                  <a:pt x="9561" y="18117"/>
                  <a:pt x="9477" y="18090"/>
                  <a:pt x="9440" y="18016"/>
                </a:cubicBezTo>
                <a:cubicBezTo>
                  <a:pt x="9484" y="17895"/>
                  <a:pt x="9440" y="17797"/>
                  <a:pt x="9462" y="17676"/>
                </a:cubicBezTo>
                <a:cubicBezTo>
                  <a:pt x="9488" y="17572"/>
                  <a:pt x="9632" y="17488"/>
                  <a:pt x="9753" y="17488"/>
                </a:cubicBezTo>
                <a:close/>
                <a:moveTo>
                  <a:pt x="9012" y="18662"/>
                </a:moveTo>
                <a:cubicBezTo>
                  <a:pt x="9100" y="18728"/>
                  <a:pt x="9056" y="18860"/>
                  <a:pt x="9078" y="18981"/>
                </a:cubicBezTo>
                <a:cubicBezTo>
                  <a:pt x="9100" y="19079"/>
                  <a:pt x="9210" y="19145"/>
                  <a:pt x="9166" y="19244"/>
                </a:cubicBezTo>
                <a:cubicBezTo>
                  <a:pt x="9012" y="19222"/>
                  <a:pt x="8903" y="18871"/>
                  <a:pt x="8990" y="18662"/>
                </a:cubicBezTo>
                <a:close/>
                <a:moveTo>
                  <a:pt x="9967" y="20175"/>
                </a:moveTo>
                <a:cubicBezTo>
                  <a:pt x="10076" y="20241"/>
                  <a:pt x="10011" y="20504"/>
                  <a:pt x="9967" y="20592"/>
                </a:cubicBezTo>
                <a:cubicBezTo>
                  <a:pt x="9846" y="20538"/>
                  <a:pt x="9901" y="20274"/>
                  <a:pt x="9945" y="20175"/>
                </a:cubicBezTo>
                <a:close/>
                <a:moveTo>
                  <a:pt x="17445" y="1"/>
                </a:moveTo>
                <a:cubicBezTo>
                  <a:pt x="17370" y="1"/>
                  <a:pt x="17269" y="47"/>
                  <a:pt x="17169" y="57"/>
                </a:cubicBezTo>
                <a:cubicBezTo>
                  <a:pt x="17157" y="58"/>
                  <a:pt x="17145" y="59"/>
                  <a:pt x="17132" y="59"/>
                </a:cubicBezTo>
                <a:cubicBezTo>
                  <a:pt x="17065" y="59"/>
                  <a:pt x="16996" y="44"/>
                  <a:pt x="16934" y="44"/>
                </a:cubicBezTo>
                <a:cubicBezTo>
                  <a:pt x="16905" y="44"/>
                  <a:pt x="16877" y="48"/>
                  <a:pt x="16852" y="57"/>
                </a:cubicBezTo>
                <a:cubicBezTo>
                  <a:pt x="16797" y="79"/>
                  <a:pt x="16753" y="145"/>
                  <a:pt x="16687" y="167"/>
                </a:cubicBezTo>
                <a:cubicBezTo>
                  <a:pt x="16633" y="199"/>
                  <a:pt x="16555" y="221"/>
                  <a:pt x="16501" y="221"/>
                </a:cubicBezTo>
                <a:cubicBezTo>
                  <a:pt x="16408" y="221"/>
                  <a:pt x="16306" y="144"/>
                  <a:pt x="16203" y="144"/>
                </a:cubicBezTo>
                <a:cubicBezTo>
                  <a:pt x="16196" y="144"/>
                  <a:pt x="16189" y="144"/>
                  <a:pt x="16183" y="145"/>
                </a:cubicBezTo>
                <a:cubicBezTo>
                  <a:pt x="16073" y="155"/>
                  <a:pt x="15941" y="276"/>
                  <a:pt x="15810" y="298"/>
                </a:cubicBezTo>
                <a:cubicBezTo>
                  <a:pt x="15580" y="342"/>
                  <a:pt x="15361" y="353"/>
                  <a:pt x="15229" y="462"/>
                </a:cubicBezTo>
                <a:cubicBezTo>
                  <a:pt x="15185" y="528"/>
                  <a:pt x="15284" y="572"/>
                  <a:pt x="15240" y="627"/>
                </a:cubicBezTo>
                <a:cubicBezTo>
                  <a:pt x="15086" y="693"/>
                  <a:pt x="14823" y="616"/>
                  <a:pt x="14703" y="726"/>
                </a:cubicBezTo>
                <a:cubicBezTo>
                  <a:pt x="14670" y="791"/>
                  <a:pt x="14757" y="857"/>
                  <a:pt x="14692" y="912"/>
                </a:cubicBezTo>
                <a:cubicBezTo>
                  <a:pt x="14593" y="901"/>
                  <a:pt x="14571" y="857"/>
                  <a:pt x="14506" y="857"/>
                </a:cubicBezTo>
                <a:cubicBezTo>
                  <a:pt x="14396" y="869"/>
                  <a:pt x="14330" y="1066"/>
                  <a:pt x="14243" y="1066"/>
                </a:cubicBezTo>
                <a:cubicBezTo>
                  <a:pt x="14165" y="1066"/>
                  <a:pt x="14133" y="923"/>
                  <a:pt x="14067" y="923"/>
                </a:cubicBezTo>
                <a:cubicBezTo>
                  <a:pt x="13979" y="934"/>
                  <a:pt x="13936" y="1154"/>
                  <a:pt x="13858" y="1154"/>
                </a:cubicBezTo>
                <a:cubicBezTo>
                  <a:pt x="13855" y="1154"/>
                  <a:pt x="13853" y="1154"/>
                  <a:pt x="13850" y="1154"/>
                </a:cubicBezTo>
                <a:cubicBezTo>
                  <a:pt x="13772" y="1154"/>
                  <a:pt x="13790" y="1007"/>
                  <a:pt x="13727" y="912"/>
                </a:cubicBezTo>
                <a:cubicBezTo>
                  <a:pt x="13680" y="836"/>
                  <a:pt x="13571" y="801"/>
                  <a:pt x="13466" y="801"/>
                </a:cubicBezTo>
                <a:cubicBezTo>
                  <a:pt x="13374" y="801"/>
                  <a:pt x="13285" y="828"/>
                  <a:pt x="13244" y="879"/>
                </a:cubicBezTo>
                <a:cubicBezTo>
                  <a:pt x="13212" y="912"/>
                  <a:pt x="13091" y="1154"/>
                  <a:pt x="13091" y="1186"/>
                </a:cubicBezTo>
                <a:cubicBezTo>
                  <a:pt x="13091" y="1241"/>
                  <a:pt x="13190" y="1427"/>
                  <a:pt x="13212" y="1449"/>
                </a:cubicBezTo>
                <a:cubicBezTo>
                  <a:pt x="13288" y="1526"/>
                  <a:pt x="13453" y="1483"/>
                  <a:pt x="13475" y="1658"/>
                </a:cubicBezTo>
                <a:cubicBezTo>
                  <a:pt x="13256" y="1647"/>
                  <a:pt x="13025" y="1504"/>
                  <a:pt x="12784" y="1461"/>
                </a:cubicBezTo>
                <a:cubicBezTo>
                  <a:pt x="12620" y="1439"/>
                  <a:pt x="12444" y="1439"/>
                  <a:pt x="12280" y="1427"/>
                </a:cubicBezTo>
                <a:lnTo>
                  <a:pt x="12280" y="1427"/>
                </a:lnTo>
                <a:cubicBezTo>
                  <a:pt x="12236" y="1504"/>
                  <a:pt x="12401" y="1559"/>
                  <a:pt x="12323" y="1647"/>
                </a:cubicBezTo>
                <a:cubicBezTo>
                  <a:pt x="12318" y="1655"/>
                  <a:pt x="12309" y="1658"/>
                  <a:pt x="12299" y="1658"/>
                </a:cubicBezTo>
                <a:cubicBezTo>
                  <a:pt x="12253" y="1658"/>
                  <a:pt x="12171" y="1592"/>
                  <a:pt x="12126" y="1592"/>
                </a:cubicBezTo>
                <a:cubicBezTo>
                  <a:pt x="12119" y="1591"/>
                  <a:pt x="12112" y="1591"/>
                  <a:pt x="12106" y="1591"/>
                </a:cubicBezTo>
                <a:cubicBezTo>
                  <a:pt x="12028" y="1591"/>
                  <a:pt x="11965" y="1648"/>
                  <a:pt x="11874" y="1668"/>
                </a:cubicBezTo>
                <a:cubicBezTo>
                  <a:pt x="11865" y="1671"/>
                  <a:pt x="11855" y="1672"/>
                  <a:pt x="11844" y="1672"/>
                </a:cubicBezTo>
                <a:cubicBezTo>
                  <a:pt x="11816" y="1672"/>
                  <a:pt x="11786" y="1666"/>
                  <a:pt x="11754" y="1666"/>
                </a:cubicBezTo>
                <a:cubicBezTo>
                  <a:pt x="11743" y="1666"/>
                  <a:pt x="11732" y="1666"/>
                  <a:pt x="11721" y="1668"/>
                </a:cubicBezTo>
                <a:cubicBezTo>
                  <a:pt x="11664" y="1678"/>
                  <a:pt x="11615" y="1704"/>
                  <a:pt x="11575" y="1704"/>
                </a:cubicBezTo>
                <a:cubicBezTo>
                  <a:pt x="11568" y="1704"/>
                  <a:pt x="11562" y="1703"/>
                  <a:pt x="11556" y="1702"/>
                </a:cubicBezTo>
                <a:cubicBezTo>
                  <a:pt x="11480" y="1690"/>
                  <a:pt x="11436" y="1603"/>
                  <a:pt x="11370" y="1603"/>
                </a:cubicBezTo>
                <a:cubicBezTo>
                  <a:pt x="11315" y="1603"/>
                  <a:pt x="11249" y="1668"/>
                  <a:pt x="11183" y="1680"/>
                </a:cubicBezTo>
                <a:cubicBezTo>
                  <a:pt x="11161" y="1685"/>
                  <a:pt x="11137" y="1685"/>
                  <a:pt x="11113" y="1685"/>
                </a:cubicBezTo>
                <a:cubicBezTo>
                  <a:pt x="11090" y="1685"/>
                  <a:pt x="11068" y="1685"/>
                  <a:pt x="11052" y="1690"/>
                </a:cubicBezTo>
                <a:cubicBezTo>
                  <a:pt x="10997" y="1712"/>
                  <a:pt x="10953" y="1768"/>
                  <a:pt x="10888" y="1800"/>
                </a:cubicBezTo>
                <a:cubicBezTo>
                  <a:pt x="10844" y="1822"/>
                  <a:pt x="10778" y="1822"/>
                  <a:pt x="10745" y="1844"/>
                </a:cubicBezTo>
                <a:cubicBezTo>
                  <a:pt x="10646" y="1910"/>
                  <a:pt x="10624" y="2019"/>
                  <a:pt x="10515" y="2031"/>
                </a:cubicBezTo>
                <a:cubicBezTo>
                  <a:pt x="10471" y="2031"/>
                  <a:pt x="10383" y="2009"/>
                  <a:pt x="10350" y="1910"/>
                </a:cubicBezTo>
                <a:cubicBezTo>
                  <a:pt x="10339" y="1833"/>
                  <a:pt x="10405" y="1844"/>
                  <a:pt x="10394" y="1756"/>
                </a:cubicBezTo>
                <a:cubicBezTo>
                  <a:pt x="10376" y="1714"/>
                  <a:pt x="10309" y="1689"/>
                  <a:pt x="10244" y="1689"/>
                </a:cubicBezTo>
                <a:cubicBezTo>
                  <a:pt x="10191" y="1689"/>
                  <a:pt x="10140" y="1706"/>
                  <a:pt x="10120" y="1746"/>
                </a:cubicBezTo>
                <a:cubicBezTo>
                  <a:pt x="10054" y="1877"/>
                  <a:pt x="10186" y="1954"/>
                  <a:pt x="10175" y="2085"/>
                </a:cubicBezTo>
                <a:cubicBezTo>
                  <a:pt x="10164" y="2096"/>
                  <a:pt x="10142" y="2118"/>
                  <a:pt x="10131" y="2140"/>
                </a:cubicBezTo>
                <a:cubicBezTo>
                  <a:pt x="10084" y="2115"/>
                  <a:pt x="10039" y="2105"/>
                  <a:pt x="9995" y="2105"/>
                </a:cubicBezTo>
                <a:cubicBezTo>
                  <a:pt x="9865" y="2105"/>
                  <a:pt x="9750" y="2198"/>
                  <a:pt x="9660" y="2272"/>
                </a:cubicBezTo>
                <a:cubicBezTo>
                  <a:pt x="9638" y="2338"/>
                  <a:pt x="9648" y="2436"/>
                  <a:pt x="9594" y="2458"/>
                </a:cubicBezTo>
                <a:cubicBezTo>
                  <a:pt x="9579" y="2461"/>
                  <a:pt x="9565" y="2462"/>
                  <a:pt x="9551" y="2462"/>
                </a:cubicBezTo>
                <a:cubicBezTo>
                  <a:pt x="9453" y="2462"/>
                  <a:pt x="9368" y="2393"/>
                  <a:pt x="9290" y="2393"/>
                </a:cubicBezTo>
                <a:cubicBezTo>
                  <a:pt x="9262" y="2393"/>
                  <a:pt x="9236" y="2402"/>
                  <a:pt x="9210" y="2425"/>
                </a:cubicBezTo>
                <a:cubicBezTo>
                  <a:pt x="9188" y="2557"/>
                  <a:pt x="9341" y="2480"/>
                  <a:pt x="9331" y="2611"/>
                </a:cubicBezTo>
                <a:cubicBezTo>
                  <a:pt x="9314" y="2614"/>
                  <a:pt x="9298" y="2615"/>
                  <a:pt x="9282" y="2615"/>
                </a:cubicBezTo>
                <a:cubicBezTo>
                  <a:pt x="9055" y="2615"/>
                  <a:pt x="8826" y="2406"/>
                  <a:pt x="8826" y="2140"/>
                </a:cubicBezTo>
                <a:cubicBezTo>
                  <a:pt x="8864" y="2126"/>
                  <a:pt x="8904" y="2121"/>
                  <a:pt x="8945" y="2121"/>
                </a:cubicBezTo>
                <a:cubicBezTo>
                  <a:pt x="9094" y="2121"/>
                  <a:pt x="9256" y="2195"/>
                  <a:pt x="9385" y="2195"/>
                </a:cubicBezTo>
                <a:cubicBezTo>
                  <a:pt x="9495" y="2195"/>
                  <a:pt x="9725" y="2140"/>
                  <a:pt x="9714" y="1975"/>
                </a:cubicBezTo>
                <a:cubicBezTo>
                  <a:pt x="9714" y="1833"/>
                  <a:pt x="9451" y="1768"/>
                  <a:pt x="9331" y="1724"/>
                </a:cubicBezTo>
                <a:cubicBezTo>
                  <a:pt x="9177" y="1658"/>
                  <a:pt x="9012" y="1559"/>
                  <a:pt x="8859" y="1537"/>
                </a:cubicBezTo>
                <a:cubicBezTo>
                  <a:pt x="8823" y="1537"/>
                  <a:pt x="8791" y="1542"/>
                  <a:pt x="8758" y="1542"/>
                </a:cubicBezTo>
                <a:cubicBezTo>
                  <a:pt x="8741" y="1542"/>
                  <a:pt x="8724" y="1541"/>
                  <a:pt x="8705" y="1537"/>
                </a:cubicBezTo>
                <a:cubicBezTo>
                  <a:pt x="8574" y="1526"/>
                  <a:pt x="8464" y="1439"/>
                  <a:pt x="8355" y="1427"/>
                </a:cubicBezTo>
                <a:cubicBezTo>
                  <a:pt x="8345" y="1426"/>
                  <a:pt x="8335" y="1425"/>
                  <a:pt x="8326" y="1425"/>
                </a:cubicBezTo>
                <a:cubicBezTo>
                  <a:pt x="8287" y="1425"/>
                  <a:pt x="8250" y="1435"/>
                  <a:pt x="8218" y="1435"/>
                </a:cubicBezTo>
                <a:cubicBezTo>
                  <a:pt x="8204" y="1435"/>
                  <a:pt x="8191" y="1433"/>
                  <a:pt x="8179" y="1427"/>
                </a:cubicBezTo>
                <a:cubicBezTo>
                  <a:pt x="8081" y="1383"/>
                  <a:pt x="8091" y="1285"/>
                  <a:pt x="8015" y="1241"/>
                </a:cubicBezTo>
                <a:cubicBezTo>
                  <a:pt x="7966" y="1219"/>
                  <a:pt x="7916" y="1212"/>
                  <a:pt x="7863" y="1212"/>
                </a:cubicBezTo>
                <a:cubicBezTo>
                  <a:pt x="7777" y="1212"/>
                  <a:pt x="7685" y="1231"/>
                  <a:pt x="7587" y="1231"/>
                </a:cubicBezTo>
                <a:cubicBezTo>
                  <a:pt x="7572" y="1231"/>
                  <a:pt x="7558" y="1231"/>
                  <a:pt x="7543" y="1230"/>
                </a:cubicBezTo>
                <a:cubicBezTo>
                  <a:pt x="7459" y="1230"/>
                  <a:pt x="7374" y="1206"/>
                  <a:pt x="7303" y="1206"/>
                </a:cubicBezTo>
                <a:cubicBezTo>
                  <a:pt x="7291" y="1206"/>
                  <a:pt x="7280" y="1207"/>
                  <a:pt x="7270" y="1208"/>
                </a:cubicBezTo>
                <a:cubicBezTo>
                  <a:pt x="7214" y="1219"/>
                  <a:pt x="7170" y="1241"/>
                  <a:pt x="7138" y="1241"/>
                </a:cubicBezTo>
                <a:cubicBezTo>
                  <a:pt x="7132" y="1243"/>
                  <a:pt x="7124" y="1244"/>
                  <a:pt x="7116" y="1244"/>
                </a:cubicBezTo>
                <a:cubicBezTo>
                  <a:pt x="7081" y="1244"/>
                  <a:pt x="7035" y="1230"/>
                  <a:pt x="7017" y="1230"/>
                </a:cubicBezTo>
                <a:cubicBezTo>
                  <a:pt x="6951" y="1241"/>
                  <a:pt x="6897" y="1318"/>
                  <a:pt x="6820" y="1351"/>
                </a:cubicBezTo>
                <a:cubicBezTo>
                  <a:pt x="6710" y="1395"/>
                  <a:pt x="6578" y="1383"/>
                  <a:pt x="6458" y="1417"/>
                </a:cubicBezTo>
                <a:cubicBezTo>
                  <a:pt x="6349" y="1439"/>
                  <a:pt x="6249" y="1592"/>
                  <a:pt x="6140" y="1614"/>
                </a:cubicBezTo>
                <a:cubicBezTo>
                  <a:pt x="6128" y="1618"/>
                  <a:pt x="6114" y="1619"/>
                  <a:pt x="6100" y="1619"/>
                </a:cubicBezTo>
                <a:cubicBezTo>
                  <a:pt x="6063" y="1619"/>
                  <a:pt x="6021" y="1611"/>
                  <a:pt x="5985" y="1611"/>
                </a:cubicBezTo>
                <a:cubicBezTo>
                  <a:pt x="5946" y="1611"/>
                  <a:pt x="5913" y="1620"/>
                  <a:pt x="5899" y="1658"/>
                </a:cubicBezTo>
                <a:cubicBezTo>
                  <a:pt x="5877" y="1746"/>
                  <a:pt x="5964" y="1768"/>
                  <a:pt x="5932" y="1833"/>
                </a:cubicBezTo>
                <a:cubicBezTo>
                  <a:pt x="5866" y="1975"/>
                  <a:pt x="5691" y="2031"/>
                  <a:pt x="5603" y="2162"/>
                </a:cubicBezTo>
                <a:cubicBezTo>
                  <a:pt x="5581" y="2206"/>
                  <a:pt x="5570" y="2272"/>
                  <a:pt x="5548" y="2304"/>
                </a:cubicBezTo>
                <a:cubicBezTo>
                  <a:pt x="5515" y="2370"/>
                  <a:pt x="5450" y="2392"/>
                  <a:pt x="5416" y="2447"/>
                </a:cubicBezTo>
                <a:cubicBezTo>
                  <a:pt x="5372" y="2535"/>
                  <a:pt x="5394" y="2601"/>
                  <a:pt x="5340" y="2645"/>
                </a:cubicBezTo>
                <a:cubicBezTo>
                  <a:pt x="5241" y="2699"/>
                  <a:pt x="5099" y="2667"/>
                  <a:pt x="5000" y="2699"/>
                </a:cubicBezTo>
                <a:cubicBezTo>
                  <a:pt x="4945" y="2732"/>
                  <a:pt x="4912" y="2798"/>
                  <a:pt x="4858" y="2831"/>
                </a:cubicBezTo>
                <a:cubicBezTo>
                  <a:pt x="4726" y="2918"/>
                  <a:pt x="4529" y="2940"/>
                  <a:pt x="4451" y="3116"/>
                </a:cubicBezTo>
                <a:cubicBezTo>
                  <a:pt x="4429" y="3259"/>
                  <a:pt x="4485" y="3368"/>
                  <a:pt x="4495" y="3467"/>
                </a:cubicBezTo>
                <a:cubicBezTo>
                  <a:pt x="4507" y="3544"/>
                  <a:pt x="4485" y="3609"/>
                  <a:pt x="4507" y="3675"/>
                </a:cubicBezTo>
                <a:cubicBezTo>
                  <a:pt x="4539" y="3795"/>
                  <a:pt x="4682" y="3916"/>
                  <a:pt x="4814" y="3916"/>
                </a:cubicBezTo>
                <a:cubicBezTo>
                  <a:pt x="4998" y="3916"/>
                  <a:pt x="5153" y="3649"/>
                  <a:pt x="5307" y="3649"/>
                </a:cubicBezTo>
                <a:cubicBezTo>
                  <a:pt x="5318" y="3649"/>
                  <a:pt x="5329" y="3650"/>
                  <a:pt x="5340" y="3653"/>
                </a:cubicBezTo>
                <a:cubicBezTo>
                  <a:pt x="5416" y="3664"/>
                  <a:pt x="5428" y="3817"/>
                  <a:pt x="5460" y="3905"/>
                </a:cubicBezTo>
                <a:cubicBezTo>
                  <a:pt x="5504" y="3982"/>
                  <a:pt x="5669" y="4124"/>
                  <a:pt x="5647" y="4256"/>
                </a:cubicBezTo>
                <a:cubicBezTo>
                  <a:pt x="5625" y="4355"/>
                  <a:pt x="5428" y="4387"/>
                  <a:pt x="5329" y="4387"/>
                </a:cubicBezTo>
                <a:cubicBezTo>
                  <a:pt x="5318" y="4278"/>
                  <a:pt x="5340" y="4092"/>
                  <a:pt x="5263" y="4026"/>
                </a:cubicBezTo>
                <a:cubicBezTo>
                  <a:pt x="5099" y="4114"/>
                  <a:pt x="4989" y="4080"/>
                  <a:pt x="4945" y="4234"/>
                </a:cubicBezTo>
                <a:cubicBezTo>
                  <a:pt x="4879" y="4431"/>
                  <a:pt x="5043" y="4574"/>
                  <a:pt x="5011" y="4750"/>
                </a:cubicBezTo>
                <a:cubicBezTo>
                  <a:pt x="4989" y="4936"/>
                  <a:pt x="4671" y="4870"/>
                  <a:pt x="4529" y="4903"/>
                </a:cubicBezTo>
                <a:cubicBezTo>
                  <a:pt x="4419" y="4925"/>
                  <a:pt x="4375" y="5079"/>
                  <a:pt x="4287" y="5210"/>
                </a:cubicBezTo>
                <a:cubicBezTo>
                  <a:pt x="4232" y="5298"/>
                  <a:pt x="4112" y="5396"/>
                  <a:pt x="4024" y="5440"/>
                </a:cubicBezTo>
                <a:cubicBezTo>
                  <a:pt x="3980" y="5462"/>
                  <a:pt x="3925" y="5462"/>
                  <a:pt x="3893" y="5495"/>
                </a:cubicBezTo>
                <a:cubicBezTo>
                  <a:pt x="3827" y="5539"/>
                  <a:pt x="3805" y="5649"/>
                  <a:pt x="3739" y="5703"/>
                </a:cubicBezTo>
                <a:cubicBezTo>
                  <a:pt x="3684" y="5747"/>
                  <a:pt x="3498" y="5857"/>
                  <a:pt x="3454" y="5868"/>
                </a:cubicBezTo>
                <a:cubicBezTo>
                  <a:pt x="3397" y="5868"/>
                  <a:pt x="3347" y="5809"/>
                  <a:pt x="3306" y="5809"/>
                </a:cubicBezTo>
                <a:cubicBezTo>
                  <a:pt x="3300" y="5809"/>
                  <a:pt x="3295" y="5810"/>
                  <a:pt x="3289" y="5813"/>
                </a:cubicBezTo>
                <a:cubicBezTo>
                  <a:pt x="3223" y="5835"/>
                  <a:pt x="3235" y="5988"/>
                  <a:pt x="3169" y="6010"/>
                </a:cubicBezTo>
                <a:cubicBezTo>
                  <a:pt x="3148" y="6020"/>
                  <a:pt x="3124" y="6024"/>
                  <a:pt x="3099" y="6024"/>
                </a:cubicBezTo>
                <a:cubicBezTo>
                  <a:pt x="3025" y="6024"/>
                  <a:pt x="2940" y="5991"/>
                  <a:pt x="2871" y="5991"/>
                </a:cubicBezTo>
                <a:cubicBezTo>
                  <a:pt x="2809" y="5991"/>
                  <a:pt x="2759" y="6018"/>
                  <a:pt x="2741" y="6120"/>
                </a:cubicBezTo>
                <a:cubicBezTo>
                  <a:pt x="2796" y="6263"/>
                  <a:pt x="2950" y="6229"/>
                  <a:pt x="3059" y="6307"/>
                </a:cubicBezTo>
                <a:cubicBezTo>
                  <a:pt x="3125" y="6361"/>
                  <a:pt x="3267" y="6580"/>
                  <a:pt x="3279" y="6668"/>
                </a:cubicBezTo>
                <a:cubicBezTo>
                  <a:pt x="3301" y="6745"/>
                  <a:pt x="3279" y="7030"/>
                  <a:pt x="3245" y="7107"/>
                </a:cubicBezTo>
                <a:cubicBezTo>
                  <a:pt x="3208" y="7220"/>
                  <a:pt x="3141" y="7246"/>
                  <a:pt x="3053" y="7246"/>
                </a:cubicBezTo>
                <a:cubicBezTo>
                  <a:pt x="2989" y="7246"/>
                  <a:pt x="2913" y="7232"/>
                  <a:pt x="2829" y="7228"/>
                </a:cubicBezTo>
                <a:cubicBezTo>
                  <a:pt x="2794" y="7228"/>
                  <a:pt x="2745" y="7241"/>
                  <a:pt x="2705" y="7241"/>
                </a:cubicBezTo>
                <a:cubicBezTo>
                  <a:pt x="2694" y="7241"/>
                  <a:pt x="2684" y="7240"/>
                  <a:pt x="2675" y="7238"/>
                </a:cubicBezTo>
                <a:cubicBezTo>
                  <a:pt x="2505" y="7227"/>
                  <a:pt x="2335" y="7183"/>
                  <a:pt x="2190" y="7183"/>
                </a:cubicBezTo>
                <a:cubicBezTo>
                  <a:pt x="2053" y="7183"/>
                  <a:pt x="1938" y="7221"/>
                  <a:pt x="1864" y="7359"/>
                </a:cubicBezTo>
                <a:cubicBezTo>
                  <a:pt x="1875" y="7578"/>
                  <a:pt x="1919" y="7720"/>
                  <a:pt x="1875" y="7907"/>
                </a:cubicBezTo>
                <a:cubicBezTo>
                  <a:pt x="1842" y="8049"/>
                  <a:pt x="1744" y="8170"/>
                  <a:pt x="1744" y="8291"/>
                </a:cubicBezTo>
                <a:cubicBezTo>
                  <a:pt x="1754" y="8356"/>
                  <a:pt x="1810" y="8412"/>
                  <a:pt x="1820" y="8499"/>
                </a:cubicBezTo>
                <a:cubicBezTo>
                  <a:pt x="1832" y="8543"/>
                  <a:pt x="1810" y="8631"/>
                  <a:pt x="1820" y="8675"/>
                </a:cubicBezTo>
                <a:cubicBezTo>
                  <a:pt x="1842" y="8726"/>
                  <a:pt x="1878" y="8741"/>
                  <a:pt x="1920" y="8741"/>
                </a:cubicBezTo>
                <a:cubicBezTo>
                  <a:pt x="1975" y="8741"/>
                  <a:pt x="2039" y="8716"/>
                  <a:pt x="2089" y="8716"/>
                </a:cubicBezTo>
                <a:cubicBezTo>
                  <a:pt x="2099" y="8716"/>
                  <a:pt x="2108" y="8717"/>
                  <a:pt x="2117" y="8719"/>
                </a:cubicBezTo>
                <a:cubicBezTo>
                  <a:pt x="2215" y="8729"/>
                  <a:pt x="2324" y="8894"/>
                  <a:pt x="2324" y="9026"/>
                </a:cubicBezTo>
                <a:cubicBezTo>
                  <a:pt x="2324" y="9113"/>
                  <a:pt x="2248" y="9255"/>
                  <a:pt x="2204" y="9343"/>
                </a:cubicBezTo>
                <a:cubicBezTo>
                  <a:pt x="2117" y="9508"/>
                  <a:pt x="1985" y="9519"/>
                  <a:pt x="1853" y="9606"/>
                </a:cubicBezTo>
                <a:cubicBezTo>
                  <a:pt x="1744" y="9683"/>
                  <a:pt x="1700" y="9815"/>
                  <a:pt x="1634" y="9947"/>
                </a:cubicBezTo>
                <a:cubicBezTo>
                  <a:pt x="1557" y="10089"/>
                  <a:pt x="1513" y="10166"/>
                  <a:pt x="1546" y="10374"/>
                </a:cubicBezTo>
                <a:cubicBezTo>
                  <a:pt x="1447" y="10604"/>
                  <a:pt x="1305" y="10746"/>
                  <a:pt x="1108" y="10846"/>
                </a:cubicBezTo>
                <a:cubicBezTo>
                  <a:pt x="1053" y="10878"/>
                  <a:pt x="976" y="10889"/>
                  <a:pt x="921" y="10944"/>
                </a:cubicBezTo>
                <a:cubicBezTo>
                  <a:pt x="877" y="10977"/>
                  <a:pt x="855" y="11075"/>
                  <a:pt x="790" y="11153"/>
                </a:cubicBezTo>
                <a:cubicBezTo>
                  <a:pt x="713" y="11262"/>
                  <a:pt x="636" y="11295"/>
                  <a:pt x="604" y="11372"/>
                </a:cubicBezTo>
                <a:cubicBezTo>
                  <a:pt x="570" y="11438"/>
                  <a:pt x="560" y="11547"/>
                  <a:pt x="526" y="11635"/>
                </a:cubicBezTo>
                <a:cubicBezTo>
                  <a:pt x="483" y="11733"/>
                  <a:pt x="384" y="11788"/>
                  <a:pt x="318" y="11898"/>
                </a:cubicBezTo>
                <a:cubicBezTo>
                  <a:pt x="297" y="11953"/>
                  <a:pt x="275" y="12052"/>
                  <a:pt x="253" y="12117"/>
                </a:cubicBezTo>
                <a:cubicBezTo>
                  <a:pt x="176" y="12260"/>
                  <a:pt x="66" y="12369"/>
                  <a:pt x="77" y="12501"/>
                </a:cubicBezTo>
                <a:cubicBezTo>
                  <a:pt x="88" y="12622"/>
                  <a:pt x="209" y="12644"/>
                  <a:pt x="219" y="12753"/>
                </a:cubicBezTo>
                <a:cubicBezTo>
                  <a:pt x="219" y="12819"/>
                  <a:pt x="176" y="12852"/>
                  <a:pt x="187" y="12917"/>
                </a:cubicBezTo>
                <a:cubicBezTo>
                  <a:pt x="187" y="13016"/>
                  <a:pt x="241" y="13093"/>
                  <a:pt x="253" y="13170"/>
                </a:cubicBezTo>
                <a:cubicBezTo>
                  <a:pt x="263" y="13356"/>
                  <a:pt x="187" y="13433"/>
                  <a:pt x="165" y="13565"/>
                </a:cubicBezTo>
                <a:cubicBezTo>
                  <a:pt x="143" y="13619"/>
                  <a:pt x="154" y="13696"/>
                  <a:pt x="143" y="13740"/>
                </a:cubicBezTo>
                <a:cubicBezTo>
                  <a:pt x="110" y="13838"/>
                  <a:pt x="0" y="13926"/>
                  <a:pt x="0" y="14036"/>
                </a:cubicBezTo>
                <a:cubicBezTo>
                  <a:pt x="0" y="14113"/>
                  <a:pt x="66" y="14179"/>
                  <a:pt x="77" y="14288"/>
                </a:cubicBezTo>
                <a:cubicBezTo>
                  <a:pt x="77" y="14365"/>
                  <a:pt x="44" y="14452"/>
                  <a:pt x="55" y="14518"/>
                </a:cubicBezTo>
                <a:cubicBezTo>
                  <a:pt x="77" y="14661"/>
                  <a:pt x="285" y="14825"/>
                  <a:pt x="373" y="14924"/>
                </a:cubicBezTo>
                <a:cubicBezTo>
                  <a:pt x="494" y="15078"/>
                  <a:pt x="658" y="15187"/>
                  <a:pt x="702" y="15341"/>
                </a:cubicBezTo>
                <a:cubicBezTo>
                  <a:pt x="746" y="15472"/>
                  <a:pt x="746" y="15636"/>
                  <a:pt x="833" y="15735"/>
                </a:cubicBezTo>
                <a:cubicBezTo>
                  <a:pt x="899" y="15812"/>
                  <a:pt x="998" y="15856"/>
                  <a:pt x="1075" y="15921"/>
                </a:cubicBezTo>
                <a:cubicBezTo>
                  <a:pt x="1152" y="15999"/>
                  <a:pt x="1228" y="16053"/>
                  <a:pt x="1316" y="16130"/>
                </a:cubicBezTo>
                <a:cubicBezTo>
                  <a:pt x="1434" y="16248"/>
                  <a:pt x="1626" y="16481"/>
                  <a:pt x="1829" y="16481"/>
                </a:cubicBezTo>
                <a:cubicBezTo>
                  <a:pt x="1833" y="16481"/>
                  <a:pt x="1838" y="16481"/>
                  <a:pt x="1842" y="16481"/>
                </a:cubicBezTo>
                <a:cubicBezTo>
                  <a:pt x="1952" y="16470"/>
                  <a:pt x="2061" y="16360"/>
                  <a:pt x="2182" y="16338"/>
                </a:cubicBezTo>
                <a:cubicBezTo>
                  <a:pt x="2281" y="16314"/>
                  <a:pt x="2397" y="16301"/>
                  <a:pt x="2500" y="16301"/>
                </a:cubicBezTo>
                <a:cubicBezTo>
                  <a:pt x="2535" y="16301"/>
                  <a:pt x="2568" y="16303"/>
                  <a:pt x="2599" y="16306"/>
                </a:cubicBezTo>
                <a:cubicBezTo>
                  <a:pt x="2689" y="16326"/>
                  <a:pt x="2781" y="16383"/>
                  <a:pt x="2871" y="16383"/>
                </a:cubicBezTo>
                <a:cubicBezTo>
                  <a:pt x="2879" y="16383"/>
                  <a:pt x="2887" y="16383"/>
                  <a:pt x="2895" y="16382"/>
                </a:cubicBezTo>
                <a:cubicBezTo>
                  <a:pt x="3004" y="16382"/>
                  <a:pt x="3125" y="16284"/>
                  <a:pt x="3245" y="16218"/>
                </a:cubicBezTo>
                <a:cubicBezTo>
                  <a:pt x="3422" y="16125"/>
                  <a:pt x="3677" y="16008"/>
                  <a:pt x="3937" y="16008"/>
                </a:cubicBezTo>
                <a:cubicBezTo>
                  <a:pt x="3984" y="16008"/>
                  <a:pt x="4032" y="16012"/>
                  <a:pt x="4079" y="16021"/>
                </a:cubicBezTo>
                <a:cubicBezTo>
                  <a:pt x="4309" y="16053"/>
                  <a:pt x="4298" y="16382"/>
                  <a:pt x="4463" y="16503"/>
                </a:cubicBezTo>
                <a:cubicBezTo>
                  <a:pt x="4480" y="16505"/>
                  <a:pt x="4497" y="16506"/>
                  <a:pt x="4514" y="16506"/>
                </a:cubicBezTo>
                <a:cubicBezTo>
                  <a:pt x="4647" y="16506"/>
                  <a:pt x="4764" y="16449"/>
                  <a:pt x="4878" y="16449"/>
                </a:cubicBezTo>
                <a:cubicBezTo>
                  <a:pt x="4904" y="16449"/>
                  <a:pt x="4930" y="16452"/>
                  <a:pt x="4956" y="16459"/>
                </a:cubicBezTo>
                <a:cubicBezTo>
                  <a:pt x="5065" y="16492"/>
                  <a:pt x="5197" y="16700"/>
                  <a:pt x="5208" y="16810"/>
                </a:cubicBezTo>
                <a:cubicBezTo>
                  <a:pt x="5219" y="16920"/>
                  <a:pt x="5153" y="17084"/>
                  <a:pt x="5143" y="17149"/>
                </a:cubicBezTo>
                <a:cubicBezTo>
                  <a:pt x="5109" y="17303"/>
                  <a:pt x="5109" y="17478"/>
                  <a:pt x="5087" y="17577"/>
                </a:cubicBezTo>
                <a:cubicBezTo>
                  <a:pt x="5077" y="17654"/>
                  <a:pt x="5022" y="17698"/>
                  <a:pt x="5022" y="17763"/>
                </a:cubicBezTo>
                <a:cubicBezTo>
                  <a:pt x="5022" y="17841"/>
                  <a:pt x="5099" y="18005"/>
                  <a:pt x="5153" y="18092"/>
                </a:cubicBezTo>
                <a:cubicBezTo>
                  <a:pt x="5219" y="18191"/>
                  <a:pt x="5340" y="18279"/>
                  <a:pt x="5416" y="18399"/>
                </a:cubicBezTo>
                <a:cubicBezTo>
                  <a:pt x="5581" y="18608"/>
                  <a:pt x="5647" y="18871"/>
                  <a:pt x="5745" y="19145"/>
                </a:cubicBezTo>
                <a:cubicBezTo>
                  <a:pt x="5789" y="19254"/>
                  <a:pt x="5866" y="19408"/>
                  <a:pt x="5866" y="19518"/>
                </a:cubicBezTo>
                <a:cubicBezTo>
                  <a:pt x="5866" y="19595"/>
                  <a:pt x="5833" y="19671"/>
                  <a:pt x="5833" y="19748"/>
                </a:cubicBezTo>
                <a:cubicBezTo>
                  <a:pt x="5844" y="19924"/>
                  <a:pt x="5932" y="20000"/>
                  <a:pt x="5954" y="20143"/>
                </a:cubicBezTo>
                <a:cubicBezTo>
                  <a:pt x="5986" y="20504"/>
                  <a:pt x="5723" y="20614"/>
                  <a:pt x="5669" y="20899"/>
                </a:cubicBezTo>
                <a:cubicBezTo>
                  <a:pt x="5647" y="20976"/>
                  <a:pt x="5669" y="21042"/>
                  <a:pt x="5657" y="21108"/>
                </a:cubicBezTo>
                <a:cubicBezTo>
                  <a:pt x="5636" y="21206"/>
                  <a:pt x="5581" y="21272"/>
                  <a:pt x="5570" y="21359"/>
                </a:cubicBezTo>
                <a:cubicBezTo>
                  <a:pt x="5559" y="21459"/>
                  <a:pt x="5537" y="21623"/>
                  <a:pt x="5548" y="21722"/>
                </a:cubicBezTo>
                <a:cubicBezTo>
                  <a:pt x="5559" y="21853"/>
                  <a:pt x="5679" y="21985"/>
                  <a:pt x="5735" y="22105"/>
                </a:cubicBezTo>
                <a:cubicBezTo>
                  <a:pt x="5800" y="22237"/>
                  <a:pt x="5855" y="22445"/>
                  <a:pt x="5932" y="22609"/>
                </a:cubicBezTo>
                <a:cubicBezTo>
                  <a:pt x="5976" y="22708"/>
                  <a:pt x="6042" y="22785"/>
                  <a:pt x="6064" y="22862"/>
                </a:cubicBezTo>
                <a:cubicBezTo>
                  <a:pt x="6085" y="22960"/>
                  <a:pt x="6052" y="23081"/>
                  <a:pt x="6074" y="23201"/>
                </a:cubicBezTo>
                <a:cubicBezTo>
                  <a:pt x="6074" y="23300"/>
                  <a:pt x="6118" y="23377"/>
                  <a:pt x="6129" y="23454"/>
                </a:cubicBezTo>
                <a:cubicBezTo>
                  <a:pt x="6162" y="23695"/>
                  <a:pt x="6173" y="23925"/>
                  <a:pt x="6271" y="24122"/>
                </a:cubicBezTo>
                <a:cubicBezTo>
                  <a:pt x="6315" y="24221"/>
                  <a:pt x="6403" y="24276"/>
                  <a:pt x="6469" y="24407"/>
                </a:cubicBezTo>
                <a:cubicBezTo>
                  <a:pt x="6535" y="24517"/>
                  <a:pt x="6556" y="24682"/>
                  <a:pt x="6622" y="24824"/>
                </a:cubicBezTo>
                <a:cubicBezTo>
                  <a:pt x="6688" y="24978"/>
                  <a:pt x="6776" y="25077"/>
                  <a:pt x="6776" y="25164"/>
                </a:cubicBezTo>
                <a:cubicBezTo>
                  <a:pt x="6776" y="25230"/>
                  <a:pt x="6721" y="25306"/>
                  <a:pt x="6721" y="25372"/>
                </a:cubicBezTo>
                <a:cubicBezTo>
                  <a:pt x="6721" y="25570"/>
                  <a:pt x="6897" y="25767"/>
                  <a:pt x="7039" y="25778"/>
                </a:cubicBezTo>
                <a:cubicBezTo>
                  <a:pt x="7105" y="25778"/>
                  <a:pt x="7160" y="25713"/>
                  <a:pt x="7226" y="25701"/>
                </a:cubicBezTo>
                <a:cubicBezTo>
                  <a:pt x="7240" y="25698"/>
                  <a:pt x="7255" y="25696"/>
                  <a:pt x="7269" y="25696"/>
                </a:cubicBezTo>
                <a:cubicBezTo>
                  <a:pt x="7298" y="25696"/>
                  <a:pt x="7324" y="25701"/>
                  <a:pt x="7346" y="25701"/>
                </a:cubicBezTo>
                <a:cubicBezTo>
                  <a:pt x="7412" y="25679"/>
                  <a:pt x="7467" y="25625"/>
                  <a:pt x="7521" y="25625"/>
                </a:cubicBezTo>
                <a:cubicBezTo>
                  <a:pt x="7553" y="25617"/>
                  <a:pt x="7584" y="25614"/>
                  <a:pt x="7617" y="25614"/>
                </a:cubicBezTo>
                <a:cubicBezTo>
                  <a:pt x="7706" y="25614"/>
                  <a:pt x="7798" y="25637"/>
                  <a:pt x="7881" y="25637"/>
                </a:cubicBezTo>
                <a:cubicBezTo>
                  <a:pt x="7893" y="25637"/>
                  <a:pt x="7904" y="25636"/>
                  <a:pt x="7916" y="25635"/>
                </a:cubicBezTo>
                <a:cubicBezTo>
                  <a:pt x="8147" y="25613"/>
                  <a:pt x="8398" y="25482"/>
                  <a:pt x="8541" y="25362"/>
                </a:cubicBezTo>
                <a:cubicBezTo>
                  <a:pt x="8705" y="25219"/>
                  <a:pt x="8870" y="25055"/>
                  <a:pt x="8990" y="24890"/>
                </a:cubicBezTo>
                <a:cubicBezTo>
                  <a:pt x="9090" y="24770"/>
                  <a:pt x="9133" y="24605"/>
                  <a:pt x="9221" y="24495"/>
                </a:cubicBezTo>
                <a:cubicBezTo>
                  <a:pt x="9287" y="24407"/>
                  <a:pt x="9397" y="24353"/>
                  <a:pt x="9440" y="24254"/>
                </a:cubicBezTo>
                <a:cubicBezTo>
                  <a:pt x="9473" y="24178"/>
                  <a:pt x="9550" y="23947"/>
                  <a:pt x="9550" y="23881"/>
                </a:cubicBezTo>
                <a:cubicBezTo>
                  <a:pt x="9550" y="23805"/>
                  <a:pt x="9517" y="23750"/>
                  <a:pt x="9528" y="23673"/>
                </a:cubicBezTo>
                <a:cubicBezTo>
                  <a:pt x="9572" y="23443"/>
                  <a:pt x="9967" y="23486"/>
                  <a:pt x="10043" y="23267"/>
                </a:cubicBezTo>
                <a:cubicBezTo>
                  <a:pt x="10109" y="23059"/>
                  <a:pt x="10065" y="22796"/>
                  <a:pt x="10032" y="22599"/>
                </a:cubicBezTo>
                <a:cubicBezTo>
                  <a:pt x="10011" y="22533"/>
                  <a:pt x="9955" y="22423"/>
                  <a:pt x="9967" y="22346"/>
                </a:cubicBezTo>
                <a:cubicBezTo>
                  <a:pt x="9977" y="22215"/>
                  <a:pt x="10153" y="22105"/>
                  <a:pt x="10274" y="21973"/>
                </a:cubicBezTo>
                <a:cubicBezTo>
                  <a:pt x="10350" y="21897"/>
                  <a:pt x="10416" y="21787"/>
                  <a:pt x="10482" y="21722"/>
                </a:cubicBezTo>
                <a:cubicBezTo>
                  <a:pt x="10591" y="21623"/>
                  <a:pt x="10745" y="21601"/>
                  <a:pt x="10844" y="21524"/>
                </a:cubicBezTo>
                <a:cubicBezTo>
                  <a:pt x="10942" y="21459"/>
                  <a:pt x="11095" y="21261"/>
                  <a:pt x="11139" y="21140"/>
                </a:cubicBezTo>
                <a:cubicBezTo>
                  <a:pt x="11183" y="21020"/>
                  <a:pt x="11139" y="20910"/>
                  <a:pt x="11129" y="20779"/>
                </a:cubicBezTo>
                <a:cubicBezTo>
                  <a:pt x="11107" y="20560"/>
                  <a:pt x="11139" y="20307"/>
                  <a:pt x="11129" y="20044"/>
                </a:cubicBezTo>
                <a:cubicBezTo>
                  <a:pt x="11019" y="19924"/>
                  <a:pt x="10975" y="19737"/>
                  <a:pt x="10910" y="19561"/>
                </a:cubicBezTo>
                <a:cubicBezTo>
                  <a:pt x="10931" y="19408"/>
                  <a:pt x="10953" y="19298"/>
                  <a:pt x="10920" y="19167"/>
                </a:cubicBezTo>
                <a:cubicBezTo>
                  <a:pt x="10898" y="19079"/>
                  <a:pt x="10844" y="19035"/>
                  <a:pt x="10832" y="18959"/>
                </a:cubicBezTo>
                <a:cubicBezTo>
                  <a:pt x="10810" y="18750"/>
                  <a:pt x="10942" y="18652"/>
                  <a:pt x="10997" y="18509"/>
                </a:cubicBezTo>
                <a:cubicBezTo>
                  <a:pt x="11052" y="18377"/>
                  <a:pt x="11074" y="18246"/>
                  <a:pt x="11129" y="18180"/>
                </a:cubicBezTo>
                <a:cubicBezTo>
                  <a:pt x="11183" y="18082"/>
                  <a:pt x="11293" y="18038"/>
                  <a:pt x="11359" y="17950"/>
                </a:cubicBezTo>
                <a:cubicBezTo>
                  <a:pt x="11402" y="17884"/>
                  <a:pt x="11424" y="17797"/>
                  <a:pt x="11480" y="17719"/>
                </a:cubicBezTo>
                <a:cubicBezTo>
                  <a:pt x="11600" y="17522"/>
                  <a:pt x="11775" y="17303"/>
                  <a:pt x="11940" y="17149"/>
                </a:cubicBezTo>
                <a:cubicBezTo>
                  <a:pt x="12028" y="17084"/>
                  <a:pt x="12126" y="17040"/>
                  <a:pt x="12203" y="16963"/>
                </a:cubicBezTo>
                <a:cubicBezTo>
                  <a:pt x="12280" y="16886"/>
                  <a:pt x="12345" y="16799"/>
                  <a:pt x="12411" y="16711"/>
                </a:cubicBezTo>
                <a:cubicBezTo>
                  <a:pt x="12543" y="16535"/>
                  <a:pt x="12708" y="16338"/>
                  <a:pt x="12784" y="16130"/>
                </a:cubicBezTo>
                <a:cubicBezTo>
                  <a:pt x="12806" y="16064"/>
                  <a:pt x="12806" y="15987"/>
                  <a:pt x="12828" y="15921"/>
                </a:cubicBezTo>
                <a:cubicBezTo>
                  <a:pt x="12894" y="15724"/>
                  <a:pt x="13047" y="15549"/>
                  <a:pt x="13102" y="15329"/>
                </a:cubicBezTo>
                <a:cubicBezTo>
                  <a:pt x="13113" y="15286"/>
                  <a:pt x="13113" y="15231"/>
                  <a:pt x="13124" y="15187"/>
                </a:cubicBezTo>
                <a:cubicBezTo>
                  <a:pt x="13157" y="15044"/>
                  <a:pt x="13234" y="14880"/>
                  <a:pt x="13124" y="14737"/>
                </a:cubicBezTo>
                <a:cubicBezTo>
                  <a:pt x="13113" y="14734"/>
                  <a:pt x="13103" y="14732"/>
                  <a:pt x="13092" y="14732"/>
                </a:cubicBezTo>
                <a:cubicBezTo>
                  <a:pt x="13005" y="14732"/>
                  <a:pt x="12923" y="14838"/>
                  <a:pt x="12806" y="14847"/>
                </a:cubicBezTo>
                <a:cubicBezTo>
                  <a:pt x="12664" y="14869"/>
                  <a:pt x="12543" y="14858"/>
                  <a:pt x="12433" y="14891"/>
                </a:cubicBezTo>
                <a:cubicBezTo>
                  <a:pt x="12367" y="14902"/>
                  <a:pt x="12323" y="14968"/>
                  <a:pt x="12269" y="14979"/>
                </a:cubicBezTo>
                <a:cubicBezTo>
                  <a:pt x="12259" y="14981"/>
                  <a:pt x="12250" y="14982"/>
                  <a:pt x="12240" y="14982"/>
                </a:cubicBezTo>
                <a:cubicBezTo>
                  <a:pt x="12215" y="14982"/>
                  <a:pt x="12190" y="14976"/>
                  <a:pt x="12164" y="14976"/>
                </a:cubicBezTo>
                <a:cubicBezTo>
                  <a:pt x="12155" y="14976"/>
                  <a:pt x="12146" y="14976"/>
                  <a:pt x="12137" y="14979"/>
                </a:cubicBezTo>
                <a:cubicBezTo>
                  <a:pt x="12056" y="14999"/>
                  <a:pt x="11994" y="15057"/>
                  <a:pt x="11933" y="15057"/>
                </a:cubicBezTo>
                <a:cubicBezTo>
                  <a:pt x="11928" y="15057"/>
                  <a:pt x="11923" y="15056"/>
                  <a:pt x="11918" y="15056"/>
                </a:cubicBezTo>
                <a:cubicBezTo>
                  <a:pt x="11787" y="15044"/>
                  <a:pt x="11709" y="14847"/>
                  <a:pt x="11622" y="14749"/>
                </a:cubicBezTo>
                <a:cubicBezTo>
                  <a:pt x="11633" y="14672"/>
                  <a:pt x="11688" y="14650"/>
                  <a:pt x="11666" y="14562"/>
                </a:cubicBezTo>
                <a:cubicBezTo>
                  <a:pt x="11655" y="14496"/>
                  <a:pt x="11578" y="14474"/>
                  <a:pt x="11524" y="14420"/>
                </a:cubicBezTo>
                <a:cubicBezTo>
                  <a:pt x="11424" y="14310"/>
                  <a:pt x="11337" y="14157"/>
                  <a:pt x="11217" y="14058"/>
                </a:cubicBezTo>
                <a:cubicBezTo>
                  <a:pt x="11085" y="13948"/>
                  <a:pt x="10910" y="13882"/>
                  <a:pt x="10844" y="13718"/>
                </a:cubicBezTo>
                <a:cubicBezTo>
                  <a:pt x="10800" y="13597"/>
                  <a:pt x="10800" y="13433"/>
                  <a:pt x="10745" y="13312"/>
                </a:cubicBezTo>
                <a:cubicBezTo>
                  <a:pt x="10668" y="13170"/>
                  <a:pt x="10482" y="13082"/>
                  <a:pt x="10449" y="12939"/>
                </a:cubicBezTo>
                <a:cubicBezTo>
                  <a:pt x="10405" y="12775"/>
                  <a:pt x="10438" y="12666"/>
                  <a:pt x="10416" y="12512"/>
                </a:cubicBezTo>
                <a:cubicBezTo>
                  <a:pt x="10372" y="12281"/>
                  <a:pt x="10164" y="12216"/>
                  <a:pt x="10087" y="12018"/>
                </a:cubicBezTo>
                <a:cubicBezTo>
                  <a:pt x="10076" y="11953"/>
                  <a:pt x="10076" y="11887"/>
                  <a:pt x="10065" y="11832"/>
                </a:cubicBezTo>
                <a:cubicBezTo>
                  <a:pt x="10011" y="11689"/>
                  <a:pt x="9923" y="11558"/>
                  <a:pt x="9857" y="11426"/>
                </a:cubicBezTo>
                <a:cubicBezTo>
                  <a:pt x="9791" y="11284"/>
                  <a:pt x="9725" y="11141"/>
                  <a:pt x="9682" y="10977"/>
                </a:cubicBezTo>
                <a:cubicBezTo>
                  <a:pt x="9725" y="10911"/>
                  <a:pt x="9813" y="10900"/>
                  <a:pt x="9901" y="10889"/>
                </a:cubicBezTo>
                <a:cubicBezTo>
                  <a:pt x="10065" y="11053"/>
                  <a:pt x="10218" y="11262"/>
                  <a:pt x="10328" y="11503"/>
                </a:cubicBezTo>
                <a:cubicBezTo>
                  <a:pt x="10350" y="11558"/>
                  <a:pt x="10361" y="11635"/>
                  <a:pt x="10394" y="11689"/>
                </a:cubicBezTo>
                <a:cubicBezTo>
                  <a:pt x="10438" y="11777"/>
                  <a:pt x="10515" y="11821"/>
                  <a:pt x="10559" y="11876"/>
                </a:cubicBezTo>
                <a:cubicBezTo>
                  <a:pt x="10613" y="11942"/>
                  <a:pt x="10668" y="12052"/>
                  <a:pt x="10690" y="12139"/>
                </a:cubicBezTo>
                <a:cubicBezTo>
                  <a:pt x="10701" y="12194"/>
                  <a:pt x="10690" y="12260"/>
                  <a:pt x="10701" y="12337"/>
                </a:cubicBezTo>
                <a:cubicBezTo>
                  <a:pt x="10745" y="12610"/>
                  <a:pt x="10997" y="12720"/>
                  <a:pt x="11129" y="12951"/>
                </a:cubicBezTo>
                <a:cubicBezTo>
                  <a:pt x="11161" y="13016"/>
                  <a:pt x="11173" y="13093"/>
                  <a:pt x="11205" y="13148"/>
                </a:cubicBezTo>
                <a:cubicBezTo>
                  <a:pt x="11271" y="13268"/>
                  <a:pt x="11381" y="13334"/>
                  <a:pt x="11414" y="13477"/>
                </a:cubicBezTo>
                <a:cubicBezTo>
                  <a:pt x="11402" y="13543"/>
                  <a:pt x="11326" y="13521"/>
                  <a:pt x="11326" y="13597"/>
                </a:cubicBezTo>
                <a:cubicBezTo>
                  <a:pt x="11359" y="13707"/>
                  <a:pt x="11446" y="13729"/>
                  <a:pt x="11502" y="13828"/>
                </a:cubicBezTo>
                <a:cubicBezTo>
                  <a:pt x="11589" y="14025"/>
                  <a:pt x="11600" y="14288"/>
                  <a:pt x="11677" y="14508"/>
                </a:cubicBezTo>
                <a:cubicBezTo>
                  <a:pt x="11713" y="14534"/>
                  <a:pt x="11748" y="14544"/>
                  <a:pt x="11783" y="14544"/>
                </a:cubicBezTo>
                <a:cubicBezTo>
                  <a:pt x="11908" y="14544"/>
                  <a:pt x="12030" y="14408"/>
                  <a:pt x="12159" y="14365"/>
                </a:cubicBezTo>
                <a:cubicBezTo>
                  <a:pt x="12214" y="14354"/>
                  <a:pt x="12269" y="14354"/>
                  <a:pt x="12313" y="14343"/>
                </a:cubicBezTo>
                <a:cubicBezTo>
                  <a:pt x="12379" y="14321"/>
                  <a:pt x="12444" y="14255"/>
                  <a:pt x="12521" y="14244"/>
                </a:cubicBezTo>
                <a:cubicBezTo>
                  <a:pt x="12554" y="14233"/>
                  <a:pt x="12598" y="14244"/>
                  <a:pt x="12630" y="14222"/>
                </a:cubicBezTo>
                <a:cubicBezTo>
                  <a:pt x="12708" y="14189"/>
                  <a:pt x="12762" y="14101"/>
                  <a:pt x="12850" y="14047"/>
                </a:cubicBezTo>
                <a:cubicBezTo>
                  <a:pt x="12993" y="13970"/>
                  <a:pt x="13157" y="13970"/>
                  <a:pt x="13256" y="13894"/>
                </a:cubicBezTo>
                <a:cubicBezTo>
                  <a:pt x="13343" y="13816"/>
                  <a:pt x="13343" y="13685"/>
                  <a:pt x="13420" y="13630"/>
                </a:cubicBezTo>
                <a:cubicBezTo>
                  <a:pt x="13541" y="13531"/>
                  <a:pt x="13672" y="13565"/>
                  <a:pt x="13815" y="13499"/>
                </a:cubicBezTo>
                <a:cubicBezTo>
                  <a:pt x="13892" y="13466"/>
                  <a:pt x="13936" y="13378"/>
                  <a:pt x="14001" y="13312"/>
                </a:cubicBezTo>
                <a:cubicBezTo>
                  <a:pt x="14056" y="13268"/>
                  <a:pt x="14121" y="13214"/>
                  <a:pt x="14177" y="13148"/>
                </a:cubicBezTo>
                <a:cubicBezTo>
                  <a:pt x="14231" y="13093"/>
                  <a:pt x="14330" y="13027"/>
                  <a:pt x="14352" y="12973"/>
                </a:cubicBezTo>
                <a:cubicBezTo>
                  <a:pt x="14363" y="12939"/>
                  <a:pt x="14352" y="12852"/>
                  <a:pt x="14374" y="12808"/>
                </a:cubicBezTo>
                <a:cubicBezTo>
                  <a:pt x="14396" y="12753"/>
                  <a:pt x="14462" y="12720"/>
                  <a:pt x="14494" y="12654"/>
                </a:cubicBezTo>
                <a:cubicBezTo>
                  <a:pt x="14538" y="12588"/>
                  <a:pt x="14681" y="12337"/>
                  <a:pt x="14681" y="12260"/>
                </a:cubicBezTo>
                <a:cubicBezTo>
                  <a:pt x="14670" y="12172"/>
                  <a:pt x="14462" y="11931"/>
                  <a:pt x="14418" y="11909"/>
                </a:cubicBezTo>
                <a:cubicBezTo>
                  <a:pt x="14330" y="11876"/>
                  <a:pt x="14264" y="11898"/>
                  <a:pt x="14209" y="11876"/>
                </a:cubicBezTo>
                <a:cubicBezTo>
                  <a:pt x="14133" y="11832"/>
                  <a:pt x="14067" y="11755"/>
                  <a:pt x="14034" y="11657"/>
                </a:cubicBezTo>
                <a:cubicBezTo>
                  <a:pt x="13990" y="11558"/>
                  <a:pt x="14023" y="11482"/>
                  <a:pt x="13914" y="11382"/>
                </a:cubicBezTo>
                <a:cubicBezTo>
                  <a:pt x="13741" y="11565"/>
                  <a:pt x="13618" y="11815"/>
                  <a:pt x="13296" y="11815"/>
                </a:cubicBezTo>
                <a:cubicBezTo>
                  <a:pt x="13250" y="11815"/>
                  <a:pt x="13200" y="11810"/>
                  <a:pt x="13146" y="11799"/>
                </a:cubicBezTo>
                <a:cubicBezTo>
                  <a:pt x="13047" y="11745"/>
                  <a:pt x="13091" y="11525"/>
                  <a:pt x="13047" y="11416"/>
                </a:cubicBezTo>
                <a:cubicBezTo>
                  <a:pt x="13032" y="11393"/>
                  <a:pt x="13012" y="11386"/>
                  <a:pt x="12990" y="11386"/>
                </a:cubicBezTo>
                <a:cubicBezTo>
                  <a:pt x="12953" y="11386"/>
                  <a:pt x="12912" y="11406"/>
                  <a:pt x="12883" y="11406"/>
                </a:cubicBezTo>
                <a:cubicBezTo>
                  <a:pt x="12879" y="11406"/>
                  <a:pt x="12875" y="11405"/>
                  <a:pt x="12872" y="11404"/>
                </a:cubicBezTo>
                <a:cubicBezTo>
                  <a:pt x="12806" y="11131"/>
                  <a:pt x="12587" y="11053"/>
                  <a:pt x="12466" y="10846"/>
                </a:cubicBezTo>
                <a:cubicBezTo>
                  <a:pt x="12433" y="10790"/>
                  <a:pt x="12345" y="10637"/>
                  <a:pt x="12345" y="10561"/>
                </a:cubicBezTo>
                <a:cubicBezTo>
                  <a:pt x="12357" y="10440"/>
                  <a:pt x="12499" y="10374"/>
                  <a:pt x="12587" y="10374"/>
                </a:cubicBezTo>
                <a:cubicBezTo>
                  <a:pt x="12828" y="10374"/>
                  <a:pt x="12861" y="10768"/>
                  <a:pt x="13015" y="10900"/>
                </a:cubicBezTo>
                <a:cubicBezTo>
                  <a:pt x="13080" y="10955"/>
                  <a:pt x="13168" y="10988"/>
                  <a:pt x="13266" y="11065"/>
                </a:cubicBezTo>
                <a:cubicBezTo>
                  <a:pt x="13372" y="11153"/>
                  <a:pt x="13499" y="11234"/>
                  <a:pt x="13642" y="11234"/>
                </a:cubicBezTo>
                <a:cubicBezTo>
                  <a:pt x="13677" y="11234"/>
                  <a:pt x="13712" y="11229"/>
                  <a:pt x="13749" y="11218"/>
                </a:cubicBezTo>
                <a:cubicBezTo>
                  <a:pt x="13837" y="11199"/>
                  <a:pt x="13890" y="11127"/>
                  <a:pt x="13970" y="11127"/>
                </a:cubicBezTo>
                <a:cubicBezTo>
                  <a:pt x="13980" y="11127"/>
                  <a:pt x="13990" y="11128"/>
                  <a:pt x="14001" y="11131"/>
                </a:cubicBezTo>
                <a:cubicBezTo>
                  <a:pt x="14078" y="11153"/>
                  <a:pt x="14100" y="11317"/>
                  <a:pt x="14143" y="11372"/>
                </a:cubicBezTo>
                <a:cubicBezTo>
                  <a:pt x="14221" y="11460"/>
                  <a:pt x="14407" y="11503"/>
                  <a:pt x="14538" y="11514"/>
                </a:cubicBezTo>
                <a:cubicBezTo>
                  <a:pt x="14648" y="11525"/>
                  <a:pt x="14779" y="11547"/>
                  <a:pt x="14878" y="11569"/>
                </a:cubicBezTo>
                <a:cubicBezTo>
                  <a:pt x="14910" y="11573"/>
                  <a:pt x="14942" y="11575"/>
                  <a:pt x="14973" y="11575"/>
                </a:cubicBezTo>
                <a:cubicBezTo>
                  <a:pt x="15102" y="11575"/>
                  <a:pt x="15222" y="11545"/>
                  <a:pt x="15328" y="11536"/>
                </a:cubicBezTo>
                <a:cubicBezTo>
                  <a:pt x="15348" y="11534"/>
                  <a:pt x="15371" y="11533"/>
                  <a:pt x="15395" y="11533"/>
                </a:cubicBezTo>
                <a:cubicBezTo>
                  <a:pt x="15464" y="11533"/>
                  <a:pt x="15546" y="11539"/>
                  <a:pt x="15612" y="11539"/>
                </a:cubicBezTo>
                <a:cubicBezTo>
                  <a:pt x="15637" y="11539"/>
                  <a:pt x="15659" y="11538"/>
                  <a:pt x="15678" y="11536"/>
                </a:cubicBezTo>
                <a:cubicBezTo>
                  <a:pt x="15722" y="11536"/>
                  <a:pt x="15766" y="11514"/>
                  <a:pt x="15810" y="11514"/>
                </a:cubicBezTo>
                <a:cubicBezTo>
                  <a:pt x="15953" y="11536"/>
                  <a:pt x="16029" y="11733"/>
                  <a:pt x="16106" y="11821"/>
                </a:cubicBezTo>
                <a:cubicBezTo>
                  <a:pt x="16248" y="11974"/>
                  <a:pt x="16435" y="12040"/>
                  <a:pt x="16512" y="12172"/>
                </a:cubicBezTo>
                <a:cubicBezTo>
                  <a:pt x="16424" y="12381"/>
                  <a:pt x="16731" y="12610"/>
                  <a:pt x="16841" y="12610"/>
                </a:cubicBezTo>
                <a:cubicBezTo>
                  <a:pt x="16962" y="12610"/>
                  <a:pt x="17005" y="12490"/>
                  <a:pt x="17104" y="12457"/>
                </a:cubicBezTo>
                <a:cubicBezTo>
                  <a:pt x="17213" y="12523"/>
                  <a:pt x="17181" y="12632"/>
                  <a:pt x="17191" y="12797"/>
                </a:cubicBezTo>
                <a:cubicBezTo>
                  <a:pt x="17203" y="12907"/>
                  <a:pt x="17235" y="13082"/>
                  <a:pt x="17279" y="13224"/>
                </a:cubicBezTo>
                <a:cubicBezTo>
                  <a:pt x="17312" y="13367"/>
                  <a:pt x="17345" y="13521"/>
                  <a:pt x="17378" y="13641"/>
                </a:cubicBezTo>
                <a:cubicBezTo>
                  <a:pt x="17433" y="13784"/>
                  <a:pt x="17520" y="13915"/>
                  <a:pt x="17586" y="14058"/>
                </a:cubicBezTo>
                <a:cubicBezTo>
                  <a:pt x="17663" y="14222"/>
                  <a:pt x="17685" y="14398"/>
                  <a:pt x="17729" y="14540"/>
                </a:cubicBezTo>
                <a:cubicBezTo>
                  <a:pt x="17783" y="14672"/>
                  <a:pt x="17883" y="14759"/>
                  <a:pt x="17926" y="14869"/>
                </a:cubicBezTo>
                <a:cubicBezTo>
                  <a:pt x="18021" y="15080"/>
                  <a:pt x="18085" y="15585"/>
                  <a:pt x="18295" y="15585"/>
                </a:cubicBezTo>
                <a:cubicBezTo>
                  <a:pt x="18303" y="15585"/>
                  <a:pt x="18312" y="15584"/>
                  <a:pt x="18321" y="15582"/>
                </a:cubicBezTo>
                <a:cubicBezTo>
                  <a:pt x="18375" y="15571"/>
                  <a:pt x="18387" y="15516"/>
                  <a:pt x="18441" y="15439"/>
                </a:cubicBezTo>
                <a:cubicBezTo>
                  <a:pt x="18475" y="15395"/>
                  <a:pt x="18529" y="15351"/>
                  <a:pt x="18562" y="15297"/>
                </a:cubicBezTo>
                <a:cubicBezTo>
                  <a:pt x="18584" y="15264"/>
                  <a:pt x="18595" y="15198"/>
                  <a:pt x="18628" y="15143"/>
                </a:cubicBezTo>
                <a:cubicBezTo>
                  <a:pt x="18661" y="15088"/>
                  <a:pt x="18704" y="15066"/>
                  <a:pt x="18716" y="15022"/>
                </a:cubicBezTo>
                <a:cubicBezTo>
                  <a:pt x="18726" y="14935"/>
                  <a:pt x="18694" y="14847"/>
                  <a:pt x="18704" y="14759"/>
                </a:cubicBezTo>
                <a:cubicBezTo>
                  <a:pt x="18716" y="14672"/>
                  <a:pt x="18770" y="14584"/>
                  <a:pt x="18782" y="14496"/>
                </a:cubicBezTo>
                <a:cubicBezTo>
                  <a:pt x="18792" y="14288"/>
                  <a:pt x="18704" y="14135"/>
                  <a:pt x="18716" y="13915"/>
                </a:cubicBezTo>
                <a:cubicBezTo>
                  <a:pt x="18792" y="13740"/>
                  <a:pt x="18957" y="13729"/>
                  <a:pt x="19077" y="13597"/>
                </a:cubicBezTo>
                <a:cubicBezTo>
                  <a:pt x="19121" y="13553"/>
                  <a:pt x="19132" y="13466"/>
                  <a:pt x="19176" y="13422"/>
                </a:cubicBezTo>
                <a:cubicBezTo>
                  <a:pt x="19220" y="13356"/>
                  <a:pt x="19296" y="13323"/>
                  <a:pt x="19352" y="13258"/>
                </a:cubicBezTo>
                <a:cubicBezTo>
                  <a:pt x="19461" y="13126"/>
                  <a:pt x="19538" y="12951"/>
                  <a:pt x="19637" y="12873"/>
                </a:cubicBezTo>
                <a:cubicBezTo>
                  <a:pt x="19724" y="12808"/>
                  <a:pt x="19845" y="12808"/>
                  <a:pt x="19878" y="12666"/>
                </a:cubicBezTo>
                <a:cubicBezTo>
                  <a:pt x="19852" y="12431"/>
                  <a:pt x="19949" y="12414"/>
                  <a:pt x="20094" y="12414"/>
                </a:cubicBezTo>
                <a:cubicBezTo>
                  <a:pt x="20118" y="12414"/>
                  <a:pt x="20144" y="12415"/>
                  <a:pt x="20170" y="12415"/>
                </a:cubicBezTo>
                <a:cubicBezTo>
                  <a:pt x="20193" y="12415"/>
                  <a:pt x="20216" y="12414"/>
                  <a:pt x="20239" y="12413"/>
                </a:cubicBezTo>
                <a:cubicBezTo>
                  <a:pt x="20295" y="12402"/>
                  <a:pt x="20459" y="12369"/>
                  <a:pt x="20524" y="12347"/>
                </a:cubicBezTo>
                <a:cubicBezTo>
                  <a:pt x="20587" y="12326"/>
                  <a:pt x="20649" y="12226"/>
                  <a:pt x="20703" y="12226"/>
                </a:cubicBezTo>
                <a:cubicBezTo>
                  <a:pt x="20706" y="12226"/>
                  <a:pt x="20708" y="12226"/>
                  <a:pt x="20711" y="12227"/>
                </a:cubicBezTo>
                <a:cubicBezTo>
                  <a:pt x="20777" y="12249"/>
                  <a:pt x="20787" y="12369"/>
                  <a:pt x="20831" y="12479"/>
                </a:cubicBezTo>
                <a:cubicBezTo>
                  <a:pt x="20853" y="12534"/>
                  <a:pt x="20919" y="12632"/>
                  <a:pt x="20985" y="12709"/>
                </a:cubicBezTo>
                <a:cubicBezTo>
                  <a:pt x="21040" y="12775"/>
                  <a:pt x="21138" y="12819"/>
                  <a:pt x="21182" y="12885"/>
                </a:cubicBezTo>
                <a:cubicBezTo>
                  <a:pt x="21204" y="12917"/>
                  <a:pt x="21216" y="12983"/>
                  <a:pt x="21248" y="13038"/>
                </a:cubicBezTo>
                <a:cubicBezTo>
                  <a:pt x="21325" y="13159"/>
                  <a:pt x="21423" y="13224"/>
                  <a:pt x="21423" y="13400"/>
                </a:cubicBezTo>
                <a:cubicBezTo>
                  <a:pt x="21435" y="13477"/>
                  <a:pt x="21380" y="13553"/>
                  <a:pt x="21391" y="13641"/>
                </a:cubicBezTo>
                <a:cubicBezTo>
                  <a:pt x="21413" y="13729"/>
                  <a:pt x="21501" y="13794"/>
                  <a:pt x="21577" y="13794"/>
                </a:cubicBezTo>
                <a:cubicBezTo>
                  <a:pt x="21717" y="13784"/>
                  <a:pt x="21814" y="13542"/>
                  <a:pt x="21920" y="13542"/>
                </a:cubicBezTo>
                <a:cubicBezTo>
                  <a:pt x="21923" y="13542"/>
                  <a:pt x="21925" y="13542"/>
                  <a:pt x="21928" y="13543"/>
                </a:cubicBezTo>
                <a:cubicBezTo>
                  <a:pt x="22027" y="13565"/>
                  <a:pt x="22081" y="13850"/>
                  <a:pt x="22115" y="13992"/>
                </a:cubicBezTo>
                <a:cubicBezTo>
                  <a:pt x="22147" y="14091"/>
                  <a:pt x="22180" y="14167"/>
                  <a:pt x="22202" y="14244"/>
                </a:cubicBezTo>
                <a:cubicBezTo>
                  <a:pt x="22235" y="14310"/>
                  <a:pt x="22279" y="14386"/>
                  <a:pt x="22300" y="14464"/>
                </a:cubicBezTo>
                <a:cubicBezTo>
                  <a:pt x="22322" y="14562"/>
                  <a:pt x="22300" y="14683"/>
                  <a:pt x="22312" y="14771"/>
                </a:cubicBezTo>
                <a:cubicBezTo>
                  <a:pt x="22312" y="14825"/>
                  <a:pt x="22344" y="14869"/>
                  <a:pt x="22344" y="14913"/>
                </a:cubicBezTo>
                <a:cubicBezTo>
                  <a:pt x="22344" y="15121"/>
                  <a:pt x="22290" y="15319"/>
                  <a:pt x="22300" y="15494"/>
                </a:cubicBezTo>
                <a:cubicBezTo>
                  <a:pt x="22300" y="15614"/>
                  <a:pt x="22443" y="15658"/>
                  <a:pt x="22509" y="15746"/>
                </a:cubicBezTo>
                <a:cubicBezTo>
                  <a:pt x="22597" y="15845"/>
                  <a:pt x="22717" y="16042"/>
                  <a:pt x="22750" y="16152"/>
                </a:cubicBezTo>
                <a:cubicBezTo>
                  <a:pt x="22783" y="16294"/>
                  <a:pt x="22772" y="16426"/>
                  <a:pt x="22816" y="16535"/>
                </a:cubicBezTo>
                <a:cubicBezTo>
                  <a:pt x="22827" y="16591"/>
                  <a:pt x="22871" y="16645"/>
                  <a:pt x="22893" y="16689"/>
                </a:cubicBezTo>
                <a:cubicBezTo>
                  <a:pt x="22992" y="16876"/>
                  <a:pt x="23057" y="16974"/>
                  <a:pt x="23200" y="17073"/>
                </a:cubicBezTo>
                <a:cubicBezTo>
                  <a:pt x="23287" y="17139"/>
                  <a:pt x="23375" y="17227"/>
                  <a:pt x="23485" y="17248"/>
                </a:cubicBezTo>
                <a:cubicBezTo>
                  <a:pt x="23584" y="17073"/>
                  <a:pt x="23408" y="16963"/>
                  <a:pt x="23375" y="16799"/>
                </a:cubicBezTo>
                <a:cubicBezTo>
                  <a:pt x="23342" y="16656"/>
                  <a:pt x="23386" y="16492"/>
                  <a:pt x="23342" y="16360"/>
                </a:cubicBezTo>
                <a:cubicBezTo>
                  <a:pt x="23299" y="16250"/>
                  <a:pt x="23101" y="16031"/>
                  <a:pt x="22992" y="15943"/>
                </a:cubicBezTo>
                <a:cubicBezTo>
                  <a:pt x="22936" y="15889"/>
                  <a:pt x="22849" y="15878"/>
                  <a:pt x="22805" y="15823"/>
                </a:cubicBezTo>
                <a:cubicBezTo>
                  <a:pt x="22729" y="15746"/>
                  <a:pt x="22717" y="15571"/>
                  <a:pt x="22641" y="15428"/>
                </a:cubicBezTo>
                <a:cubicBezTo>
                  <a:pt x="22597" y="15341"/>
                  <a:pt x="22509" y="15275"/>
                  <a:pt x="22487" y="15187"/>
                </a:cubicBezTo>
                <a:cubicBezTo>
                  <a:pt x="22454" y="14979"/>
                  <a:pt x="22564" y="14836"/>
                  <a:pt x="22586" y="14661"/>
                </a:cubicBezTo>
                <a:cubicBezTo>
                  <a:pt x="22607" y="14474"/>
                  <a:pt x="22575" y="14376"/>
                  <a:pt x="22673" y="14365"/>
                </a:cubicBezTo>
                <a:cubicBezTo>
                  <a:pt x="22729" y="14365"/>
                  <a:pt x="22772" y="14496"/>
                  <a:pt x="22827" y="14529"/>
                </a:cubicBezTo>
                <a:cubicBezTo>
                  <a:pt x="22926" y="14595"/>
                  <a:pt x="23036" y="14606"/>
                  <a:pt x="23112" y="14693"/>
                </a:cubicBezTo>
                <a:cubicBezTo>
                  <a:pt x="23167" y="14771"/>
                  <a:pt x="23200" y="14891"/>
                  <a:pt x="23277" y="14968"/>
                </a:cubicBezTo>
                <a:cubicBezTo>
                  <a:pt x="23375" y="15066"/>
                  <a:pt x="23528" y="15110"/>
                  <a:pt x="23550" y="15198"/>
                </a:cubicBezTo>
                <a:cubicBezTo>
                  <a:pt x="23572" y="15264"/>
                  <a:pt x="23528" y="15407"/>
                  <a:pt x="23606" y="15439"/>
                </a:cubicBezTo>
                <a:cubicBezTo>
                  <a:pt x="23803" y="15417"/>
                  <a:pt x="23857" y="15165"/>
                  <a:pt x="23967" y="15078"/>
                </a:cubicBezTo>
                <a:cubicBezTo>
                  <a:pt x="24120" y="14979"/>
                  <a:pt x="24307" y="14935"/>
                  <a:pt x="24384" y="14737"/>
                </a:cubicBezTo>
                <a:cubicBezTo>
                  <a:pt x="24439" y="13970"/>
                  <a:pt x="24120" y="13773"/>
                  <a:pt x="23825" y="13455"/>
                </a:cubicBezTo>
                <a:cubicBezTo>
                  <a:pt x="23737" y="13378"/>
                  <a:pt x="23507" y="13082"/>
                  <a:pt x="23518" y="12951"/>
                </a:cubicBezTo>
                <a:cubicBezTo>
                  <a:pt x="23518" y="12764"/>
                  <a:pt x="23847" y="12424"/>
                  <a:pt x="23978" y="12413"/>
                </a:cubicBezTo>
                <a:cubicBezTo>
                  <a:pt x="23988" y="12412"/>
                  <a:pt x="23998" y="12411"/>
                  <a:pt x="24008" y="12411"/>
                </a:cubicBezTo>
                <a:cubicBezTo>
                  <a:pt x="24159" y="12411"/>
                  <a:pt x="24284" y="12566"/>
                  <a:pt x="24263" y="12720"/>
                </a:cubicBezTo>
                <a:cubicBezTo>
                  <a:pt x="24242" y="12808"/>
                  <a:pt x="24077" y="12873"/>
                  <a:pt x="24088" y="13027"/>
                </a:cubicBezTo>
                <a:cubicBezTo>
                  <a:pt x="24098" y="13147"/>
                  <a:pt x="24209" y="13204"/>
                  <a:pt x="24270" y="13204"/>
                </a:cubicBezTo>
                <a:cubicBezTo>
                  <a:pt x="24275" y="13204"/>
                  <a:pt x="24281" y="13203"/>
                  <a:pt x="24285" y="13202"/>
                </a:cubicBezTo>
                <a:cubicBezTo>
                  <a:pt x="24373" y="13192"/>
                  <a:pt x="24493" y="13027"/>
                  <a:pt x="24483" y="12873"/>
                </a:cubicBezTo>
                <a:cubicBezTo>
                  <a:pt x="24471" y="12764"/>
                  <a:pt x="24362" y="12709"/>
                  <a:pt x="24362" y="12600"/>
                </a:cubicBezTo>
                <a:cubicBezTo>
                  <a:pt x="24373" y="12391"/>
                  <a:pt x="24625" y="12424"/>
                  <a:pt x="24768" y="12369"/>
                </a:cubicBezTo>
                <a:cubicBezTo>
                  <a:pt x="24822" y="12347"/>
                  <a:pt x="24877" y="12271"/>
                  <a:pt x="24943" y="12249"/>
                </a:cubicBezTo>
                <a:cubicBezTo>
                  <a:pt x="25184" y="12150"/>
                  <a:pt x="25448" y="12095"/>
                  <a:pt x="25655" y="11898"/>
                </a:cubicBezTo>
                <a:cubicBezTo>
                  <a:pt x="25875" y="11679"/>
                  <a:pt x="25952" y="11372"/>
                  <a:pt x="26028" y="10977"/>
                </a:cubicBezTo>
                <a:cubicBezTo>
                  <a:pt x="26171" y="10889"/>
                  <a:pt x="26094" y="10692"/>
                  <a:pt x="26116" y="10461"/>
                </a:cubicBezTo>
                <a:cubicBezTo>
                  <a:pt x="26094" y="10374"/>
                  <a:pt x="25974" y="10396"/>
                  <a:pt x="25952" y="10297"/>
                </a:cubicBezTo>
                <a:cubicBezTo>
                  <a:pt x="25940" y="10232"/>
                  <a:pt x="25984" y="10220"/>
                  <a:pt x="25974" y="10144"/>
                </a:cubicBezTo>
                <a:cubicBezTo>
                  <a:pt x="25919" y="10089"/>
                  <a:pt x="25930" y="9990"/>
                  <a:pt x="25875" y="9903"/>
                </a:cubicBezTo>
                <a:cubicBezTo>
                  <a:pt x="25853" y="9869"/>
                  <a:pt x="25787" y="9837"/>
                  <a:pt x="25743" y="9771"/>
                </a:cubicBezTo>
                <a:cubicBezTo>
                  <a:pt x="25633" y="9650"/>
                  <a:pt x="25535" y="9453"/>
                  <a:pt x="25458" y="9387"/>
                </a:cubicBezTo>
                <a:cubicBezTo>
                  <a:pt x="25370" y="9311"/>
                  <a:pt x="25261" y="9289"/>
                  <a:pt x="25261" y="9179"/>
                </a:cubicBezTo>
                <a:cubicBezTo>
                  <a:pt x="25261" y="8970"/>
                  <a:pt x="25546" y="8861"/>
                  <a:pt x="25601" y="8697"/>
                </a:cubicBezTo>
                <a:cubicBezTo>
                  <a:pt x="25520" y="8646"/>
                  <a:pt x="25429" y="8586"/>
                  <a:pt x="25313" y="8586"/>
                </a:cubicBezTo>
                <a:cubicBezTo>
                  <a:pt x="25303" y="8586"/>
                  <a:pt x="25293" y="8586"/>
                  <a:pt x="25283" y="8587"/>
                </a:cubicBezTo>
                <a:cubicBezTo>
                  <a:pt x="25210" y="8597"/>
                  <a:pt x="25157" y="8686"/>
                  <a:pt x="25087" y="8686"/>
                </a:cubicBezTo>
                <a:cubicBezTo>
                  <a:pt x="25083" y="8686"/>
                  <a:pt x="25079" y="8686"/>
                  <a:pt x="25075" y="8685"/>
                </a:cubicBezTo>
                <a:cubicBezTo>
                  <a:pt x="24987" y="8685"/>
                  <a:pt x="24976" y="8543"/>
                  <a:pt x="24877" y="8499"/>
                </a:cubicBezTo>
                <a:cubicBezTo>
                  <a:pt x="24768" y="8444"/>
                  <a:pt x="24625" y="8466"/>
                  <a:pt x="24647" y="8334"/>
                </a:cubicBezTo>
                <a:cubicBezTo>
                  <a:pt x="24647" y="8258"/>
                  <a:pt x="24756" y="8247"/>
                  <a:pt x="24812" y="8192"/>
                </a:cubicBezTo>
                <a:cubicBezTo>
                  <a:pt x="24898" y="8117"/>
                  <a:pt x="24994" y="7852"/>
                  <a:pt x="25133" y="7852"/>
                </a:cubicBezTo>
                <a:cubicBezTo>
                  <a:pt x="25135" y="7852"/>
                  <a:pt x="25138" y="7852"/>
                  <a:pt x="25141" y="7852"/>
                </a:cubicBezTo>
                <a:cubicBezTo>
                  <a:pt x="25338" y="7885"/>
                  <a:pt x="25141" y="8159"/>
                  <a:pt x="25305" y="8269"/>
                </a:cubicBezTo>
                <a:cubicBezTo>
                  <a:pt x="25404" y="8247"/>
                  <a:pt x="25448" y="8127"/>
                  <a:pt x="25557" y="8105"/>
                </a:cubicBezTo>
                <a:cubicBezTo>
                  <a:pt x="25589" y="8096"/>
                  <a:pt x="25622" y="8091"/>
                  <a:pt x="25656" y="8091"/>
                </a:cubicBezTo>
                <a:cubicBezTo>
                  <a:pt x="25786" y="8091"/>
                  <a:pt x="25917" y="8156"/>
                  <a:pt x="25952" y="8269"/>
                </a:cubicBezTo>
                <a:cubicBezTo>
                  <a:pt x="25984" y="8368"/>
                  <a:pt x="25962" y="8477"/>
                  <a:pt x="26050" y="8532"/>
                </a:cubicBezTo>
                <a:cubicBezTo>
                  <a:pt x="26182" y="8620"/>
                  <a:pt x="26291" y="8543"/>
                  <a:pt x="26357" y="8675"/>
                </a:cubicBezTo>
                <a:cubicBezTo>
                  <a:pt x="26379" y="8719"/>
                  <a:pt x="26369" y="8784"/>
                  <a:pt x="26390" y="8828"/>
                </a:cubicBezTo>
                <a:cubicBezTo>
                  <a:pt x="26423" y="8905"/>
                  <a:pt x="26478" y="8948"/>
                  <a:pt x="26500" y="9048"/>
                </a:cubicBezTo>
                <a:cubicBezTo>
                  <a:pt x="26533" y="9168"/>
                  <a:pt x="26489" y="9311"/>
                  <a:pt x="26610" y="9355"/>
                </a:cubicBezTo>
                <a:cubicBezTo>
                  <a:pt x="26624" y="9359"/>
                  <a:pt x="26640" y="9361"/>
                  <a:pt x="26657" y="9361"/>
                </a:cubicBezTo>
                <a:cubicBezTo>
                  <a:pt x="26801" y="9361"/>
                  <a:pt x="27038" y="9210"/>
                  <a:pt x="27048" y="9102"/>
                </a:cubicBezTo>
                <a:cubicBezTo>
                  <a:pt x="27048" y="9004"/>
                  <a:pt x="26971" y="8828"/>
                  <a:pt x="26905" y="8741"/>
                </a:cubicBezTo>
                <a:cubicBezTo>
                  <a:pt x="26818" y="8598"/>
                  <a:pt x="26654" y="8434"/>
                  <a:pt x="26554" y="8356"/>
                </a:cubicBezTo>
                <a:cubicBezTo>
                  <a:pt x="26489" y="8302"/>
                  <a:pt x="26347" y="8280"/>
                  <a:pt x="26347" y="8149"/>
                </a:cubicBezTo>
                <a:cubicBezTo>
                  <a:pt x="26335" y="8017"/>
                  <a:pt x="26500" y="7995"/>
                  <a:pt x="26522" y="7852"/>
                </a:cubicBezTo>
                <a:cubicBezTo>
                  <a:pt x="26544" y="7776"/>
                  <a:pt x="26511" y="7732"/>
                  <a:pt x="26500" y="7600"/>
                </a:cubicBezTo>
                <a:cubicBezTo>
                  <a:pt x="26588" y="7491"/>
                  <a:pt x="26610" y="7337"/>
                  <a:pt x="26741" y="7337"/>
                </a:cubicBezTo>
                <a:cubicBezTo>
                  <a:pt x="26747" y="7336"/>
                  <a:pt x="26752" y="7336"/>
                  <a:pt x="26757" y="7336"/>
                </a:cubicBezTo>
                <a:cubicBezTo>
                  <a:pt x="26833" y="7336"/>
                  <a:pt x="26867" y="7413"/>
                  <a:pt x="26949" y="7413"/>
                </a:cubicBezTo>
                <a:cubicBezTo>
                  <a:pt x="27048" y="7403"/>
                  <a:pt x="27190" y="7271"/>
                  <a:pt x="27224" y="7150"/>
                </a:cubicBezTo>
                <a:cubicBezTo>
                  <a:pt x="27246" y="7096"/>
                  <a:pt x="27256" y="6975"/>
                  <a:pt x="27278" y="6887"/>
                </a:cubicBezTo>
                <a:cubicBezTo>
                  <a:pt x="27300" y="6800"/>
                  <a:pt x="27344" y="6712"/>
                  <a:pt x="27355" y="6646"/>
                </a:cubicBezTo>
                <a:cubicBezTo>
                  <a:pt x="27366" y="6570"/>
                  <a:pt x="27344" y="6493"/>
                  <a:pt x="27344" y="6394"/>
                </a:cubicBezTo>
                <a:cubicBezTo>
                  <a:pt x="27344" y="6273"/>
                  <a:pt x="27388" y="6131"/>
                  <a:pt x="27388" y="6054"/>
                </a:cubicBezTo>
                <a:cubicBezTo>
                  <a:pt x="27377" y="5934"/>
                  <a:pt x="27289" y="5780"/>
                  <a:pt x="27212" y="5671"/>
                </a:cubicBezTo>
                <a:cubicBezTo>
                  <a:pt x="27180" y="5615"/>
                  <a:pt x="26982" y="5374"/>
                  <a:pt x="27114" y="5308"/>
                </a:cubicBezTo>
                <a:cubicBezTo>
                  <a:pt x="27120" y="5305"/>
                  <a:pt x="27127" y="5304"/>
                  <a:pt x="27134" y="5304"/>
                </a:cubicBezTo>
                <a:cubicBezTo>
                  <a:pt x="27200" y="5304"/>
                  <a:pt x="27293" y="5433"/>
                  <a:pt x="27322" y="5462"/>
                </a:cubicBezTo>
                <a:cubicBezTo>
                  <a:pt x="27388" y="5561"/>
                  <a:pt x="27443" y="5637"/>
                  <a:pt x="27487" y="5693"/>
                </a:cubicBezTo>
                <a:cubicBezTo>
                  <a:pt x="27607" y="5868"/>
                  <a:pt x="27640" y="6065"/>
                  <a:pt x="27816" y="6142"/>
                </a:cubicBezTo>
                <a:cubicBezTo>
                  <a:pt x="27860" y="6087"/>
                  <a:pt x="27816" y="6032"/>
                  <a:pt x="27838" y="5956"/>
                </a:cubicBezTo>
                <a:cubicBezTo>
                  <a:pt x="27848" y="5900"/>
                  <a:pt x="27892" y="5868"/>
                  <a:pt x="27892" y="5813"/>
                </a:cubicBezTo>
                <a:cubicBezTo>
                  <a:pt x="27882" y="5747"/>
                  <a:pt x="27739" y="5605"/>
                  <a:pt x="27684" y="5550"/>
                </a:cubicBezTo>
                <a:cubicBezTo>
                  <a:pt x="27596" y="5462"/>
                  <a:pt x="27509" y="5408"/>
                  <a:pt x="27443" y="5342"/>
                </a:cubicBezTo>
                <a:cubicBezTo>
                  <a:pt x="27268" y="5155"/>
                  <a:pt x="27180" y="4914"/>
                  <a:pt x="26993" y="4848"/>
                </a:cubicBezTo>
                <a:cubicBezTo>
                  <a:pt x="26895" y="4892"/>
                  <a:pt x="26949" y="4969"/>
                  <a:pt x="26840" y="4980"/>
                </a:cubicBezTo>
                <a:cubicBezTo>
                  <a:pt x="26796" y="4980"/>
                  <a:pt x="26686" y="4892"/>
                  <a:pt x="26610" y="4848"/>
                </a:cubicBezTo>
                <a:cubicBezTo>
                  <a:pt x="26537" y="4807"/>
                  <a:pt x="26475" y="4737"/>
                  <a:pt x="26387" y="4737"/>
                </a:cubicBezTo>
                <a:cubicBezTo>
                  <a:pt x="26381" y="4737"/>
                  <a:pt x="26375" y="4738"/>
                  <a:pt x="26369" y="4738"/>
                </a:cubicBezTo>
                <a:cubicBezTo>
                  <a:pt x="26313" y="4738"/>
                  <a:pt x="26226" y="4826"/>
                  <a:pt x="26160" y="4826"/>
                </a:cubicBezTo>
                <a:cubicBezTo>
                  <a:pt x="26062" y="4826"/>
                  <a:pt x="25908" y="4651"/>
                  <a:pt x="25809" y="4640"/>
                </a:cubicBezTo>
                <a:cubicBezTo>
                  <a:pt x="25801" y="4638"/>
                  <a:pt x="25794" y="4638"/>
                  <a:pt x="25787" y="4638"/>
                </a:cubicBezTo>
                <a:cubicBezTo>
                  <a:pt x="25757" y="4638"/>
                  <a:pt x="25742" y="4653"/>
                  <a:pt x="25717" y="4653"/>
                </a:cubicBezTo>
                <a:cubicBezTo>
                  <a:pt x="25712" y="4653"/>
                  <a:pt x="25706" y="4652"/>
                  <a:pt x="25699" y="4651"/>
                </a:cubicBezTo>
                <a:cubicBezTo>
                  <a:pt x="25513" y="4585"/>
                  <a:pt x="25721" y="4366"/>
                  <a:pt x="25743" y="4311"/>
                </a:cubicBezTo>
                <a:cubicBezTo>
                  <a:pt x="25755" y="4256"/>
                  <a:pt x="25755" y="4180"/>
                  <a:pt x="25765" y="4136"/>
                </a:cubicBezTo>
                <a:cubicBezTo>
                  <a:pt x="25787" y="4092"/>
                  <a:pt x="25831" y="4026"/>
                  <a:pt x="25853" y="3960"/>
                </a:cubicBezTo>
                <a:cubicBezTo>
                  <a:pt x="25864" y="3905"/>
                  <a:pt x="25864" y="3839"/>
                  <a:pt x="25875" y="3795"/>
                </a:cubicBezTo>
                <a:cubicBezTo>
                  <a:pt x="25925" y="3644"/>
                  <a:pt x="26042" y="3604"/>
                  <a:pt x="26185" y="3604"/>
                </a:cubicBezTo>
                <a:cubicBezTo>
                  <a:pt x="26343" y="3604"/>
                  <a:pt x="26534" y="3653"/>
                  <a:pt x="26705" y="3653"/>
                </a:cubicBezTo>
                <a:cubicBezTo>
                  <a:pt x="26748" y="3653"/>
                  <a:pt x="26789" y="3650"/>
                  <a:pt x="26829" y="3642"/>
                </a:cubicBezTo>
                <a:cubicBezTo>
                  <a:pt x="26883" y="3620"/>
                  <a:pt x="26949" y="3554"/>
                  <a:pt x="27026" y="3544"/>
                </a:cubicBezTo>
                <a:cubicBezTo>
                  <a:pt x="27180" y="3544"/>
                  <a:pt x="27268" y="3697"/>
                  <a:pt x="27443" y="3719"/>
                </a:cubicBezTo>
                <a:cubicBezTo>
                  <a:pt x="27497" y="3719"/>
                  <a:pt x="27782" y="3697"/>
                  <a:pt x="27794" y="3620"/>
                </a:cubicBezTo>
                <a:cubicBezTo>
                  <a:pt x="27804" y="3544"/>
                  <a:pt x="27673" y="3488"/>
                  <a:pt x="27662" y="3434"/>
                </a:cubicBezTo>
                <a:cubicBezTo>
                  <a:pt x="27640" y="3247"/>
                  <a:pt x="27750" y="3094"/>
                  <a:pt x="27838" y="3072"/>
                </a:cubicBezTo>
                <a:cubicBezTo>
                  <a:pt x="27875" y="3061"/>
                  <a:pt x="27909" y="3057"/>
                  <a:pt x="27939" y="3057"/>
                </a:cubicBezTo>
                <a:cubicBezTo>
                  <a:pt x="28155" y="3057"/>
                  <a:pt x="28197" y="3292"/>
                  <a:pt x="28356" y="3292"/>
                </a:cubicBezTo>
                <a:cubicBezTo>
                  <a:pt x="28362" y="3292"/>
                  <a:pt x="28368" y="3292"/>
                  <a:pt x="28374" y="3291"/>
                </a:cubicBezTo>
                <a:cubicBezTo>
                  <a:pt x="28452" y="3281"/>
                  <a:pt x="28528" y="3193"/>
                  <a:pt x="28539" y="3116"/>
                </a:cubicBezTo>
                <a:cubicBezTo>
                  <a:pt x="28550" y="3050"/>
                  <a:pt x="28484" y="2974"/>
                  <a:pt x="28550" y="2930"/>
                </a:cubicBezTo>
                <a:cubicBezTo>
                  <a:pt x="28627" y="2962"/>
                  <a:pt x="28781" y="3138"/>
                  <a:pt x="28781" y="3237"/>
                </a:cubicBezTo>
                <a:cubicBezTo>
                  <a:pt x="28791" y="3335"/>
                  <a:pt x="28681" y="3478"/>
                  <a:pt x="28671" y="3620"/>
                </a:cubicBezTo>
                <a:cubicBezTo>
                  <a:pt x="28671" y="3675"/>
                  <a:pt x="28693" y="3741"/>
                  <a:pt x="28681" y="3774"/>
                </a:cubicBezTo>
                <a:cubicBezTo>
                  <a:pt x="28671" y="3873"/>
                  <a:pt x="28550" y="3927"/>
                  <a:pt x="28550" y="3993"/>
                </a:cubicBezTo>
                <a:cubicBezTo>
                  <a:pt x="28583" y="4431"/>
                  <a:pt x="28945" y="4684"/>
                  <a:pt x="29164" y="4892"/>
                </a:cubicBezTo>
                <a:cubicBezTo>
                  <a:pt x="29383" y="5089"/>
                  <a:pt x="29570" y="5308"/>
                  <a:pt x="29767" y="5462"/>
                </a:cubicBezTo>
                <a:cubicBezTo>
                  <a:pt x="29811" y="5440"/>
                  <a:pt x="29866" y="5386"/>
                  <a:pt x="29866" y="5320"/>
                </a:cubicBezTo>
                <a:cubicBezTo>
                  <a:pt x="29877" y="5254"/>
                  <a:pt x="29822" y="5188"/>
                  <a:pt x="29811" y="5111"/>
                </a:cubicBezTo>
                <a:cubicBezTo>
                  <a:pt x="29811" y="5045"/>
                  <a:pt x="29855" y="4991"/>
                  <a:pt x="29844" y="4947"/>
                </a:cubicBezTo>
                <a:cubicBezTo>
                  <a:pt x="29844" y="4859"/>
                  <a:pt x="29778" y="4848"/>
                  <a:pt x="29778" y="4794"/>
                </a:cubicBezTo>
                <a:cubicBezTo>
                  <a:pt x="29800" y="4694"/>
                  <a:pt x="29899" y="4716"/>
                  <a:pt x="29887" y="4618"/>
                </a:cubicBezTo>
                <a:cubicBezTo>
                  <a:pt x="29887" y="4552"/>
                  <a:pt x="29745" y="4519"/>
                  <a:pt x="29734" y="4421"/>
                </a:cubicBezTo>
                <a:cubicBezTo>
                  <a:pt x="29723" y="4355"/>
                  <a:pt x="29756" y="4344"/>
                  <a:pt x="29745" y="4256"/>
                </a:cubicBezTo>
                <a:cubicBezTo>
                  <a:pt x="29723" y="4190"/>
                  <a:pt x="29668" y="4190"/>
                  <a:pt x="29614" y="4136"/>
                </a:cubicBezTo>
                <a:cubicBezTo>
                  <a:pt x="29548" y="4070"/>
                  <a:pt x="29504" y="3960"/>
                  <a:pt x="29427" y="3927"/>
                </a:cubicBezTo>
                <a:cubicBezTo>
                  <a:pt x="29409" y="3920"/>
                  <a:pt x="29390" y="3919"/>
                  <a:pt x="29371" y="3919"/>
                </a:cubicBezTo>
                <a:cubicBezTo>
                  <a:pt x="29360" y="3919"/>
                  <a:pt x="29349" y="3919"/>
                  <a:pt x="29338" y="3919"/>
                </a:cubicBezTo>
                <a:cubicBezTo>
                  <a:pt x="29308" y="3919"/>
                  <a:pt x="29279" y="3916"/>
                  <a:pt x="29252" y="3895"/>
                </a:cubicBezTo>
                <a:cubicBezTo>
                  <a:pt x="29175" y="3829"/>
                  <a:pt x="29197" y="3664"/>
                  <a:pt x="29153" y="3544"/>
                </a:cubicBezTo>
                <a:cubicBezTo>
                  <a:pt x="29189" y="3467"/>
                  <a:pt x="29238" y="3450"/>
                  <a:pt x="29293" y="3450"/>
                </a:cubicBezTo>
                <a:cubicBezTo>
                  <a:pt x="29340" y="3450"/>
                  <a:pt x="29390" y="3462"/>
                  <a:pt x="29439" y="3462"/>
                </a:cubicBezTo>
                <a:cubicBezTo>
                  <a:pt x="29457" y="3462"/>
                  <a:pt x="29475" y="3461"/>
                  <a:pt x="29493" y="3456"/>
                </a:cubicBezTo>
                <a:cubicBezTo>
                  <a:pt x="29537" y="3445"/>
                  <a:pt x="29592" y="3368"/>
                  <a:pt x="29646" y="3357"/>
                </a:cubicBezTo>
                <a:cubicBezTo>
                  <a:pt x="29662" y="3353"/>
                  <a:pt x="29678" y="3352"/>
                  <a:pt x="29694" y="3352"/>
                </a:cubicBezTo>
                <a:cubicBezTo>
                  <a:pt x="29809" y="3352"/>
                  <a:pt x="29921" y="3437"/>
                  <a:pt x="30007" y="3437"/>
                </a:cubicBezTo>
                <a:cubicBezTo>
                  <a:pt x="30015" y="3437"/>
                  <a:pt x="30023" y="3436"/>
                  <a:pt x="30030" y="3434"/>
                </a:cubicBezTo>
                <a:cubicBezTo>
                  <a:pt x="30107" y="3412"/>
                  <a:pt x="30173" y="3203"/>
                  <a:pt x="30238" y="3127"/>
                </a:cubicBezTo>
                <a:cubicBezTo>
                  <a:pt x="30304" y="3061"/>
                  <a:pt x="30469" y="2930"/>
                  <a:pt x="30557" y="2918"/>
                </a:cubicBezTo>
                <a:cubicBezTo>
                  <a:pt x="30562" y="2918"/>
                  <a:pt x="30567" y="2917"/>
                  <a:pt x="30572" y="2917"/>
                </a:cubicBezTo>
                <a:cubicBezTo>
                  <a:pt x="30612" y="2917"/>
                  <a:pt x="30659" y="2937"/>
                  <a:pt x="30705" y="2937"/>
                </a:cubicBezTo>
                <a:cubicBezTo>
                  <a:pt x="30733" y="2937"/>
                  <a:pt x="30760" y="2930"/>
                  <a:pt x="30786" y="2908"/>
                </a:cubicBezTo>
                <a:cubicBezTo>
                  <a:pt x="30743" y="2689"/>
                  <a:pt x="30272" y="2710"/>
                  <a:pt x="30260" y="2491"/>
                </a:cubicBezTo>
                <a:cubicBezTo>
                  <a:pt x="30260" y="2414"/>
                  <a:pt x="30326" y="2326"/>
                  <a:pt x="30392" y="2304"/>
                </a:cubicBezTo>
                <a:cubicBezTo>
                  <a:pt x="30442" y="2289"/>
                  <a:pt x="30491" y="2282"/>
                  <a:pt x="30539" y="2282"/>
                </a:cubicBezTo>
                <a:cubicBezTo>
                  <a:pt x="30826" y="2282"/>
                  <a:pt x="31073" y="2517"/>
                  <a:pt x="31356" y="2517"/>
                </a:cubicBezTo>
                <a:cubicBezTo>
                  <a:pt x="31396" y="2517"/>
                  <a:pt x="31436" y="2512"/>
                  <a:pt x="31478" y="2502"/>
                </a:cubicBezTo>
                <a:cubicBezTo>
                  <a:pt x="31500" y="2140"/>
                  <a:pt x="31127" y="1975"/>
                  <a:pt x="30808" y="1975"/>
                </a:cubicBezTo>
                <a:cubicBezTo>
                  <a:pt x="30743" y="1975"/>
                  <a:pt x="30699" y="1997"/>
                  <a:pt x="30644" y="1997"/>
                </a:cubicBezTo>
                <a:cubicBezTo>
                  <a:pt x="30545" y="1997"/>
                  <a:pt x="30414" y="1910"/>
                  <a:pt x="30294" y="1855"/>
                </a:cubicBezTo>
                <a:cubicBezTo>
                  <a:pt x="30085" y="1778"/>
                  <a:pt x="29822" y="1746"/>
                  <a:pt x="29624" y="1680"/>
                </a:cubicBezTo>
                <a:cubicBezTo>
                  <a:pt x="29592" y="1668"/>
                  <a:pt x="29548" y="1625"/>
                  <a:pt x="29515" y="1614"/>
                </a:cubicBezTo>
                <a:cubicBezTo>
                  <a:pt x="29498" y="1608"/>
                  <a:pt x="29479" y="1608"/>
                  <a:pt x="29457" y="1608"/>
                </a:cubicBezTo>
                <a:cubicBezTo>
                  <a:pt x="29436" y="1608"/>
                  <a:pt x="29411" y="1608"/>
                  <a:pt x="29383" y="1603"/>
                </a:cubicBezTo>
                <a:cubicBezTo>
                  <a:pt x="29339" y="1592"/>
                  <a:pt x="29295" y="1548"/>
                  <a:pt x="29252" y="1537"/>
                </a:cubicBezTo>
                <a:cubicBezTo>
                  <a:pt x="29241" y="1536"/>
                  <a:pt x="29231" y="1535"/>
                  <a:pt x="29221" y="1535"/>
                </a:cubicBezTo>
                <a:cubicBezTo>
                  <a:pt x="29135" y="1535"/>
                  <a:pt x="29055" y="1571"/>
                  <a:pt x="28966" y="1581"/>
                </a:cubicBezTo>
                <a:cubicBezTo>
                  <a:pt x="28931" y="1584"/>
                  <a:pt x="28893" y="1585"/>
                  <a:pt x="28856" y="1585"/>
                </a:cubicBezTo>
                <a:cubicBezTo>
                  <a:pt x="28745" y="1585"/>
                  <a:pt x="28632" y="1573"/>
                  <a:pt x="28550" y="1548"/>
                </a:cubicBezTo>
                <a:cubicBezTo>
                  <a:pt x="28408" y="1515"/>
                  <a:pt x="28287" y="1383"/>
                  <a:pt x="28177" y="1373"/>
                </a:cubicBezTo>
                <a:cubicBezTo>
                  <a:pt x="28123" y="1373"/>
                  <a:pt x="28067" y="1395"/>
                  <a:pt x="28013" y="1395"/>
                </a:cubicBezTo>
                <a:cubicBezTo>
                  <a:pt x="27955" y="1395"/>
                  <a:pt x="27896" y="1370"/>
                  <a:pt x="27847" y="1370"/>
                </a:cubicBezTo>
                <a:cubicBezTo>
                  <a:pt x="27823" y="1370"/>
                  <a:pt x="27801" y="1376"/>
                  <a:pt x="27782" y="1395"/>
                </a:cubicBezTo>
                <a:cubicBezTo>
                  <a:pt x="27717" y="1449"/>
                  <a:pt x="27838" y="1526"/>
                  <a:pt x="27772" y="1581"/>
                </a:cubicBezTo>
                <a:cubicBezTo>
                  <a:pt x="27760" y="1583"/>
                  <a:pt x="27749" y="1584"/>
                  <a:pt x="27738" y="1584"/>
                </a:cubicBezTo>
                <a:cubicBezTo>
                  <a:pt x="27598" y="1584"/>
                  <a:pt x="27454" y="1416"/>
                  <a:pt x="27353" y="1416"/>
                </a:cubicBezTo>
                <a:cubicBezTo>
                  <a:pt x="27350" y="1416"/>
                  <a:pt x="27347" y="1416"/>
                  <a:pt x="27344" y="1417"/>
                </a:cubicBezTo>
                <a:cubicBezTo>
                  <a:pt x="27268" y="1417"/>
                  <a:pt x="27224" y="1483"/>
                  <a:pt x="27158" y="1493"/>
                </a:cubicBezTo>
                <a:cubicBezTo>
                  <a:pt x="27114" y="1493"/>
                  <a:pt x="27070" y="1471"/>
                  <a:pt x="27026" y="1461"/>
                </a:cubicBezTo>
                <a:cubicBezTo>
                  <a:pt x="26991" y="1457"/>
                  <a:pt x="26953" y="1455"/>
                  <a:pt x="26912" y="1455"/>
                </a:cubicBezTo>
                <a:cubicBezTo>
                  <a:pt x="26779" y="1455"/>
                  <a:pt x="26622" y="1471"/>
                  <a:pt x="26484" y="1471"/>
                </a:cubicBezTo>
                <a:cubicBezTo>
                  <a:pt x="26426" y="1471"/>
                  <a:pt x="26372" y="1468"/>
                  <a:pt x="26325" y="1461"/>
                </a:cubicBezTo>
                <a:cubicBezTo>
                  <a:pt x="26182" y="1449"/>
                  <a:pt x="26127" y="1318"/>
                  <a:pt x="26006" y="1263"/>
                </a:cubicBezTo>
                <a:cubicBezTo>
                  <a:pt x="25857" y="1189"/>
                  <a:pt x="25680" y="1164"/>
                  <a:pt x="25508" y="1164"/>
                </a:cubicBezTo>
                <a:cubicBezTo>
                  <a:pt x="25402" y="1164"/>
                  <a:pt x="25299" y="1174"/>
                  <a:pt x="25206" y="1186"/>
                </a:cubicBezTo>
                <a:cubicBezTo>
                  <a:pt x="25123" y="1195"/>
                  <a:pt x="25040" y="1215"/>
                  <a:pt x="24957" y="1215"/>
                </a:cubicBezTo>
                <a:cubicBezTo>
                  <a:pt x="24931" y="1215"/>
                  <a:pt x="24904" y="1213"/>
                  <a:pt x="24877" y="1208"/>
                </a:cubicBezTo>
                <a:cubicBezTo>
                  <a:pt x="24822" y="1197"/>
                  <a:pt x="24768" y="1142"/>
                  <a:pt x="24691" y="1132"/>
                </a:cubicBezTo>
                <a:cubicBezTo>
                  <a:pt x="24592" y="1110"/>
                  <a:pt x="24471" y="1120"/>
                  <a:pt x="24395" y="1088"/>
                </a:cubicBezTo>
                <a:cubicBezTo>
                  <a:pt x="24296" y="1054"/>
                  <a:pt x="24220" y="923"/>
                  <a:pt x="24110" y="901"/>
                </a:cubicBezTo>
                <a:cubicBezTo>
                  <a:pt x="24085" y="896"/>
                  <a:pt x="24060" y="894"/>
                  <a:pt x="24035" y="894"/>
                </a:cubicBezTo>
                <a:cubicBezTo>
                  <a:pt x="23957" y="894"/>
                  <a:pt x="23877" y="912"/>
                  <a:pt x="23803" y="912"/>
                </a:cubicBezTo>
                <a:cubicBezTo>
                  <a:pt x="23578" y="904"/>
                  <a:pt x="23342" y="883"/>
                  <a:pt x="23097" y="883"/>
                </a:cubicBezTo>
                <a:cubicBezTo>
                  <a:pt x="23019" y="883"/>
                  <a:pt x="22940" y="885"/>
                  <a:pt x="22860" y="890"/>
                </a:cubicBezTo>
                <a:cubicBezTo>
                  <a:pt x="22816" y="934"/>
                  <a:pt x="22827" y="1022"/>
                  <a:pt x="22761" y="1054"/>
                </a:cubicBezTo>
                <a:cubicBezTo>
                  <a:pt x="22714" y="1078"/>
                  <a:pt x="22654" y="1086"/>
                  <a:pt x="22587" y="1086"/>
                </a:cubicBezTo>
                <a:cubicBezTo>
                  <a:pt x="22447" y="1086"/>
                  <a:pt x="22276" y="1052"/>
                  <a:pt x="22135" y="1052"/>
                </a:cubicBezTo>
                <a:cubicBezTo>
                  <a:pt x="22088" y="1052"/>
                  <a:pt x="22043" y="1056"/>
                  <a:pt x="22005" y="1066"/>
                </a:cubicBezTo>
                <a:cubicBezTo>
                  <a:pt x="21939" y="1098"/>
                  <a:pt x="21928" y="1197"/>
                  <a:pt x="21862" y="1208"/>
                </a:cubicBezTo>
                <a:cubicBezTo>
                  <a:pt x="21858" y="1209"/>
                  <a:pt x="21854" y="1209"/>
                  <a:pt x="21850" y="1209"/>
                </a:cubicBezTo>
                <a:cubicBezTo>
                  <a:pt x="21789" y="1209"/>
                  <a:pt x="21661" y="1140"/>
                  <a:pt x="21610" y="1110"/>
                </a:cubicBezTo>
                <a:cubicBezTo>
                  <a:pt x="21544" y="1066"/>
                  <a:pt x="21511" y="967"/>
                  <a:pt x="21445" y="912"/>
                </a:cubicBezTo>
                <a:cubicBezTo>
                  <a:pt x="21358" y="835"/>
                  <a:pt x="21226" y="726"/>
                  <a:pt x="21150" y="704"/>
                </a:cubicBezTo>
                <a:cubicBezTo>
                  <a:pt x="21108" y="694"/>
                  <a:pt x="21061" y="691"/>
                  <a:pt x="21010" y="691"/>
                </a:cubicBezTo>
                <a:cubicBezTo>
                  <a:pt x="20926" y="691"/>
                  <a:pt x="20832" y="700"/>
                  <a:pt x="20742" y="700"/>
                </a:cubicBezTo>
                <a:cubicBezTo>
                  <a:pt x="20701" y="700"/>
                  <a:pt x="20662" y="698"/>
                  <a:pt x="20623" y="693"/>
                </a:cubicBezTo>
                <a:cubicBezTo>
                  <a:pt x="20576" y="693"/>
                  <a:pt x="20521" y="669"/>
                  <a:pt x="20479" y="669"/>
                </a:cubicBezTo>
                <a:cubicBezTo>
                  <a:pt x="20472" y="669"/>
                  <a:pt x="20465" y="670"/>
                  <a:pt x="20459" y="671"/>
                </a:cubicBezTo>
                <a:cubicBezTo>
                  <a:pt x="20371" y="682"/>
                  <a:pt x="20283" y="803"/>
                  <a:pt x="20174" y="813"/>
                </a:cubicBezTo>
                <a:cubicBezTo>
                  <a:pt x="20119" y="813"/>
                  <a:pt x="20053" y="781"/>
                  <a:pt x="19988" y="769"/>
                </a:cubicBezTo>
                <a:cubicBezTo>
                  <a:pt x="19958" y="769"/>
                  <a:pt x="19924" y="774"/>
                  <a:pt x="19891" y="774"/>
                </a:cubicBezTo>
                <a:cubicBezTo>
                  <a:pt x="19875" y="774"/>
                  <a:pt x="19859" y="773"/>
                  <a:pt x="19845" y="769"/>
                </a:cubicBezTo>
                <a:cubicBezTo>
                  <a:pt x="19779" y="759"/>
                  <a:pt x="19735" y="704"/>
                  <a:pt x="19669" y="693"/>
                </a:cubicBezTo>
                <a:cubicBezTo>
                  <a:pt x="19560" y="671"/>
                  <a:pt x="19406" y="671"/>
                  <a:pt x="19274" y="671"/>
                </a:cubicBezTo>
                <a:cubicBezTo>
                  <a:pt x="19211" y="671"/>
                  <a:pt x="19147" y="694"/>
                  <a:pt x="19084" y="694"/>
                </a:cubicBezTo>
                <a:cubicBezTo>
                  <a:pt x="19060" y="694"/>
                  <a:pt x="19036" y="691"/>
                  <a:pt x="19011" y="682"/>
                </a:cubicBezTo>
                <a:cubicBezTo>
                  <a:pt x="18880" y="638"/>
                  <a:pt x="18825" y="528"/>
                  <a:pt x="18716" y="474"/>
                </a:cubicBezTo>
                <a:cubicBezTo>
                  <a:pt x="18682" y="276"/>
                  <a:pt x="18595" y="298"/>
                  <a:pt x="18463" y="233"/>
                </a:cubicBezTo>
                <a:cubicBezTo>
                  <a:pt x="18419" y="221"/>
                  <a:pt x="18375" y="167"/>
                  <a:pt x="18343" y="155"/>
                </a:cubicBezTo>
                <a:cubicBezTo>
                  <a:pt x="18281" y="136"/>
                  <a:pt x="18218" y="130"/>
                  <a:pt x="18153" y="130"/>
                </a:cubicBezTo>
                <a:cubicBezTo>
                  <a:pt x="18047" y="130"/>
                  <a:pt x="17938" y="146"/>
                  <a:pt x="17830" y="146"/>
                </a:cubicBezTo>
                <a:cubicBezTo>
                  <a:pt x="17781" y="146"/>
                  <a:pt x="17733" y="143"/>
                  <a:pt x="17685" y="134"/>
                </a:cubicBezTo>
                <a:cubicBezTo>
                  <a:pt x="17608" y="123"/>
                  <a:pt x="17542" y="24"/>
                  <a:pt x="17466" y="2"/>
                </a:cubicBezTo>
                <a:cubicBezTo>
                  <a:pt x="17459" y="1"/>
                  <a:pt x="17452" y="1"/>
                  <a:pt x="174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45D368-5DF9-6259-D4B5-20EB73CE3555}"/>
              </a:ext>
            </a:extLst>
          </p:cNvPr>
          <p:cNvSpPr/>
          <p:nvPr/>
        </p:nvSpPr>
        <p:spPr>
          <a:xfrm>
            <a:off x="4578016" y="3304807"/>
            <a:ext cx="4225742" cy="974797"/>
          </a:xfrm>
          <a:prstGeom prst="rect">
            <a:avLst/>
          </a:prstGeom>
          <a:solidFill>
            <a:srgbClr val="375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Table of contents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4" name="Google Shape;884;p34"/>
          <p:cNvSpPr txBox="1">
            <a:spLocks noGrp="1"/>
          </p:cNvSpPr>
          <p:nvPr>
            <p:ph type="title" idx="2"/>
          </p:nvPr>
        </p:nvSpPr>
        <p:spPr>
          <a:xfrm>
            <a:off x="720000" y="1328475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6" name="Google Shape;886;p34"/>
          <p:cNvSpPr txBox="1">
            <a:spLocks noGrp="1"/>
          </p:cNvSpPr>
          <p:nvPr>
            <p:ph type="title" idx="4"/>
          </p:nvPr>
        </p:nvSpPr>
        <p:spPr>
          <a:xfrm>
            <a:off x="3275412" y="3013437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8" name="Google Shape;888;p34"/>
          <p:cNvSpPr txBox="1">
            <a:spLocks noGrp="1"/>
          </p:cNvSpPr>
          <p:nvPr>
            <p:ph type="title" idx="6"/>
          </p:nvPr>
        </p:nvSpPr>
        <p:spPr>
          <a:xfrm>
            <a:off x="6118500" y="1328475"/>
            <a:ext cx="85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subTitle" idx="1"/>
          </p:nvPr>
        </p:nvSpPr>
        <p:spPr>
          <a:xfrm>
            <a:off x="7200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서비스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개발 동기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8"/>
          </p:nvPr>
        </p:nvSpPr>
        <p:spPr>
          <a:xfrm>
            <a:off x="3275412" y="3610937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서비스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개발 개요</a:t>
            </a:r>
          </a:p>
        </p:txBody>
      </p:sp>
      <p:sp>
        <p:nvSpPr>
          <p:cNvPr id="892" name="Google Shape;892;p34"/>
          <p:cNvSpPr txBox="1">
            <a:spLocks noGrp="1"/>
          </p:cNvSpPr>
          <p:nvPr>
            <p:ph type="subTitle" idx="9"/>
          </p:nvPr>
        </p:nvSpPr>
        <p:spPr>
          <a:xfrm>
            <a:off x="61185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향후 </a:t>
            </a:r>
            <a:endParaRPr lang="en-US" altLang="ko-KR" sz="2400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</a:rPr>
              <a:t>발전 계획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896" name="Google Shape;896;p34"/>
          <p:cNvSpPr/>
          <p:nvPr/>
        </p:nvSpPr>
        <p:spPr>
          <a:xfrm rot="-598330">
            <a:off x="1587618" y="1457174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 rot="-598330">
            <a:off x="4143030" y="3142136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 rot="-598330">
            <a:off x="6986118" y="1457174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BA9F8-106B-D21B-E455-A496B818117F}"/>
              </a:ext>
            </a:extLst>
          </p:cNvPr>
          <p:cNvSpPr txBox="1"/>
          <p:nvPr/>
        </p:nvSpPr>
        <p:spPr>
          <a:xfrm>
            <a:off x="725084" y="2822620"/>
            <a:ext cx="16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서비스 필요 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1A435-56A7-0354-AEBC-607605F8C2E2}"/>
              </a:ext>
            </a:extLst>
          </p:cNvPr>
          <p:cNvSpPr txBox="1"/>
          <p:nvPr/>
        </p:nvSpPr>
        <p:spPr>
          <a:xfrm>
            <a:off x="3275412" y="4476137"/>
            <a:ext cx="237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활용 데이터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분석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25E0-1135-9691-31CB-847A4AC088C2}"/>
              </a:ext>
            </a:extLst>
          </p:cNvPr>
          <p:cNvSpPr txBox="1"/>
          <p:nvPr/>
        </p:nvSpPr>
        <p:spPr>
          <a:xfrm>
            <a:off x="6118500" y="2791204"/>
            <a:ext cx="26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부가 가치를 위한 추가 기술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서비스 개발 동기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8564154-A930-10A0-8333-77E0E1F9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1381552"/>
            <a:ext cx="3046411" cy="27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083C62-C068-4FC4-84AD-3FB3E9540E6F}"/>
              </a:ext>
            </a:extLst>
          </p:cNvPr>
          <p:cNvSpPr txBox="1"/>
          <p:nvPr/>
        </p:nvSpPr>
        <p:spPr>
          <a:xfrm>
            <a:off x="660401" y="1381552"/>
            <a:ext cx="607089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교통 및 대중교통 관련 플랫폼은</a:t>
            </a:r>
            <a:endParaRPr lang="en-US" altLang="ko-KR" dirty="0"/>
          </a:p>
          <a:p>
            <a:r>
              <a:rPr lang="ko-KR" altLang="en-US" dirty="0"/>
              <a:t>대중교통과 도로 비교는 하지만</a:t>
            </a:r>
            <a:endParaRPr lang="en-US" altLang="ko-KR" dirty="0"/>
          </a:p>
          <a:p>
            <a:r>
              <a:rPr lang="ko-KR" altLang="en-US" dirty="0"/>
              <a:t>사용자 맞춤형 이동 의사 결정을 도울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ITS </a:t>
            </a:r>
            <a:r>
              <a:rPr lang="ko-KR" altLang="en-US" sz="1800" b="1" dirty="0">
                <a:solidFill>
                  <a:schemeClr val="accent2"/>
                </a:solidFill>
              </a:rPr>
              <a:t>인프라 데이터의 활용도가 낮다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ITS </a:t>
            </a:r>
            <a:r>
              <a:rPr lang="ko-KR" altLang="en-US" dirty="0"/>
              <a:t>인프라 데이터를 활용하여</a:t>
            </a:r>
            <a:r>
              <a:rPr lang="en-US" altLang="ko-KR" dirty="0"/>
              <a:t> </a:t>
            </a:r>
            <a:r>
              <a:rPr lang="ko-KR" altLang="en-US" dirty="0"/>
              <a:t>사용자 중심의 </a:t>
            </a:r>
            <a:endParaRPr lang="en-US" altLang="ko-KR" dirty="0"/>
          </a:p>
          <a:p>
            <a:r>
              <a:rPr lang="ko-KR" altLang="en-US" dirty="0"/>
              <a:t>이동 수단 선택을 지원할 수 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ITS </a:t>
            </a:r>
            <a:r>
              <a:rPr lang="ko-KR" altLang="en-US" sz="1800" b="1" dirty="0">
                <a:solidFill>
                  <a:schemeClr val="accent2"/>
                </a:solidFill>
              </a:rPr>
              <a:t>인프라 데이터를 활용한 교통 의사결정 도우미 플랫폼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서비스를 제공하는 것을 목표로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>
          <a:extLst>
            <a:ext uri="{FF2B5EF4-FFF2-40B4-BE49-F238E27FC236}">
              <a16:creationId xmlns:a16="http://schemas.microsoft.com/office/drawing/2014/main" id="{4DEEF7C2-B791-CBFC-4040-D7B21EB4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>
            <a:extLst>
              <a:ext uri="{FF2B5EF4-FFF2-40B4-BE49-F238E27FC236}">
                <a16:creationId xmlns:a16="http://schemas.microsoft.com/office/drawing/2014/main" id="{84E78CF4-77AF-88C6-74A7-8C3CFAD6D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-22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서비스 개발 개요</a:t>
            </a:r>
            <a:endParaRPr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그림 2" descr="전자제품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FBD5795A-8EC5-DCD0-A431-640FC41B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1876011" cy="3835400"/>
          </a:xfrm>
          <a:prstGeom prst="rect">
            <a:avLst/>
          </a:prstGeom>
        </p:spPr>
      </p:pic>
      <p:pic>
        <p:nvPicPr>
          <p:cNvPr id="5" name="그림 4" descr="스크린샷, 텍스트, 지도, 모바일 기기이(가) 표시된 사진&#10;&#10;자동 생성된 설명">
            <a:extLst>
              <a:ext uri="{FF2B5EF4-FFF2-40B4-BE49-F238E27FC236}">
                <a16:creationId xmlns:a16="http://schemas.microsoft.com/office/drawing/2014/main" id="{F6106CD4-A1A0-9B84-D06D-ED1579E3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11" y="1017724"/>
            <a:ext cx="1876012" cy="3835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0AAA8-8E96-1ADB-6385-1CBD93DD3FFC}"/>
              </a:ext>
            </a:extLst>
          </p:cNvPr>
          <p:cNvSpPr txBox="1"/>
          <p:nvPr/>
        </p:nvSpPr>
        <p:spPr>
          <a:xfrm>
            <a:off x="4671979" y="1017724"/>
            <a:ext cx="4071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Road Balancing</a:t>
            </a:r>
          </a:p>
          <a:p>
            <a:r>
              <a:rPr lang="en-US" altLang="ko-KR" dirty="0"/>
              <a:t>: ITS</a:t>
            </a:r>
            <a:r>
              <a:rPr lang="ko-KR" altLang="en-US" dirty="0"/>
              <a:t> 인프라 데이터를 활용한 교통 의사결정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도우미 플랫폼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과거 지하철 역의 유동인구 분석으로 오늘의 예측 혼잡도를 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과거 교통량 분석으로 오늘의 예측 교통량 제공 및 실시간 속도 제공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주위 실시간 도로 돌발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2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7634C0E2-BD48-A29F-2110-7CCBA8D5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15472BEB-6821-3CBC-6BD3-B5070795DAA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사용한 데이터 </a:t>
            </a:r>
            <a:r>
              <a:rPr lang="en-US" altLang="ko-KR" sz="2000" b="1" dirty="0">
                <a:latin typeface="+mn-ea"/>
                <a:ea typeface="+mn-ea"/>
              </a:rPr>
              <a:t>&amp;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55" name="Google Shape;1155;p37">
            <a:extLst>
              <a:ext uri="{FF2B5EF4-FFF2-40B4-BE49-F238E27FC236}">
                <a16:creationId xmlns:a16="http://schemas.microsoft.com/office/drawing/2014/main" id="{F57399A1-A74D-6C97-29E8-E73C59916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286" y="373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지하철 유동 인구수 예측과 혼잡도 판단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이형섭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D524C997-8A78-DF1D-9182-8BB1B1E050B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7649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특정 월</a:t>
            </a:r>
            <a:r>
              <a:rPr lang="en-US" altLang="ko-KR" sz="1500" dirty="0">
                <a:latin typeface="+mn-ea"/>
                <a:ea typeface="+mn-ea"/>
              </a:rPr>
              <a:t>(month)</a:t>
            </a:r>
            <a:r>
              <a:rPr lang="ko-KR" altLang="en-US" sz="1500" dirty="0">
                <a:latin typeface="+mn-ea"/>
                <a:ea typeface="+mn-ea"/>
              </a:rPr>
              <a:t>과 시간대에</a:t>
            </a:r>
            <a:r>
              <a:rPr lang="en-US" altLang="ko-KR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지하철역의 기존의 평균 </a:t>
            </a:r>
            <a:r>
              <a:rPr lang="ko-KR" altLang="en-US" sz="1500" dirty="0" err="1">
                <a:latin typeface="+mn-ea"/>
                <a:ea typeface="+mn-ea"/>
              </a:rPr>
              <a:t>승하차수</a:t>
            </a:r>
            <a:r>
              <a:rPr lang="ko-KR" altLang="en-US" sz="1500" dirty="0">
                <a:latin typeface="+mn-ea"/>
                <a:ea typeface="+mn-ea"/>
              </a:rPr>
              <a:t> 계산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사용자 입력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월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시간대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역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ko-KR" altLang="en-US" sz="1500" dirty="0">
                <a:latin typeface="+mn-ea"/>
                <a:ea typeface="+mn-ea"/>
              </a:rPr>
              <a:t>에 대한 </a:t>
            </a:r>
            <a:r>
              <a:rPr lang="ko-KR" altLang="en-US" sz="1500" dirty="0" err="1">
                <a:latin typeface="+mn-ea"/>
                <a:ea typeface="+mn-ea"/>
              </a:rPr>
              <a:t>승하차수</a:t>
            </a:r>
            <a:r>
              <a:rPr lang="ko-KR" altLang="en-US" sz="1500" dirty="0">
                <a:latin typeface="+mn-ea"/>
                <a:ea typeface="+mn-ea"/>
              </a:rPr>
              <a:t> 예측 모델</a:t>
            </a:r>
            <a:r>
              <a:rPr lang="en-US" altLang="ko-KR" sz="1500" dirty="0">
                <a:latin typeface="+mn-ea"/>
                <a:ea typeface="+mn-ea"/>
              </a:rPr>
              <a:t>(LSTM) </a:t>
            </a:r>
            <a:r>
              <a:rPr lang="ko-KR" altLang="en-US" sz="1500" dirty="0">
                <a:latin typeface="+mn-ea"/>
                <a:ea typeface="+mn-ea"/>
              </a:rPr>
              <a:t>학습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기존의 평균 </a:t>
            </a:r>
            <a:r>
              <a:rPr lang="ko-KR" altLang="en-US" sz="1500" dirty="0" err="1">
                <a:latin typeface="+mn-ea"/>
                <a:ea typeface="+mn-ea"/>
              </a:rPr>
              <a:t>승하차수와</a:t>
            </a:r>
            <a:r>
              <a:rPr lang="ko-KR" altLang="en-US" sz="1500" dirty="0">
                <a:latin typeface="+mn-ea"/>
                <a:ea typeface="+mn-ea"/>
              </a:rPr>
              <a:t> 모델이 예측한 </a:t>
            </a:r>
            <a:r>
              <a:rPr lang="ko-KR" altLang="en-US" sz="1500" dirty="0" err="1">
                <a:latin typeface="+mn-ea"/>
                <a:ea typeface="+mn-ea"/>
              </a:rPr>
              <a:t>승하차수를</a:t>
            </a:r>
            <a:r>
              <a:rPr lang="ko-KR" altLang="en-US" sz="1500" dirty="0">
                <a:latin typeface="+mn-ea"/>
                <a:ea typeface="+mn-ea"/>
              </a:rPr>
              <a:t> 동시에 시각화 </a:t>
            </a:r>
            <a:r>
              <a:rPr lang="en-US" altLang="ko-KR" sz="1500" dirty="0">
                <a:latin typeface="+mn-ea"/>
                <a:ea typeface="+mn-ea"/>
              </a:rPr>
              <a:t>&amp; ’</a:t>
            </a:r>
            <a:r>
              <a:rPr lang="ko-KR" altLang="en-US" sz="1500" dirty="0">
                <a:latin typeface="+mn-ea"/>
                <a:ea typeface="+mn-ea"/>
              </a:rPr>
              <a:t>원할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혼잡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매우 혼잡</a:t>
            </a:r>
            <a:r>
              <a:rPr lang="en-US" altLang="ko-KR" sz="1500" dirty="0">
                <a:latin typeface="+mn-ea"/>
                <a:ea typeface="+mn-ea"/>
              </a:rPr>
              <a:t>’ </a:t>
            </a:r>
            <a:r>
              <a:rPr lang="ko-KR" altLang="en-US" sz="1500" dirty="0">
                <a:latin typeface="+mn-ea"/>
                <a:ea typeface="+mn-ea"/>
              </a:rPr>
              <a:t>판단</a:t>
            </a: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1BA71A64-9819-A1BA-2911-9A8EBB7F89D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pic>
        <p:nvPicPr>
          <p:cNvPr id="20" name="그림 19" descr="텍스트, 스크린샷, 웹 페이지, 폰트이(가) 표시된 사진&#10;&#10;자동 생성된 설명">
            <a:extLst>
              <a:ext uri="{FF2B5EF4-FFF2-40B4-BE49-F238E27FC236}">
                <a16:creationId xmlns:a16="http://schemas.microsoft.com/office/drawing/2014/main" id="{C7B0178E-C320-3F25-BAD6-277D64D7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290"/>
          <a:stretch/>
        </p:blipFill>
        <p:spPr>
          <a:xfrm>
            <a:off x="4713113" y="1476493"/>
            <a:ext cx="4177335" cy="998446"/>
          </a:xfrm>
          <a:prstGeom prst="rect">
            <a:avLst/>
          </a:prstGeom>
        </p:spPr>
      </p:pic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86A4FB69-C60F-FB15-F0E0-4DCBA33492A4}"/>
              </a:ext>
            </a:extLst>
          </p:cNvPr>
          <p:cNvSpPr/>
          <p:nvPr/>
        </p:nvSpPr>
        <p:spPr>
          <a:xfrm rot="-598330">
            <a:off x="268870" y="10370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2024C4B6-5CDC-D456-C71F-4EDA510657DB}"/>
              </a:ext>
            </a:extLst>
          </p:cNvPr>
          <p:cNvSpPr/>
          <p:nvPr/>
        </p:nvSpPr>
        <p:spPr>
          <a:xfrm rot="-598330">
            <a:off x="4612521" y="10370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7;p38">
            <a:extLst>
              <a:ext uri="{FF2B5EF4-FFF2-40B4-BE49-F238E27FC236}">
                <a16:creationId xmlns:a16="http://schemas.microsoft.com/office/drawing/2014/main" id="{4FB26A8D-41AF-7D9A-B159-669C6EC8FE92}"/>
              </a:ext>
            </a:extLst>
          </p:cNvPr>
          <p:cNvSpPr txBox="1">
            <a:spLocks/>
          </p:cNvSpPr>
          <p:nvPr/>
        </p:nvSpPr>
        <p:spPr>
          <a:xfrm>
            <a:off x="4688603" y="2562991"/>
            <a:ext cx="4177334" cy="198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0" indent="0"/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 err="1">
                <a:latin typeface="+mn-ea"/>
                <a:ea typeface="+mn-ea"/>
              </a:rPr>
              <a:t>호선명</a:t>
            </a:r>
            <a:r>
              <a:rPr lang="en-US" altLang="ko-KR" sz="1500" dirty="0">
                <a:latin typeface="+mn-ea"/>
                <a:ea typeface="+mn-ea"/>
              </a:rPr>
              <a:t>’, ‘</a:t>
            </a:r>
            <a:r>
              <a:rPr lang="ko-KR" altLang="en-US" sz="1500" dirty="0">
                <a:latin typeface="+mn-ea"/>
                <a:ea typeface="+mn-ea"/>
              </a:rPr>
              <a:t>작업일자</a:t>
            </a:r>
            <a:r>
              <a:rPr lang="en-US" altLang="ko-KR" sz="1500" dirty="0">
                <a:latin typeface="+mn-ea"/>
                <a:ea typeface="+mn-ea"/>
              </a:rPr>
              <a:t>’ columns </a:t>
            </a:r>
            <a:r>
              <a:rPr lang="ko-KR" altLang="en-US" sz="1500" dirty="0">
                <a:latin typeface="+mn-ea"/>
                <a:ea typeface="+mn-ea"/>
              </a:rPr>
              <a:t>제거</a:t>
            </a:r>
            <a:endParaRPr lang="en" sz="1500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B33F7-BF28-D6BE-6E76-5FD82638F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37"/>
          <a:stretch/>
        </p:blipFill>
        <p:spPr bwMode="auto">
          <a:xfrm>
            <a:off x="4742057" y="2976289"/>
            <a:ext cx="3123867" cy="1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A11E00-C8F3-5807-DB0C-6119EE719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6"/>
          <a:stretch/>
        </p:blipFill>
        <p:spPr bwMode="auto">
          <a:xfrm>
            <a:off x="8168154" y="2976289"/>
            <a:ext cx="813211" cy="1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B7780-30A7-6FEC-8C03-AD7846EC09D7}"/>
              </a:ext>
            </a:extLst>
          </p:cNvPr>
          <p:cNvSpPr txBox="1"/>
          <p:nvPr/>
        </p:nvSpPr>
        <p:spPr>
          <a:xfrm>
            <a:off x="7796466" y="32587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…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29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863D9A30-58EE-2212-AE80-E18B899E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9C34AB-FA59-F878-46A8-54E2A620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193"/>
          <a:stretch/>
        </p:blipFill>
        <p:spPr>
          <a:xfrm>
            <a:off x="104931" y="1699693"/>
            <a:ext cx="4334510" cy="2874314"/>
          </a:xfrm>
          <a:prstGeom prst="rect">
            <a:avLst/>
          </a:prstGeom>
        </p:spPr>
      </p:pic>
      <p:sp>
        <p:nvSpPr>
          <p:cNvPr id="18" name="Google Shape;1154;p37">
            <a:extLst>
              <a:ext uri="{FF2B5EF4-FFF2-40B4-BE49-F238E27FC236}">
                <a16:creationId xmlns:a16="http://schemas.microsoft.com/office/drawing/2014/main" id="{D1E281A8-8188-9817-20D8-D32981ABA69A}"/>
              </a:ext>
            </a:extLst>
          </p:cNvPr>
          <p:cNvSpPr txBox="1">
            <a:spLocks/>
          </p:cNvSpPr>
          <p:nvPr/>
        </p:nvSpPr>
        <p:spPr>
          <a:xfrm>
            <a:off x="4713113" y="1171993"/>
            <a:ext cx="43259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9" name="Google Shape;1158;p37">
            <a:extLst>
              <a:ext uri="{FF2B5EF4-FFF2-40B4-BE49-F238E27FC236}">
                <a16:creationId xmlns:a16="http://schemas.microsoft.com/office/drawing/2014/main" id="{A0D73498-067E-8623-368D-C9CD3747790C}"/>
              </a:ext>
            </a:extLst>
          </p:cNvPr>
          <p:cNvSpPr txBox="1">
            <a:spLocks/>
          </p:cNvSpPr>
          <p:nvPr/>
        </p:nvSpPr>
        <p:spPr>
          <a:xfrm>
            <a:off x="390653" y="1171993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altLang="ko-KR" sz="2000" b="1" dirty="0">
                <a:latin typeface="+mn-ea"/>
                <a:ea typeface="+mn-ea"/>
              </a:rPr>
              <a:t>LSTM </a:t>
            </a:r>
            <a:r>
              <a:rPr lang="ko-KR" altLang="en-US" sz="2000" b="1" dirty="0">
                <a:latin typeface="+mn-ea"/>
                <a:ea typeface="+mn-ea"/>
              </a:rPr>
              <a:t>학습</a:t>
            </a:r>
          </a:p>
        </p:txBody>
      </p:sp>
      <p:sp>
        <p:nvSpPr>
          <p:cNvPr id="21" name="Google Shape;1350;p40">
            <a:extLst>
              <a:ext uri="{FF2B5EF4-FFF2-40B4-BE49-F238E27FC236}">
                <a16:creationId xmlns:a16="http://schemas.microsoft.com/office/drawing/2014/main" id="{BCAE3991-AD41-6FC9-215A-37C62AE7A377}"/>
              </a:ext>
            </a:extLst>
          </p:cNvPr>
          <p:cNvSpPr/>
          <p:nvPr/>
        </p:nvSpPr>
        <p:spPr>
          <a:xfrm rot="-598330">
            <a:off x="268870" y="1233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50;p40">
            <a:extLst>
              <a:ext uri="{FF2B5EF4-FFF2-40B4-BE49-F238E27FC236}">
                <a16:creationId xmlns:a16="http://schemas.microsoft.com/office/drawing/2014/main" id="{6F7C3F8D-95BA-1E27-43AC-C7C6A5CF6AE8}"/>
              </a:ext>
            </a:extLst>
          </p:cNvPr>
          <p:cNvSpPr/>
          <p:nvPr/>
        </p:nvSpPr>
        <p:spPr>
          <a:xfrm rot="-598330">
            <a:off x="4612521" y="1233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3B4AB8-D1DB-46F6-42F4-D762D151D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6"/>
          <a:stretch/>
        </p:blipFill>
        <p:spPr bwMode="auto">
          <a:xfrm>
            <a:off x="4597201" y="1612900"/>
            <a:ext cx="2055936" cy="29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55;p37">
            <a:extLst>
              <a:ext uri="{FF2B5EF4-FFF2-40B4-BE49-F238E27FC236}">
                <a16:creationId xmlns:a16="http://schemas.microsoft.com/office/drawing/2014/main" id="{480AA6CC-BFDC-72D9-725D-F8792716D580}"/>
              </a:ext>
            </a:extLst>
          </p:cNvPr>
          <p:cNvSpPr txBox="1">
            <a:spLocks/>
          </p:cNvSpPr>
          <p:nvPr/>
        </p:nvSpPr>
        <p:spPr>
          <a:xfrm>
            <a:off x="720000" y="374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지하철 유동 인구수 예측과 혼잡도 판단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이형섭</a:t>
            </a:r>
            <a:endParaRPr lang="ko-KR" altLang="en-US"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49D8A8-9E50-2939-2C81-82A2AAA90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37" y="1985817"/>
            <a:ext cx="2200200" cy="21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6B0AB729-1A32-8505-4608-B1F3BD23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4E3108D1-D01F-4483-C55F-5A3CCD8F7A0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2" y="975143"/>
            <a:ext cx="366117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사용한 데이터 </a:t>
            </a:r>
            <a:r>
              <a:rPr lang="en-US" altLang="ko-KR" sz="2000" b="1" dirty="0">
                <a:latin typeface="+mn-ea"/>
                <a:ea typeface="+mn-ea"/>
              </a:rPr>
              <a:t>&amp; LSTM </a:t>
            </a:r>
            <a:r>
              <a:rPr lang="ko-KR" altLang="en-US" sz="2000" b="1" dirty="0">
                <a:latin typeface="+mn-ea"/>
                <a:ea typeface="+mn-ea"/>
              </a:rPr>
              <a:t>학습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1155" name="Google Shape;1155;p37">
            <a:extLst>
              <a:ext uri="{FF2B5EF4-FFF2-40B4-BE49-F238E27FC236}">
                <a16:creationId xmlns:a16="http://schemas.microsoft.com/office/drawing/2014/main" id="{63E87BFE-057F-AA98-ADE8-E7C53CCBB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286" y="373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오늘의 교통량 예측과 혼잡도 판단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김민수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BDA03D3F-04AE-C0D4-3366-625E5B7E04F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7649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24</a:t>
            </a:r>
            <a:r>
              <a:rPr lang="ko-KR" altLang="en-US" sz="1500" dirty="0">
                <a:latin typeface="+mn-ea"/>
                <a:ea typeface="+mn-ea"/>
              </a:rPr>
              <a:t>년도 </a:t>
            </a:r>
            <a:r>
              <a:rPr lang="en-US" altLang="ko-KR" sz="1500" dirty="0">
                <a:latin typeface="+mn-ea"/>
                <a:ea typeface="+mn-ea"/>
              </a:rPr>
              <a:t>5</a:t>
            </a:r>
            <a:r>
              <a:rPr lang="ko-KR" altLang="en-US" sz="1500" dirty="0">
                <a:latin typeface="+mn-ea"/>
                <a:ea typeface="+mn-ea"/>
              </a:rPr>
              <a:t>월부터 </a:t>
            </a:r>
            <a:r>
              <a:rPr lang="en-US" altLang="ko-KR" sz="1500" dirty="0">
                <a:latin typeface="+mn-ea"/>
                <a:ea typeface="+mn-ea"/>
              </a:rPr>
              <a:t>11</a:t>
            </a:r>
            <a:r>
              <a:rPr lang="ko-KR" altLang="en-US" sz="1500" dirty="0">
                <a:latin typeface="+mn-ea"/>
                <a:ea typeface="+mn-ea"/>
              </a:rPr>
              <a:t>월 </a:t>
            </a:r>
            <a:r>
              <a:rPr lang="en-US" altLang="ko-KR" sz="1500" dirty="0">
                <a:latin typeface="+mn-ea"/>
                <a:ea typeface="+mn-ea"/>
              </a:rPr>
              <a:t>27</a:t>
            </a:r>
            <a:r>
              <a:rPr lang="ko-KR" altLang="en-US" sz="1500" dirty="0">
                <a:latin typeface="+mn-ea"/>
                <a:ea typeface="+mn-ea"/>
              </a:rPr>
              <a:t>일 까지의 수요일 교통량 이력 정보 추출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en-US" altLang="ko-KR" sz="1500" dirty="0" err="1">
                <a:latin typeface="+mn-ea"/>
                <a:ea typeface="+mn-ea"/>
              </a:rPr>
              <a:t>ymd</a:t>
            </a:r>
            <a:r>
              <a:rPr lang="en-US" altLang="ko-KR" sz="1500" dirty="0">
                <a:latin typeface="+mn-ea"/>
                <a:ea typeface="+mn-ea"/>
              </a:rPr>
              <a:t>, vol)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11</a:t>
            </a:r>
            <a:r>
              <a:rPr lang="ko-KR" altLang="en-US" sz="1500" dirty="0">
                <a:latin typeface="+mn-ea"/>
                <a:ea typeface="+mn-ea"/>
              </a:rPr>
              <a:t>월 </a:t>
            </a:r>
            <a:r>
              <a:rPr lang="en-US" altLang="ko-KR" sz="1500" dirty="0">
                <a:latin typeface="+mn-ea"/>
                <a:ea typeface="+mn-ea"/>
              </a:rPr>
              <a:t>27</a:t>
            </a:r>
            <a:r>
              <a:rPr lang="ko-KR" altLang="en-US" sz="1500" dirty="0">
                <a:latin typeface="+mn-ea"/>
                <a:ea typeface="+mn-ea"/>
              </a:rPr>
              <a:t>일 값을 </a:t>
            </a:r>
            <a:r>
              <a:rPr lang="en-US" altLang="ko-KR" sz="1500" dirty="0">
                <a:latin typeface="+mn-ea"/>
                <a:ea typeface="+mn-ea"/>
              </a:rPr>
              <a:t>test data</a:t>
            </a:r>
            <a:r>
              <a:rPr lang="ko-KR" altLang="en-US" sz="1500" dirty="0">
                <a:latin typeface="+mn-ea"/>
                <a:ea typeface="+mn-ea"/>
              </a:rPr>
              <a:t>로 하는 </a:t>
            </a:r>
            <a:r>
              <a:rPr lang="en-US" altLang="ko-KR" sz="1500" dirty="0">
                <a:latin typeface="+mn-ea"/>
                <a:ea typeface="+mn-ea"/>
              </a:rPr>
              <a:t>LSTM </a:t>
            </a:r>
            <a:r>
              <a:rPr lang="ko-KR" altLang="en-US" sz="1500" dirty="0">
                <a:latin typeface="+mn-ea"/>
                <a:ea typeface="+mn-ea"/>
              </a:rPr>
              <a:t>모델 학습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기존의 평균 교통량과 모델이 예측한 교통량을 동시에 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시각화 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&amp; ’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원할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’, ‘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혼잡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’, ‘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매우 혼잡</a:t>
            </a:r>
            <a:r>
              <a:rPr lang="en-US" altLang="ko-KR" sz="1500" dirty="0">
                <a:latin typeface="Gadugi" panose="020B0502040204020203" pitchFamily="34" charset="0"/>
                <a:ea typeface="Gadugi" panose="020B0502040204020203" pitchFamily="34" charset="0"/>
              </a:rPr>
              <a:t>’ </a:t>
            </a:r>
            <a:r>
              <a:rPr lang="ko-KR" altLang="en-US" sz="1500" dirty="0">
                <a:latin typeface="Gadugi" panose="020B0502040204020203" pitchFamily="34" charset="0"/>
                <a:ea typeface="+mn-ea"/>
              </a:rPr>
              <a:t>판단</a:t>
            </a:r>
            <a:endParaRPr sz="15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258F4169-E518-77B7-659D-534304CDA46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7514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2B11ECFB-DDEF-362B-64B1-6023639F0554}"/>
              </a:ext>
            </a:extLst>
          </p:cNvPr>
          <p:cNvSpPr/>
          <p:nvPr/>
        </p:nvSpPr>
        <p:spPr>
          <a:xfrm rot="-598330">
            <a:off x="268870" y="103705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024F3547-85A5-23A1-A1FE-2724BF6BBE9C}"/>
              </a:ext>
            </a:extLst>
          </p:cNvPr>
          <p:cNvSpPr/>
          <p:nvPr/>
        </p:nvSpPr>
        <p:spPr>
          <a:xfrm rot="-598330">
            <a:off x="4612521" y="103705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4854B-3EE9-CFE8-12B1-AE88F103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15" y="1461542"/>
            <a:ext cx="3128085" cy="7098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D32DD-1164-9381-2292-50CCB8AC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12" y="2166781"/>
            <a:ext cx="3738738" cy="27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82238DA0-40F9-7603-ADD1-17E1A4D6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4;p37">
            <a:extLst>
              <a:ext uri="{FF2B5EF4-FFF2-40B4-BE49-F238E27FC236}">
                <a16:creationId xmlns:a16="http://schemas.microsoft.com/office/drawing/2014/main" id="{074FD518-13D8-C20C-F621-30BAFEEF5E31}"/>
              </a:ext>
            </a:extLst>
          </p:cNvPr>
          <p:cNvSpPr txBox="1">
            <a:spLocks/>
          </p:cNvSpPr>
          <p:nvPr/>
        </p:nvSpPr>
        <p:spPr>
          <a:xfrm>
            <a:off x="4713113" y="1171993"/>
            <a:ext cx="43259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사용자에게 보여지는 최종 정보</a:t>
            </a:r>
          </a:p>
        </p:txBody>
      </p:sp>
      <p:sp>
        <p:nvSpPr>
          <p:cNvPr id="19" name="Google Shape;1158;p37">
            <a:extLst>
              <a:ext uri="{FF2B5EF4-FFF2-40B4-BE49-F238E27FC236}">
                <a16:creationId xmlns:a16="http://schemas.microsoft.com/office/drawing/2014/main" id="{58BD6B3A-BE1C-8A7B-0AB0-894630C6C24A}"/>
              </a:ext>
            </a:extLst>
          </p:cNvPr>
          <p:cNvSpPr txBox="1">
            <a:spLocks/>
          </p:cNvSpPr>
          <p:nvPr/>
        </p:nvSpPr>
        <p:spPr>
          <a:xfrm>
            <a:off x="390653" y="1171993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사용한 데이터</a:t>
            </a:r>
          </a:p>
        </p:txBody>
      </p:sp>
      <p:sp>
        <p:nvSpPr>
          <p:cNvPr id="21" name="Google Shape;1350;p40">
            <a:extLst>
              <a:ext uri="{FF2B5EF4-FFF2-40B4-BE49-F238E27FC236}">
                <a16:creationId xmlns:a16="http://schemas.microsoft.com/office/drawing/2014/main" id="{0FB055DE-8A5C-BF95-9323-B432BC2FDB7F}"/>
              </a:ext>
            </a:extLst>
          </p:cNvPr>
          <p:cNvSpPr/>
          <p:nvPr/>
        </p:nvSpPr>
        <p:spPr>
          <a:xfrm rot="-598330">
            <a:off x="268870" y="1233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50;p40">
            <a:extLst>
              <a:ext uri="{FF2B5EF4-FFF2-40B4-BE49-F238E27FC236}">
                <a16:creationId xmlns:a16="http://schemas.microsoft.com/office/drawing/2014/main" id="{3904BDCE-2FDE-C056-07FB-9927632365A3}"/>
              </a:ext>
            </a:extLst>
          </p:cNvPr>
          <p:cNvSpPr/>
          <p:nvPr/>
        </p:nvSpPr>
        <p:spPr>
          <a:xfrm rot="-598330">
            <a:off x="4612521" y="1233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5;p37">
            <a:extLst>
              <a:ext uri="{FF2B5EF4-FFF2-40B4-BE49-F238E27FC236}">
                <a16:creationId xmlns:a16="http://schemas.microsoft.com/office/drawing/2014/main" id="{7AB47CA5-791C-D7C6-ADAE-FBBAB35199FD}"/>
              </a:ext>
            </a:extLst>
          </p:cNvPr>
          <p:cNvSpPr txBox="1">
            <a:spLocks/>
          </p:cNvSpPr>
          <p:nvPr/>
        </p:nvSpPr>
        <p:spPr>
          <a:xfrm>
            <a:off x="720000" y="374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오늘의 차량 속도 정보 제공       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김민수</a:t>
            </a:r>
            <a:endParaRPr lang="ko-KR" altLang="en-US"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B943FE-BAE8-3D45-6C94-2D8AE10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2" y="1699693"/>
            <a:ext cx="4070350" cy="92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F344C-72E8-0178-D64C-7924C607F0B6}"/>
              </a:ext>
            </a:extLst>
          </p:cNvPr>
          <p:cNvSpPr txBox="1"/>
          <p:nvPr/>
        </p:nvSpPr>
        <p:spPr>
          <a:xfrm>
            <a:off x="436354" y="3409950"/>
            <a:ext cx="3751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지점으로 지정한 서강대교의 </a:t>
            </a:r>
            <a:r>
              <a:rPr lang="en-US" altLang="ko-KR" dirty="0" err="1"/>
              <a:t>link_id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속도인 </a:t>
            </a:r>
            <a:r>
              <a:rPr lang="en-US" altLang="ko-KR" dirty="0" err="1"/>
              <a:t>prcs_spd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5AC2D3-ADCD-43CA-D712-89934555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55" y="1715734"/>
            <a:ext cx="2827295" cy="2893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15F43-62DD-0F6D-018A-679BD51D1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04" y="2722315"/>
            <a:ext cx="4067347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>
          <a:extLst>
            <a:ext uri="{FF2B5EF4-FFF2-40B4-BE49-F238E27FC236}">
              <a16:creationId xmlns:a16="http://schemas.microsoft.com/office/drawing/2014/main" id="{2DA3A37E-21AA-B451-D7D0-425BB15E5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7">
            <a:extLst>
              <a:ext uri="{FF2B5EF4-FFF2-40B4-BE49-F238E27FC236}">
                <a16:creationId xmlns:a16="http://schemas.microsoft.com/office/drawing/2014/main" id="{7020B5A8-E952-12C9-7257-0FD8BDCF51D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13113" y="91799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사용한 데이터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1157" name="Google Shape;1157;p37">
            <a:extLst>
              <a:ext uri="{FF2B5EF4-FFF2-40B4-BE49-F238E27FC236}">
                <a16:creationId xmlns:a16="http://schemas.microsoft.com/office/drawing/2014/main" id="{CD152B9B-314C-C842-F1BF-3CA6FE0493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4952" y="1419343"/>
            <a:ext cx="4177334" cy="32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>
                <a:latin typeface="+mn-ea"/>
                <a:ea typeface="+mn-ea"/>
              </a:rPr>
              <a:t>돌발생활정보</a:t>
            </a:r>
            <a:r>
              <a:rPr lang="en-US" altLang="ko-KR" sz="1500" dirty="0">
                <a:latin typeface="+mn-ea"/>
                <a:ea typeface="+mn-ea"/>
              </a:rPr>
              <a:t>’ API</a:t>
            </a:r>
            <a:r>
              <a:rPr lang="ko-KR" altLang="en-US" sz="1500" dirty="0" err="1">
                <a:latin typeface="+mn-ea"/>
                <a:ea typeface="+mn-ea"/>
              </a:rPr>
              <a:t>를</a:t>
            </a:r>
            <a:r>
              <a:rPr lang="ko-KR" altLang="en-US" sz="1500" dirty="0">
                <a:latin typeface="+mn-ea"/>
                <a:ea typeface="+mn-ea"/>
              </a:rPr>
              <a:t> 이용해 반경 </a:t>
            </a:r>
            <a:r>
              <a:rPr lang="en-US" altLang="ko-KR" sz="1500" dirty="0">
                <a:latin typeface="+mn-ea"/>
                <a:ea typeface="+mn-ea"/>
              </a:rPr>
              <a:t>1km </a:t>
            </a:r>
            <a:r>
              <a:rPr lang="ko-KR" altLang="en-US" sz="1500" dirty="0">
                <a:latin typeface="+mn-ea"/>
                <a:ea typeface="+mn-ea"/>
              </a:rPr>
              <a:t>내외 도로에서 수집 및 유효한 돌발 정보를 수신</a:t>
            </a:r>
            <a:br>
              <a:rPr lang="en-US" altLang="ko-KR" sz="1500" dirty="0">
                <a:latin typeface="+mn-ea"/>
                <a:ea typeface="+mn-ea"/>
              </a:rPr>
            </a:br>
            <a:endParaRPr lang="en-US" altLang="ko-KR" sz="15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수신된 돌발 정보들을 이용해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지도에서 자신의 현 위치와 돌발 상황 발생 지점을 표시</a:t>
            </a:r>
            <a:endParaRPr sz="1500" dirty="0">
              <a:latin typeface="+mn-ea"/>
              <a:ea typeface="+mn-ea"/>
            </a:endParaRPr>
          </a:p>
        </p:txBody>
      </p:sp>
      <p:sp>
        <p:nvSpPr>
          <p:cNvPr id="1158" name="Google Shape;1158;p37">
            <a:extLst>
              <a:ext uri="{FF2B5EF4-FFF2-40B4-BE49-F238E27FC236}">
                <a16:creationId xmlns:a16="http://schemas.microsoft.com/office/drawing/2014/main" id="{A58A6E67-D13C-9A02-A75F-9AACAE9541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90653" y="917993"/>
            <a:ext cx="3046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+mn-ea"/>
                <a:ea typeface="+mn-ea"/>
              </a:rPr>
              <a:t>무엇을 했나요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sz="2000" b="1" dirty="0">
              <a:latin typeface="+mn-ea"/>
              <a:ea typeface="+mn-ea"/>
            </a:endParaRPr>
          </a:p>
        </p:txBody>
      </p:sp>
      <p:sp>
        <p:nvSpPr>
          <p:cNvPr id="23" name="Google Shape;1350;p40">
            <a:extLst>
              <a:ext uri="{FF2B5EF4-FFF2-40B4-BE49-F238E27FC236}">
                <a16:creationId xmlns:a16="http://schemas.microsoft.com/office/drawing/2014/main" id="{18D903B3-6148-8C36-24B4-5E2192A2348C}"/>
              </a:ext>
            </a:extLst>
          </p:cNvPr>
          <p:cNvSpPr/>
          <p:nvPr/>
        </p:nvSpPr>
        <p:spPr>
          <a:xfrm rot="-598330">
            <a:off x="268870" y="979901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50;p40">
            <a:extLst>
              <a:ext uri="{FF2B5EF4-FFF2-40B4-BE49-F238E27FC236}">
                <a16:creationId xmlns:a16="http://schemas.microsoft.com/office/drawing/2014/main" id="{C9988E36-75A8-CDC6-9FFA-0E76ADD635A4}"/>
              </a:ext>
            </a:extLst>
          </p:cNvPr>
          <p:cNvSpPr/>
          <p:nvPr/>
        </p:nvSpPr>
        <p:spPr>
          <a:xfrm rot="-598330">
            <a:off x="4612521" y="979900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8;p37">
            <a:extLst>
              <a:ext uri="{FF2B5EF4-FFF2-40B4-BE49-F238E27FC236}">
                <a16:creationId xmlns:a16="http://schemas.microsoft.com/office/drawing/2014/main" id="{817E50E8-354C-690A-9471-DA40C84887F2}"/>
              </a:ext>
            </a:extLst>
          </p:cNvPr>
          <p:cNvSpPr txBox="1">
            <a:spLocks/>
          </p:cNvSpPr>
          <p:nvPr/>
        </p:nvSpPr>
        <p:spPr>
          <a:xfrm>
            <a:off x="436354" y="3476699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sz="2000" b="1" dirty="0">
                <a:latin typeface="+mn-ea"/>
                <a:ea typeface="+mn-ea"/>
              </a:rPr>
              <a:t>어떨 때 필요한가요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  <a:endParaRPr lang="ko-KR" altLang="en-US" sz="2000" b="1" dirty="0"/>
          </a:p>
        </p:txBody>
      </p:sp>
      <p:sp>
        <p:nvSpPr>
          <p:cNvPr id="6" name="Google Shape;1350;p40">
            <a:extLst>
              <a:ext uri="{FF2B5EF4-FFF2-40B4-BE49-F238E27FC236}">
                <a16:creationId xmlns:a16="http://schemas.microsoft.com/office/drawing/2014/main" id="{2ED4159B-695E-4936-CB68-71A58375978E}"/>
              </a:ext>
            </a:extLst>
          </p:cNvPr>
          <p:cNvSpPr/>
          <p:nvPr/>
        </p:nvSpPr>
        <p:spPr>
          <a:xfrm rot="-598330">
            <a:off x="314571" y="3399788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57;p37">
            <a:extLst>
              <a:ext uri="{FF2B5EF4-FFF2-40B4-BE49-F238E27FC236}">
                <a16:creationId xmlns:a16="http://schemas.microsoft.com/office/drawing/2014/main" id="{63579F2C-6734-5739-BA5F-394FC3A480C2}"/>
              </a:ext>
            </a:extLst>
          </p:cNvPr>
          <p:cNvSpPr txBox="1">
            <a:spLocks/>
          </p:cNvSpPr>
          <p:nvPr/>
        </p:nvSpPr>
        <p:spPr>
          <a:xfrm>
            <a:off x="390653" y="3837355"/>
            <a:ext cx="4177334" cy="105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  <a:ea typeface="+mn-ea"/>
              </a:rPr>
              <a:t>목적지 주변 도로의 돌발상황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결빙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사고</a:t>
            </a:r>
            <a:r>
              <a:rPr lang="en-US" altLang="ko-KR" sz="1500" dirty="0">
                <a:latin typeface="+mn-ea"/>
                <a:ea typeface="+mn-ea"/>
              </a:rPr>
              <a:t>,</a:t>
            </a:r>
            <a:r>
              <a:rPr lang="ko-KR" altLang="en-US" sz="1500" dirty="0">
                <a:latin typeface="+mn-ea"/>
                <a:ea typeface="+mn-ea"/>
              </a:rPr>
              <a:t> 공사 등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ko-KR" altLang="en-US" sz="1500" dirty="0">
                <a:latin typeface="+mn-ea"/>
                <a:ea typeface="+mn-ea"/>
              </a:rPr>
              <a:t>의 위험 요소를 회피하고자 할 때 사용할 수 있음</a:t>
            </a:r>
            <a:endParaRPr lang="en-US" altLang="ko-KR" sz="15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</a:pPr>
            <a:endParaRPr lang="ko-KR" altLang="en-US" sz="1500" dirty="0">
              <a:latin typeface="+mn-ea"/>
              <a:ea typeface="+mn-ea"/>
            </a:endParaRPr>
          </a:p>
        </p:txBody>
      </p:sp>
      <p:sp>
        <p:nvSpPr>
          <p:cNvPr id="12" name="Google Shape;1157;p37">
            <a:extLst>
              <a:ext uri="{FF2B5EF4-FFF2-40B4-BE49-F238E27FC236}">
                <a16:creationId xmlns:a16="http://schemas.microsoft.com/office/drawing/2014/main" id="{B214D8A3-E019-2D27-95C6-8D7FEB792B92}"/>
              </a:ext>
            </a:extLst>
          </p:cNvPr>
          <p:cNvSpPr txBox="1">
            <a:spLocks/>
          </p:cNvSpPr>
          <p:nvPr/>
        </p:nvSpPr>
        <p:spPr>
          <a:xfrm>
            <a:off x="4688603" y="1445693"/>
            <a:ext cx="4177334" cy="105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None/>
              <a:defRPr sz="1200" b="0" i="0" u="none" strike="noStrike" cap="none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  <a:ea typeface="+mn-ea"/>
              </a:rPr>
              <a:t>ITS </a:t>
            </a:r>
            <a:r>
              <a:rPr lang="ko-KR" altLang="en-US" sz="1500" dirty="0">
                <a:latin typeface="+mn-ea"/>
                <a:ea typeface="+mn-ea"/>
              </a:rPr>
              <a:t>교통정보센터에서 제공하는 </a:t>
            </a:r>
            <a:r>
              <a:rPr lang="en-US" altLang="ko-KR" sz="1500" dirty="0">
                <a:latin typeface="+mn-ea"/>
                <a:ea typeface="+mn-ea"/>
              </a:rPr>
              <a:t>‘</a:t>
            </a:r>
            <a:r>
              <a:rPr lang="ko-KR" altLang="en-US" sz="1500" dirty="0">
                <a:latin typeface="+mn-ea"/>
                <a:ea typeface="+mn-ea"/>
              </a:rPr>
              <a:t>돌발생활정보</a:t>
            </a:r>
            <a:r>
              <a:rPr lang="en-US" altLang="ko-KR" sz="1500" dirty="0">
                <a:latin typeface="+mn-ea"/>
                <a:ea typeface="+mn-ea"/>
              </a:rPr>
              <a:t>’ API</a:t>
            </a:r>
          </a:p>
          <a:p>
            <a:pPr marL="0" indent="0">
              <a:lnSpc>
                <a:spcPct val="150000"/>
              </a:lnSpc>
            </a:pPr>
            <a:endParaRPr lang="ko-KR" altLang="en-US" sz="1500" dirty="0">
              <a:latin typeface="+mn-ea"/>
              <a:ea typeface="+mn-ea"/>
            </a:endParaRPr>
          </a:p>
        </p:txBody>
      </p:sp>
      <p:pic>
        <p:nvPicPr>
          <p:cNvPr id="14" name="그림 13" descr="스크린샷, 텍스트, 소프트웨어, 평행이(가) 표시된 사진&#10;&#10;자동 생성된 설명">
            <a:extLst>
              <a:ext uri="{FF2B5EF4-FFF2-40B4-BE49-F238E27FC236}">
                <a16:creationId xmlns:a16="http://schemas.microsoft.com/office/drawing/2014/main" id="{31C15D37-6E36-A1FA-8A09-4DC991D8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06" y="2210073"/>
            <a:ext cx="3954128" cy="2608815"/>
          </a:xfrm>
          <a:prstGeom prst="rect">
            <a:avLst/>
          </a:prstGeom>
        </p:spPr>
      </p:pic>
      <p:sp>
        <p:nvSpPr>
          <p:cNvPr id="7" name="Google Shape;1155;p37">
            <a:extLst>
              <a:ext uri="{FF2B5EF4-FFF2-40B4-BE49-F238E27FC236}">
                <a16:creationId xmlns:a16="http://schemas.microsoft.com/office/drawing/2014/main" id="{80A4E348-6DDB-6CC2-01FB-FDCC70C11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987" y="3917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2"/>
                </a:solidFill>
                <a:latin typeface="+mj-ea"/>
                <a:ea typeface="+mj-ea"/>
              </a:rPr>
              <a:t>주변 도로의 돌발 상황 정보 알림                   </a:t>
            </a:r>
            <a:r>
              <a:rPr lang="en-US" altLang="ko-KR" sz="1600" dirty="0">
                <a:solidFill>
                  <a:schemeClr val="accent2"/>
                </a:solidFill>
                <a:latin typeface="+mj-ea"/>
                <a:ea typeface="+mj-ea"/>
              </a:rPr>
              <a:t>-</a:t>
            </a:r>
            <a:r>
              <a:rPr lang="ko-KR" altLang="en-US" sz="1600" dirty="0">
                <a:solidFill>
                  <a:schemeClr val="accent2"/>
                </a:solidFill>
                <a:latin typeface="+mj-ea"/>
                <a:ea typeface="+mj-ea"/>
              </a:rPr>
              <a:t>이지호</a:t>
            </a:r>
            <a:endParaRPr sz="2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0340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 Brokerage Company Profile by Slidesgo">
  <a:themeElements>
    <a:clrScheme name="Simple Light">
      <a:dk1>
        <a:srgbClr val="221F4A"/>
      </a:dk1>
      <a:lt1>
        <a:srgbClr val="EEEEEE"/>
      </a:lt1>
      <a:dk2>
        <a:srgbClr val="D9DFF2"/>
      </a:dk2>
      <a:lt2>
        <a:srgbClr val="A1B5E5"/>
      </a:lt2>
      <a:accent1>
        <a:srgbClr val="3F91E3"/>
      </a:accent1>
      <a:accent2>
        <a:srgbClr val="3751E5"/>
      </a:accent2>
      <a:accent3>
        <a:srgbClr val="FEB15F"/>
      </a:accent3>
      <a:accent4>
        <a:srgbClr val="FE8A0D"/>
      </a:accent4>
      <a:accent5>
        <a:srgbClr val="EF6856"/>
      </a:accent5>
      <a:accent6>
        <a:srgbClr val="FFFFFF"/>
      </a:accent6>
      <a:hlink>
        <a:srgbClr val="221F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859</Words>
  <Application>Microsoft Macintosh PowerPoint</Application>
  <PresentationFormat>화면 슬라이드 쇼(16:9)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Gadugi</vt:lpstr>
      <vt:lpstr>Arial</vt:lpstr>
      <vt:lpstr>Anek Gujarati</vt:lpstr>
      <vt:lpstr>Bebas Neue</vt:lpstr>
      <vt:lpstr>Bakbak One</vt:lpstr>
      <vt:lpstr>Customs Brokerage Company Profile by Slidesgo</vt:lpstr>
      <vt:lpstr>Road Balancing  ITS 인프라 데이터를 활용한 교통 의사결정 도우미 플랫폼</vt:lpstr>
      <vt:lpstr>Table of contents</vt:lpstr>
      <vt:lpstr>01. 서비스 개발 동기</vt:lpstr>
      <vt:lpstr>02. 서비스 개발 개요</vt:lpstr>
      <vt:lpstr>지하철 유동 인구수 예측과 혼잡도 판단          -이형섭</vt:lpstr>
      <vt:lpstr>PowerPoint 프레젠테이션</vt:lpstr>
      <vt:lpstr>오늘의 교통량 예측과 혼잡도 판단                 -김민수</vt:lpstr>
      <vt:lpstr>PowerPoint 프레젠테이션</vt:lpstr>
      <vt:lpstr>주변 도로의 돌발 상황 정보 알림                   -이지호</vt:lpstr>
      <vt:lpstr>주변 도로의 돌발 상황 정보 알림                   -이지호</vt:lpstr>
      <vt:lpstr>03. 향후 발전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이형섭/임베디드시스템공학과</cp:lastModifiedBy>
  <cp:revision>76</cp:revision>
  <dcterms:modified xsi:type="dcterms:W3CDTF">2024-12-02T01:09:57Z</dcterms:modified>
</cp:coreProperties>
</file>