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3" r:id="rId2"/>
    <p:sldId id="29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CAD"/>
    <a:srgbClr val="3E6BAC"/>
    <a:srgbClr val="7290B9"/>
    <a:srgbClr val="56D8F7"/>
    <a:srgbClr val="055076"/>
    <a:srgbClr val="38506A"/>
    <a:srgbClr val="7087A9"/>
    <a:srgbClr val="F5E7D2"/>
    <a:srgbClr val="9AA3AD"/>
    <a:srgbClr val="F9AC6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47DE5-8424-4408-BA60-1B3D0DA355D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365E-604D-473C-83F0-20014B07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7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FA95CB-49B0-419C-AC46-772B8E100BE4}"/>
              </a:ext>
            </a:extLst>
          </p:cNvPr>
          <p:cNvCxnSpPr/>
          <p:nvPr userDrawn="1"/>
        </p:nvCxnSpPr>
        <p:spPr>
          <a:xfrm>
            <a:off x="786062" y="3433011"/>
            <a:ext cx="80050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537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 userDrawn="1"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 userDrawn="1"/>
        </p:nvCxnSpPr>
        <p:spPr>
          <a:xfrm>
            <a:off x="1010653" y="106359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948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19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722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bg1"/>
                </a:solidFill>
              </a:rPr>
              <a:t>HD </a:t>
            </a:r>
            <a:r>
              <a:rPr lang="en-US" altLang="ko-KR" sz="3200" spc="-150" dirty="0" smtClean="0">
                <a:solidFill>
                  <a:schemeClr val="bg1"/>
                </a:solidFill>
              </a:rPr>
              <a:t>STOCK</a:t>
            </a:r>
            <a:r>
              <a:rPr lang="en-US" altLang="ko-KR" sz="3200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3200" spc="-150" dirty="0" smtClean="0">
                <a:solidFill>
                  <a:schemeClr val="bg1"/>
                </a:solidFill>
              </a:rPr>
              <a:t>모바일 웹 </a:t>
            </a:r>
            <a:r>
              <a:rPr lang="ko-KR" altLang="en-US" sz="3200" spc="-150" dirty="0" smtClean="0">
                <a:solidFill>
                  <a:schemeClr val="bg1"/>
                </a:solidFill>
              </a:rPr>
              <a:t>페이지</a:t>
            </a:r>
            <a:r>
              <a:rPr lang="en-US" altLang="ko-KR" sz="3200" spc="-150" dirty="0">
                <a:solidFill>
                  <a:schemeClr val="bg1"/>
                </a:solidFill>
              </a:rPr>
              <a:t> </a:t>
            </a:r>
            <a:r>
              <a:rPr lang="en-US" altLang="ko-KR" sz="3200" spc="-150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spc="-150" dirty="0" smtClean="0">
                <a:solidFill>
                  <a:schemeClr val="bg1"/>
                </a:solidFill>
              </a:rPr>
              <a:t>주식 거래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06359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80870"/>
              </p:ext>
            </p:extLst>
          </p:nvPr>
        </p:nvGraphicFramePr>
        <p:xfrm>
          <a:off x="914400" y="1275080"/>
          <a:ext cx="10607040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>
                          <a:latin typeface="+mj-ea"/>
                          <a:ea typeface="+mj-ea"/>
                        </a:rPr>
                        <a:t>주요 코드</a:t>
                      </a:r>
                      <a:endParaRPr lang="ko-KR" altLang="en-US" spc="-15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>
                          <a:latin typeface="+mj-ea"/>
                          <a:ea typeface="+mj-ea"/>
                        </a:rPr>
                        <a:t>구현이미지</a:t>
                      </a:r>
                      <a:endParaRPr lang="ko-KR" altLang="en-US" spc="-15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pc="-15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7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497"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15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사용 기술</a:t>
                      </a:r>
                      <a:endParaRPr lang="ko-KR" altLang="en-US" sz="1800" b="1" kern="1200" spc="-15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15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코드 설명</a:t>
                      </a:r>
                      <a:endParaRPr lang="ko-KR" altLang="en-US" sz="1800" b="1" kern="1200" spc="-15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3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디장고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오라클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11g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잔고체크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주문 있는지 체크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없으면 호가 기준으로 가격 체크 후 바로 거래 혹은 주문 등록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있다면 주문 수량 비교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수량 넘친다면 일단 거래 후 반복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주문수량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비교후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넘치지 않는다면 그냥 거래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주식지갑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주식 있는지 확인 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있으면 업데이트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없다면 인서트로 정보 넣기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54468"/>
            <a:ext cx="436245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07" y="2454544"/>
            <a:ext cx="4976033" cy="2084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07" y="4538749"/>
            <a:ext cx="4917844" cy="1586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48159" r="3436" b="4689"/>
          <a:stretch/>
        </p:blipFill>
        <p:spPr>
          <a:xfrm>
            <a:off x="7150235" y="1854468"/>
            <a:ext cx="3256010" cy="22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36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566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bg1"/>
                </a:solidFill>
              </a:rPr>
              <a:t>HD </a:t>
            </a:r>
            <a:r>
              <a:rPr lang="en-US" altLang="ko-KR" sz="3200" spc="-150" dirty="0" smtClean="0">
                <a:solidFill>
                  <a:schemeClr val="bg1"/>
                </a:solidFill>
              </a:rPr>
              <a:t>ADMIN</a:t>
            </a:r>
            <a:r>
              <a:rPr lang="en-US" altLang="ko-KR" sz="3200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3200" spc="-150" dirty="0" smtClean="0">
                <a:solidFill>
                  <a:schemeClr val="bg1"/>
                </a:solidFill>
              </a:rPr>
              <a:t>웹 페이지</a:t>
            </a:r>
            <a:r>
              <a:rPr lang="en-US" altLang="ko-KR" sz="3200" spc="-150" dirty="0">
                <a:solidFill>
                  <a:schemeClr val="bg1"/>
                </a:solidFill>
              </a:rPr>
              <a:t> </a:t>
            </a:r>
            <a:r>
              <a:rPr lang="en-US" altLang="ko-KR" sz="32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3200" spc="-150" dirty="0" smtClean="0">
                <a:solidFill>
                  <a:schemeClr val="bg1"/>
                </a:solidFill>
              </a:rPr>
              <a:t>대출심사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06359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06617"/>
              </p:ext>
            </p:extLst>
          </p:nvPr>
        </p:nvGraphicFramePr>
        <p:xfrm>
          <a:off x="914400" y="1275080"/>
          <a:ext cx="10607040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>
                          <a:latin typeface="+mj-ea"/>
                          <a:ea typeface="+mj-ea"/>
                        </a:rPr>
                        <a:t>주요 코드</a:t>
                      </a:r>
                      <a:endParaRPr lang="ko-KR" altLang="en-US" spc="-15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>
                          <a:latin typeface="+mj-ea"/>
                          <a:ea typeface="+mj-ea"/>
                        </a:rPr>
                        <a:t>구현이미지</a:t>
                      </a:r>
                      <a:endParaRPr lang="ko-KR" altLang="en-US" spc="-15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pc="-15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7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497"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15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사용 기술</a:t>
                      </a:r>
                      <a:endParaRPr lang="ko-KR" altLang="en-US" sz="1800" b="1" kern="1200" spc="-15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15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코드 설명</a:t>
                      </a:r>
                      <a:endParaRPr lang="ko-KR" altLang="en-US" sz="1800" b="1" kern="1200" spc="-15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3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넥사크로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스프링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오라클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11g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대출신청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정보를 검색하여 대출에 대한 </a:t>
                      </a:r>
                      <a:r>
                        <a:rPr lang="ko-KR" alt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상세보기가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가능하고 대출심사가 가능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66" y="1952479"/>
            <a:ext cx="4173769" cy="1937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66" y="3942079"/>
            <a:ext cx="3375531" cy="24299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72" y="1854468"/>
            <a:ext cx="3883972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998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720_ㄱㄷ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55076"/>
      </a:accent1>
      <a:accent2>
        <a:srgbClr val="1D7CAD"/>
      </a:accent2>
      <a:accent3>
        <a:srgbClr val="56D8F7"/>
      </a:accent3>
      <a:accent4>
        <a:srgbClr val="38506A"/>
      </a:accent4>
      <a:accent5>
        <a:srgbClr val="F9AC61"/>
      </a:accent5>
      <a:accent6>
        <a:srgbClr val="F5E7D2"/>
      </a:accent6>
      <a:hlink>
        <a:srgbClr val="3F3F3F"/>
      </a:hlink>
      <a:folHlink>
        <a:srgbClr val="3F3F3F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113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hani</dc:creator>
  <cp:lastModifiedBy>Windows 사용자</cp:lastModifiedBy>
  <cp:revision>29</cp:revision>
  <dcterms:created xsi:type="dcterms:W3CDTF">2020-07-20T00:13:37Z</dcterms:created>
  <dcterms:modified xsi:type="dcterms:W3CDTF">2020-08-14T10:15:01Z</dcterms:modified>
</cp:coreProperties>
</file>