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08" r:id="rId3"/>
    <p:sldId id="269" r:id="rId4"/>
    <p:sldId id="413" r:id="rId5"/>
    <p:sldId id="412" r:id="rId6"/>
    <p:sldId id="41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44" y="11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DFF22-8C85-422C-9519-29E19898E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F96BD2-AD9C-4F45-B3BC-06338EF26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7DDC0A-F134-4987-BB36-073E0092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E334-438B-46D7-8796-DAEE90C806C3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45BBA-72D0-4142-B3A1-8FC5C9E6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C2FD0C-2465-40D9-A1FB-3982D1BD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9A72-8F00-45C9-98E9-AA145B16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8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1BAB5-8890-4072-BC36-370F44B5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C92FBE-9207-4C51-B495-9F38B1BFD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AA434-5A80-49E5-9DCA-ACCEC8A0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E334-438B-46D7-8796-DAEE90C806C3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A245A-1252-48AC-A019-B145294E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14258-894E-499B-8E11-E2E370F9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9A72-8F00-45C9-98E9-AA145B16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95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78022A-900A-46D8-AD42-C8799143F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81E7D3-E957-4CD3-87B2-F011D8CFE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FFF06-D457-41EF-A67C-29A42821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E334-438B-46D7-8796-DAEE90C806C3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ADB43-A300-4C25-9263-D685269F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FB263-228E-45EB-A888-496B5BB4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9A72-8F00-45C9-98E9-AA145B16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857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A71D4-0320-4890-9940-76D5E0FE68D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00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8EA66-90E3-41B6-A0D5-1341F0BAAEF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94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067A7-B779-4D03-A8C8-E9385FCFBDA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624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78EBF-C794-48B2-811E-141F5F0ABBA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829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DD417-FFA9-4320-BE95-A0F0647128D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563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FBC2C-4D0C-4BA8-82D2-23534DE7DA4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513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6DD64-A887-4A11-A03D-BB3FB248CFA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550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C1BE2-F6B6-4B4F-9FD4-30E9D08E359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34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78388-BF58-44A1-91EE-12DE73B5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CC66B-F291-4DFE-949C-B1632FCC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D9A82-FF39-4B58-B48D-3A7E05B8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E334-438B-46D7-8796-DAEE90C806C3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57A76-E3A0-472A-AE39-8FF596AC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8E6B7-80A2-4DFF-AA9A-7F3A33A1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9A72-8F00-45C9-98E9-AA145B16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847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70146-D289-4F63-96AC-7D34EA2EC1B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205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56651-BBBD-4B37-A570-5652CF5B230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4764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0F150-596A-4235-BD3A-C4786BEC932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4455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53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22FF7-B34A-48CC-B9F4-B74F5EF0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AA9513-AA59-4E01-806B-F5B7BB3DB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FDB9CC-3A94-4D90-91CD-A2ECEAB9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E334-438B-46D7-8796-DAEE90C806C3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D4527-E4BF-45D8-A1E6-606DA249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B3BF4-98BB-44B0-8EC5-7ACC23B8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9A72-8F00-45C9-98E9-AA145B16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3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FEF19-F0FB-47FA-A52D-94A424FB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16A6BD-9D46-4348-84F5-4F3F5B8FE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61356F-4650-4F51-ABB1-12DEEB4DB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1E4F25-FAA3-4E51-8B47-E52B89DB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E334-438B-46D7-8796-DAEE90C806C3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8B0FA8-39FF-474E-BF90-10CA819B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A79DD2-06D6-4F20-B37E-2FE85E69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9A72-8F00-45C9-98E9-AA145B16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75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760A1-EB32-42EE-8EA6-3A9CB4CB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FA8A62-DA5D-4B8B-97DD-D6A83A78D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B0048F-792A-43A9-877F-10C8A0F80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6D7FC1-6D51-42E5-9A0D-091477E75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5580D6-DC49-45C3-B6BC-68A5706A4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9A2C4A-5925-4C95-B44C-774DF270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E334-438B-46D7-8796-DAEE90C806C3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FB3616-B3E9-463D-BA7A-BEBB04F1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3C0993-7A7F-40DD-971C-4BEC7253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9A72-8F00-45C9-98E9-AA145B16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41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D5A74-B0F6-43D0-BE1F-A7A378D2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9D31F7-3FD3-4E8A-A491-B8A1D997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E334-438B-46D7-8796-DAEE90C806C3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5AA59-77C0-4215-95FA-225812D8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7B0BEF-3DC3-45AA-A7A1-A469FA3A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9A72-8F00-45C9-98E9-AA145B16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10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4C5C3C-747A-4895-B9FD-3E044228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E334-438B-46D7-8796-DAEE90C806C3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2803E7-EB41-46EB-A644-399964D2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F4198-3260-48AB-9657-2D4BBB21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9A72-8F00-45C9-98E9-AA145B16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95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CEB78-B9DA-45CE-BF3C-79088446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F171EA-2116-48CF-AAEE-A025941E0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D201A5-83CF-4CF6-A5BB-1A94A6018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625D4D-7838-404E-AE19-CE0BC8D0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E334-438B-46D7-8796-DAEE90C806C3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EBE0F-A4DB-453A-9B41-1189B537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F2C246-1F94-426D-9386-BF4EF52C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9A72-8F00-45C9-98E9-AA145B16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5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550FD-48B6-4829-A552-145AC890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279962-7AE9-4B5C-8DE0-B00B82262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C4A137-1DA6-4347-AA01-8C26665CA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D9E399-1A17-4C99-9964-ADA0F2E0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E334-438B-46D7-8796-DAEE90C806C3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3ED641-3308-40E5-A1B9-282C1856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8BE083-478D-41C0-9317-DCE73C80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9A72-8F00-45C9-98E9-AA145B16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CBD21A-BED1-4291-8A4A-DFD2EA383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426098-84DE-4650-ABF1-C56A60713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3723B-749D-46F2-9505-DC8E4F12F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DE334-438B-46D7-8796-DAEE90C806C3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34C24-FD7A-4D3D-BDA9-232FE635F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C8189-4CDB-478E-8319-CD9F17707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99A72-8F00-45C9-98E9-AA145B16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8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3E537C6-9A04-494C-9992-6AD8C858289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36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&#44172;&#51076;%20&#54540;&#47112;&#51060;%20&#50689;&#49345;.mp4" TargetMode="Externa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>
            <a:extLst>
              <a:ext uri="{FF2B5EF4-FFF2-40B4-BE49-F238E27FC236}">
                <a16:creationId xmlns:a16="http://schemas.microsoft.com/office/drawing/2014/main" id="{2B25646A-ECA7-41DC-9C1B-C4176E9BE77D}"/>
              </a:ext>
            </a:extLst>
          </p:cNvPr>
          <p:cNvSpPr txBox="1">
            <a:spLocks/>
          </p:cNvSpPr>
          <p:nvPr/>
        </p:nvSpPr>
        <p:spPr bwMode="gray">
          <a:xfrm>
            <a:off x="528795" y="-3845"/>
            <a:ext cx="11134410" cy="1073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게임명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귀신런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GwisinRun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5D23FF0-2097-47D3-A782-EDC51ED45DEA}"/>
              </a:ext>
            </a:extLst>
          </p:cNvPr>
          <p:cNvCxnSpPr>
            <a:cxnSpLocks/>
          </p:cNvCxnSpPr>
          <p:nvPr/>
        </p:nvCxnSpPr>
        <p:spPr>
          <a:xfrm>
            <a:off x="424873" y="901729"/>
            <a:ext cx="113330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그림 개체 틀 6">
            <a:extLst>
              <a:ext uri="{FF2B5EF4-FFF2-40B4-BE49-F238E27FC236}">
                <a16:creationId xmlns:a16="http://schemas.microsoft.com/office/drawing/2014/main" id="{B16C1A4D-1CFF-4794-A524-A1B8A22255AE}"/>
              </a:ext>
            </a:extLst>
          </p:cNvPr>
          <p:cNvSpPr txBox="1">
            <a:spLocks/>
          </p:cNvSpPr>
          <p:nvPr/>
        </p:nvSpPr>
        <p:spPr>
          <a:xfrm>
            <a:off x="424873" y="1551963"/>
            <a:ext cx="4642518" cy="445761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>
            <a:normAutofit/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목차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ko-KR" altLang="en-US" sz="2000" b="0" dirty="0">
                <a:solidFill>
                  <a:prstClr val="black"/>
                </a:solidFill>
                <a:latin typeface="맑은 고딕" panose="020B0503020000020004" pitchFamily="50" charset="-127"/>
              </a:rPr>
              <a:t>게임 소개 및 개요</a:t>
            </a:r>
            <a:endParaRPr lang="en-US" altLang="ko-KR" sz="2000" b="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ko-KR" altLang="en-US" sz="2000" b="0" dirty="0">
                <a:solidFill>
                  <a:prstClr val="black"/>
                </a:solidFill>
                <a:latin typeface="맑은 고딕" panose="020B0503020000020004" pitchFamily="50" charset="-127"/>
              </a:rPr>
              <a:t>플레이 영상</a:t>
            </a:r>
            <a:endParaRPr lang="en-US" altLang="ko-KR" sz="2000" b="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0" marR="0" lvl="0" indent="0" algn="ctr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컨벤션 정리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lvl="0" indent="0" algn="ctr">
              <a:lnSpc>
                <a:spcPct val="150000"/>
              </a:lnSpc>
              <a:buNone/>
              <a:defRPr/>
            </a:pPr>
            <a:r>
              <a:rPr lang="ko-KR" altLang="en-US" sz="20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분장 및 업무별 </a:t>
            </a:r>
            <a:r>
              <a:rPr lang="ko-KR" altLang="en-US" sz="2000" b="0" dirty="0">
                <a:solidFill>
                  <a:prstClr val="black"/>
                </a:solidFill>
                <a:latin typeface="맑은 고딕" panose="020B0503020000020004" pitchFamily="50" charset="-127"/>
              </a:rPr>
              <a:t>핵심 구현 내용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질의 응답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2" descr="https://cdn.discordapp.com/attachments/1364746224162312356/1369576550495944704/4bd6d02bba221fe6.png?ex=681c5d0f&amp;is=681b0b8f&amp;hm=6270b6fd912e2dfe4b460475b819f44d6da5733ae96edc2e4d1cf5e6c639b72e&amp;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91" y="1551963"/>
            <a:ext cx="6690500" cy="445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33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>
            <a:extLst>
              <a:ext uri="{FF2B5EF4-FFF2-40B4-BE49-F238E27FC236}">
                <a16:creationId xmlns:a16="http://schemas.microsoft.com/office/drawing/2014/main" id="{2B25646A-ECA7-41DC-9C1B-C4176E9BE77D}"/>
              </a:ext>
            </a:extLst>
          </p:cNvPr>
          <p:cNvSpPr txBox="1">
            <a:spLocks/>
          </p:cNvSpPr>
          <p:nvPr/>
        </p:nvSpPr>
        <p:spPr bwMode="gray">
          <a:xfrm>
            <a:off x="528795" y="-3845"/>
            <a:ext cx="11134410" cy="1073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게임명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귀신런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GwisinRun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5D23FF0-2097-47D3-A782-EDC51ED45DEA}"/>
              </a:ext>
            </a:extLst>
          </p:cNvPr>
          <p:cNvCxnSpPr>
            <a:cxnSpLocks/>
          </p:cNvCxnSpPr>
          <p:nvPr/>
        </p:nvCxnSpPr>
        <p:spPr>
          <a:xfrm>
            <a:off x="424873" y="1560948"/>
            <a:ext cx="113330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4E1F71-3938-43D0-B809-0AE7462B6D78}"/>
              </a:ext>
            </a:extLst>
          </p:cNvPr>
          <p:cNvSpPr/>
          <p:nvPr/>
        </p:nvSpPr>
        <p:spPr>
          <a:xfrm>
            <a:off x="517047" y="829133"/>
            <a:ext cx="11134410" cy="731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게임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개요 </a:t>
            </a:r>
          </a:p>
        </p:txBody>
      </p:sp>
      <p:sp>
        <p:nvSpPr>
          <p:cNvPr id="12" name="그림 개체 틀 6">
            <a:extLst>
              <a:ext uri="{FF2B5EF4-FFF2-40B4-BE49-F238E27FC236}">
                <a16:creationId xmlns:a16="http://schemas.microsoft.com/office/drawing/2014/main" id="{B16C1A4D-1CFF-4794-A524-A1B8A22255AE}"/>
              </a:ext>
            </a:extLst>
          </p:cNvPr>
          <p:cNvSpPr txBox="1">
            <a:spLocks/>
          </p:cNvSpPr>
          <p:nvPr/>
        </p:nvSpPr>
        <p:spPr>
          <a:xfrm>
            <a:off x="424873" y="1801097"/>
            <a:ext cx="4960859" cy="483983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>
            <a:normAutofit/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게임 장르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0" dirty="0">
                <a:solidFill>
                  <a:prstClr val="black"/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2000" b="0" dirty="0">
                <a:solidFill>
                  <a:prstClr val="black"/>
                </a:solidFill>
                <a:latin typeface="맑은 고딕" panose="020B0503020000020004" pitchFamily="50" charset="-127"/>
              </a:rPr>
              <a:t>인칭 캐주얼 </a:t>
            </a:r>
            <a:r>
              <a:rPr lang="ko-KR" altLang="en-US" sz="2000" b="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호러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목표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- </a:t>
            </a:r>
            <a:r>
              <a:rPr lang="ko-KR" altLang="en-US" sz="2000" b="0" dirty="0">
                <a:solidFill>
                  <a:prstClr val="black"/>
                </a:solidFill>
                <a:latin typeface="맑은 고딕" panose="020B0503020000020004" pitchFamily="50" charset="-127"/>
              </a:rPr>
              <a:t>스테이지 탈출 기록 측정 및 갱신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타깃 플랫폼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- </a:t>
            </a:r>
            <a:r>
              <a:rPr lang="en-US" altLang="ko-KR" sz="2000" b="0" dirty="0">
                <a:solidFill>
                  <a:prstClr val="black"/>
                </a:solidFill>
                <a:latin typeface="맑은 고딕" panose="020B0503020000020004" pitchFamily="50" charset="-127"/>
              </a:rPr>
              <a:t>PC (Unity)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게임 특징</a:t>
            </a:r>
            <a:endParaRPr lang="en-US" altLang="ko-KR" sz="2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</a:endParaRP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altLang="ko-KR" sz="2000" b="0" dirty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ko-KR" altLang="en-US" sz="2000" b="0" dirty="0">
                <a:solidFill>
                  <a:prstClr val="black"/>
                </a:solidFill>
                <a:latin typeface="맑은 고딕" panose="020B0503020000020004" pitchFamily="50" charset="-127"/>
              </a:rPr>
              <a:t>탐색 </a:t>
            </a:r>
            <a:r>
              <a:rPr lang="en-US" altLang="ko-KR" sz="2000" b="0" dirty="0">
                <a:solidFill>
                  <a:prstClr val="black"/>
                </a:solidFill>
                <a:latin typeface="맑은 고딕" panose="020B0503020000020004" pitchFamily="50" charset="-127"/>
              </a:rPr>
              <a:t>+ </a:t>
            </a:r>
            <a:r>
              <a:rPr lang="ko-KR" altLang="en-US" sz="2000" b="0" dirty="0">
                <a:solidFill>
                  <a:prstClr val="black"/>
                </a:solidFill>
                <a:latin typeface="맑은 고딕" panose="020B0503020000020004" pitchFamily="50" charset="-127"/>
              </a:rPr>
              <a:t>생존 기반의 가벼운 공포 체험</a:t>
            </a:r>
            <a:endParaRPr lang="en-US" altLang="ko-KR" sz="2000" b="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hlinkClick r:id="rId2" action="ppaction://hlinkfile"/>
              </a:rPr>
              <a:t>플레이 영상 </a:t>
            </a:r>
            <a:r>
              <a:rPr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첨부자료 참고</a:t>
            </a:r>
            <a:r>
              <a:rPr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)</a:t>
            </a:r>
          </a:p>
          <a:p>
            <a:pPr marL="0" lvl="0" indent="0">
              <a:lnSpc>
                <a:spcPct val="150000"/>
              </a:lnSpc>
              <a:buNone/>
              <a:defRPr/>
            </a:pPr>
            <a:endParaRPr lang="en-US" altLang="ko-KR" sz="2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</a:endParaRPr>
          </a:p>
        </p:txBody>
      </p:sp>
      <p:pic>
        <p:nvPicPr>
          <p:cNvPr id="1026" name="Picture 2" descr="https://cdn.discordapp.com/attachments/1364746224162312356/1369576550495944704/4bd6d02bba221fe6.png?ex=681c5d0f&amp;is=681b0b8f&amp;hm=6270b6fd912e2dfe4b460475b819f44d6da5733ae96edc2e4d1cf5e6c639b72e&amp;=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" r="5264"/>
          <a:stretch/>
        </p:blipFill>
        <p:spPr bwMode="auto">
          <a:xfrm>
            <a:off x="5201173" y="1801097"/>
            <a:ext cx="6556717" cy="483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67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6">
            <a:extLst>
              <a:ext uri="{FF2B5EF4-FFF2-40B4-BE49-F238E27FC236}">
                <a16:creationId xmlns:a16="http://schemas.microsoft.com/office/drawing/2014/main" id="{B16C1A4D-1CFF-4794-A524-A1B8A22255AE}"/>
              </a:ext>
            </a:extLst>
          </p:cNvPr>
          <p:cNvSpPr txBox="1">
            <a:spLocks/>
          </p:cNvSpPr>
          <p:nvPr/>
        </p:nvSpPr>
        <p:spPr>
          <a:xfrm>
            <a:off x="424873" y="906012"/>
            <a:ext cx="11226584" cy="562901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>
            <a:normAutofit/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buFontTx/>
              <a:buChar char="-"/>
              <a:defRPr/>
            </a:pPr>
            <a:endParaRPr lang="en-US" altLang="ko-KR" b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buFontTx/>
              <a:buChar char="-"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5D23FF0-2097-47D3-A782-EDC51ED45DEA}"/>
              </a:ext>
            </a:extLst>
          </p:cNvPr>
          <p:cNvCxnSpPr>
            <a:cxnSpLocks/>
          </p:cNvCxnSpPr>
          <p:nvPr/>
        </p:nvCxnSpPr>
        <p:spPr>
          <a:xfrm>
            <a:off x="424873" y="731815"/>
            <a:ext cx="113330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4E1F71-3938-43D0-B809-0AE7462B6D78}"/>
              </a:ext>
            </a:extLst>
          </p:cNvPr>
          <p:cNvSpPr/>
          <p:nvPr/>
        </p:nvSpPr>
        <p:spPr>
          <a:xfrm>
            <a:off x="517047" y="0"/>
            <a:ext cx="11134410" cy="731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ko-KR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컨벤션 정리</a:t>
            </a:r>
            <a:endParaRPr lang="en-US" altLang="ko-KR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967265"/>
              </p:ext>
            </p:extLst>
          </p:nvPr>
        </p:nvGraphicFramePr>
        <p:xfrm>
          <a:off x="5729680" y="1778827"/>
          <a:ext cx="5556537" cy="437748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51159">
                  <a:extLst>
                    <a:ext uri="{9D8B030D-6E8A-4147-A177-3AD203B41FA5}">
                      <a16:colId xmlns:a16="http://schemas.microsoft.com/office/drawing/2014/main" val="3930660381"/>
                    </a:ext>
                  </a:extLst>
                </a:gridCol>
                <a:gridCol w="4105378">
                  <a:extLst>
                    <a:ext uri="{9D8B030D-6E8A-4147-A177-3AD203B41FA5}">
                      <a16:colId xmlns:a16="http://schemas.microsoft.com/office/drawing/2014/main" val="2845865864"/>
                    </a:ext>
                  </a:extLst>
                </a:gridCol>
              </a:tblGrid>
              <a:tr h="46510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Type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내용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7978"/>
                  </a:ext>
                </a:extLst>
              </a:tr>
              <a:tr h="79341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Feat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새로운 기능 추가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기존의 기능을 요구 사항에 맞추어 수정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445967202"/>
                  </a:ext>
                </a:extLst>
              </a:tr>
              <a:tr h="46510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기능에 대한 버그 수정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7263883"/>
                  </a:ext>
                </a:extLst>
              </a:tr>
              <a:tr h="46510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프로젝트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기타 환경 설정 등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485315647"/>
                  </a:ext>
                </a:extLst>
              </a:tr>
              <a:tr h="46510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Chore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그 외 기타 수정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79947506"/>
                  </a:ext>
                </a:extLst>
              </a:tr>
              <a:tr h="46510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Docs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문서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ko-KR" altLang="en-US" dirty="0">
                          <a:effectLst/>
                        </a:rPr>
                        <a:t>주석 수정</a:t>
                      </a:r>
                      <a:r>
                        <a:rPr lang="en-US" altLang="ko-KR" dirty="0"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32997942"/>
                  </a:ext>
                </a:extLst>
              </a:tr>
              <a:tr h="79341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Refactor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기능의 변화가 아닌 코드 리팩터링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51914418"/>
                  </a:ext>
                </a:extLst>
              </a:tr>
              <a:tr h="46510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Test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테스트 코드 추가</a:t>
                      </a:r>
                      <a:r>
                        <a:rPr lang="en-US" altLang="ko-KR" dirty="0">
                          <a:effectLst/>
                        </a:rPr>
                        <a:t>/</a:t>
                      </a:r>
                      <a:r>
                        <a:rPr lang="ko-KR" altLang="en-US" dirty="0">
                          <a:effectLst/>
                        </a:rPr>
                        <a:t>수정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27317533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5729680" y="1204500"/>
            <a:ext cx="15016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Git</a:t>
            </a:r>
            <a:r>
              <a:rPr lang="en-US" altLang="ko-K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컨벤션</a:t>
            </a:r>
            <a:endParaRPr lang="ko-KR" altLang="en-US" sz="2000" b="1" dirty="0"/>
          </a:p>
        </p:txBody>
      </p:sp>
      <p:sp>
        <p:nvSpPr>
          <p:cNvPr id="35" name="직사각형 34"/>
          <p:cNvSpPr/>
          <p:nvPr/>
        </p:nvSpPr>
        <p:spPr>
          <a:xfrm>
            <a:off x="870073" y="1110116"/>
            <a:ext cx="4362092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코드 컨벤션 </a:t>
            </a:r>
            <a:r>
              <a:rPr lang="en-US" altLang="ko-K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- Unity C# </a:t>
            </a:r>
            <a:r>
              <a:rPr lang="ko-KR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가이드 기준</a:t>
            </a:r>
            <a:endParaRPr lang="en-US" altLang="ko-K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86" y="1883546"/>
            <a:ext cx="4226465" cy="2626911"/>
          </a:xfrm>
          <a:prstGeom prst="rect">
            <a:avLst/>
          </a:prstGeom>
        </p:spPr>
      </p:pic>
      <p:pic>
        <p:nvPicPr>
          <p:cNvPr id="11" name="Picture 2" descr="https://cdn.discordapp.com/attachments/1364746224162312356/1369576550495944704/4bd6d02bba221fe6.png?ex=681c5d0f&amp;is=681b0b8f&amp;hm=6270b6fd912e2dfe4b460475b819f44d6da5733ae96edc2e4d1cf5e6c639b72e&amp;=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335" b="82450" l="51644" r="90499">
                        <a14:foregroundMark x1="64799" y1="31627" x2="70767" y2="51737"/>
                        <a14:foregroundMark x1="66382" y1="27605" x2="61876" y2="39305"/>
                        <a14:foregroundMark x1="73691" y1="28885" x2="80268" y2="39671"/>
                        <a14:foregroundMark x1="73203" y1="35101" x2="81851" y2="46984"/>
                        <a14:foregroundMark x1="69671" y1="38574" x2="73812" y2="50457"/>
                        <a14:foregroundMark x1="64921" y1="41133" x2="67966" y2="519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87" r="5264"/>
          <a:stretch/>
        </p:blipFill>
        <p:spPr bwMode="auto">
          <a:xfrm>
            <a:off x="10549875" y="-1205"/>
            <a:ext cx="1208016" cy="89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69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6">
            <a:extLst>
              <a:ext uri="{FF2B5EF4-FFF2-40B4-BE49-F238E27FC236}">
                <a16:creationId xmlns:a16="http://schemas.microsoft.com/office/drawing/2014/main" id="{B16C1A4D-1CFF-4794-A524-A1B8A22255AE}"/>
              </a:ext>
            </a:extLst>
          </p:cNvPr>
          <p:cNvSpPr txBox="1">
            <a:spLocks/>
          </p:cNvSpPr>
          <p:nvPr/>
        </p:nvSpPr>
        <p:spPr>
          <a:xfrm>
            <a:off x="424874" y="1811006"/>
            <a:ext cx="2143756" cy="472401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>
            <a:normAutofit fontScale="92500"/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7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Rio-Song-kr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팀장</a:t>
            </a:r>
            <a:r>
              <a:rPr lang="en-US" altLang="ko-KR" sz="17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전반적인 </a:t>
            </a:r>
            <a:r>
              <a:rPr lang="en-US" altLang="ko-KR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Project Management</a:t>
            </a:r>
          </a:p>
          <a:p>
            <a:pPr lvl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게임 타이틀 씬</a:t>
            </a:r>
            <a:endParaRPr lang="en-US" altLang="ko-KR" sz="1400" b="0" dirty="0">
              <a:solidFill>
                <a:srgbClr val="4B4B4B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게임 오버 씬</a:t>
            </a:r>
            <a:endParaRPr lang="en-US" altLang="ko-KR" sz="1400" b="0" dirty="0">
              <a:solidFill>
                <a:srgbClr val="4B4B4B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게임 옵션 기능 </a:t>
            </a:r>
            <a:r>
              <a:rPr lang="en-US" altLang="ko-KR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키 설정 및 밝기 조정 등등</a:t>
            </a:r>
            <a:r>
              <a:rPr lang="en-US" altLang="ko-KR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)</a:t>
            </a:r>
          </a:p>
          <a:p>
            <a:pPr lvl="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SFX </a:t>
            </a: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및 </a:t>
            </a:r>
            <a:r>
              <a:rPr lang="en-US" altLang="ko-KR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FX</a:t>
            </a:r>
          </a:p>
          <a:p>
            <a:pPr lvl="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Post Processing</a:t>
            </a:r>
          </a:p>
          <a:p>
            <a:pPr lvl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게임 전반에 사용되는 </a:t>
            </a:r>
            <a:r>
              <a:rPr lang="en-US" altLang="ko-KR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UI(</a:t>
            </a: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전역</a:t>
            </a:r>
            <a:r>
              <a:rPr lang="en-US" altLang="ko-KR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)</a:t>
            </a:r>
          </a:p>
          <a:p>
            <a:pPr lvl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b="0" dirty="0" err="1">
                <a:solidFill>
                  <a:srgbClr val="4B4B4B"/>
                </a:solidFill>
                <a:latin typeface="맑은 고딕" panose="020B0503020000020004" pitchFamily="50" charset="-127"/>
              </a:rPr>
              <a:t>리팩토링</a:t>
            </a:r>
            <a:endParaRPr lang="ko-KR" altLang="en-US" sz="1400" b="0" dirty="0">
              <a:solidFill>
                <a:srgbClr val="4B4B4B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전체적인 통합</a:t>
            </a:r>
            <a:r>
              <a:rPr lang="en-US" altLang="ko-KR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(Merge) </a:t>
            </a: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작업</a:t>
            </a:r>
            <a:endParaRPr lang="en-US" altLang="ko-KR" sz="1400" b="0" dirty="0">
              <a:solidFill>
                <a:srgbClr val="4B4B4B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그림 개체 틀 6">
            <a:extLst>
              <a:ext uri="{FF2B5EF4-FFF2-40B4-BE49-F238E27FC236}">
                <a16:creationId xmlns:a16="http://schemas.microsoft.com/office/drawing/2014/main" id="{EDAAA366-038C-443E-A8F6-AEFE7F471928}"/>
              </a:ext>
            </a:extLst>
          </p:cNvPr>
          <p:cNvSpPr txBox="1">
            <a:spLocks/>
          </p:cNvSpPr>
          <p:nvPr/>
        </p:nvSpPr>
        <p:spPr>
          <a:xfrm>
            <a:off x="2722188" y="1811006"/>
            <a:ext cx="2143757" cy="472401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>
            <a:normAutofit/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PHSTD(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플레이어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R="0" lvl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이동 및 조작</a:t>
            </a:r>
            <a:endParaRPr lang="en-US" altLang="ko-KR" sz="1400" b="0" dirty="0">
              <a:solidFill>
                <a:srgbClr val="4B4B4B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아이템 집기</a:t>
            </a:r>
            <a:r>
              <a:rPr lang="en-US" altLang="ko-KR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 (Interact)</a:t>
            </a:r>
          </a:p>
          <a:p>
            <a:pPr lvl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공격 받았을 때 </a:t>
            </a:r>
            <a:r>
              <a:rPr lang="ko-KR" altLang="en-US" sz="1400" b="0" dirty="0" err="1">
                <a:solidFill>
                  <a:srgbClr val="4B4B4B"/>
                </a:solidFill>
                <a:latin typeface="맑은 고딕" panose="020B0503020000020004" pitchFamily="50" charset="-127"/>
              </a:rPr>
              <a:t>피감소</a:t>
            </a:r>
            <a:endParaRPr lang="en-US" altLang="ko-KR" sz="1400" b="0" dirty="0">
              <a:solidFill>
                <a:srgbClr val="4B4B4B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b="0" dirty="0" err="1">
                <a:solidFill>
                  <a:srgbClr val="4B4B4B"/>
                </a:solidFill>
                <a:latin typeface="맑은 고딕" panose="020B0503020000020004" pitchFamily="50" charset="-127"/>
              </a:rPr>
              <a:t>스테미너</a:t>
            </a: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 기능</a:t>
            </a:r>
            <a:r>
              <a:rPr lang="en-US" altLang="ko-KR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달리기</a:t>
            </a:r>
            <a:r>
              <a:rPr lang="en-US" altLang="ko-KR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)</a:t>
            </a:r>
          </a:p>
          <a:p>
            <a:pPr lvl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숨기</a:t>
            </a:r>
            <a:r>
              <a:rPr lang="en-US" altLang="ko-KR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 앉기 기능</a:t>
            </a:r>
            <a:endParaRPr lang="en-US" altLang="ko-KR" sz="1400" b="0" dirty="0">
              <a:solidFill>
                <a:srgbClr val="4B4B4B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몬스터 제작 지원</a:t>
            </a:r>
            <a:endParaRPr lang="en-US" altLang="ko-KR" sz="1400" b="0" dirty="0">
              <a:solidFill>
                <a:srgbClr val="4B4B4B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b="0" dirty="0" err="1">
                <a:solidFill>
                  <a:srgbClr val="4B4B4B"/>
                </a:solidFill>
                <a:latin typeface="맑은 고딕" panose="020B0503020000020004" pitchFamily="50" charset="-127"/>
              </a:rPr>
              <a:t>리팩토링</a:t>
            </a:r>
            <a:endParaRPr lang="en-US" altLang="ko-KR" sz="1400" b="0" dirty="0">
              <a:solidFill>
                <a:srgbClr val="4B4B4B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그림 개체 틀 6">
            <a:extLst>
              <a:ext uri="{FF2B5EF4-FFF2-40B4-BE49-F238E27FC236}">
                <a16:creationId xmlns:a16="http://schemas.microsoft.com/office/drawing/2014/main" id="{EC80A388-C511-4CC7-94F1-3147704FE417}"/>
              </a:ext>
            </a:extLst>
          </p:cNvPr>
          <p:cNvSpPr txBox="1">
            <a:spLocks/>
          </p:cNvSpPr>
          <p:nvPr/>
        </p:nvSpPr>
        <p:spPr>
          <a:xfrm>
            <a:off x="5019503" y="1811006"/>
            <a:ext cx="2143757" cy="472401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>
            <a:normAutofit/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4dimonk(</a:t>
            </a:r>
            <a:r>
              <a:rPr lang="ko-KR" altLang="en-US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r>
              <a:rPr lang="en-US" altLang="ko-KR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맵 트리거 및 이벤트를 위한 </a:t>
            </a:r>
            <a:r>
              <a:rPr lang="en-US" altLang="ko-KR" sz="1400" b="0" dirty="0" err="1">
                <a:solidFill>
                  <a:srgbClr val="4B4B4B"/>
                </a:solidFill>
                <a:latin typeface="맑은 고딕" panose="020B0503020000020004" pitchFamily="50" charset="-127"/>
              </a:rPr>
              <a:t>GameObject</a:t>
            </a:r>
            <a:endParaRPr lang="en-US" altLang="ko-KR" sz="1400" b="0" dirty="0">
              <a:solidFill>
                <a:srgbClr val="4B4B4B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양방향 문 열기</a:t>
            </a:r>
            <a:endParaRPr lang="en-US" altLang="ko-KR" sz="1400" b="0" dirty="0">
              <a:solidFill>
                <a:srgbClr val="4B4B4B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철창 열림 스위치</a:t>
            </a:r>
            <a:endParaRPr lang="en-US" altLang="ko-KR" sz="1400" b="0" dirty="0">
              <a:solidFill>
                <a:srgbClr val="4B4B4B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서랍 열기 구현</a:t>
            </a:r>
            <a:endParaRPr lang="en-US" altLang="ko-KR" sz="1400" b="0" dirty="0">
              <a:solidFill>
                <a:srgbClr val="4B4B4B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b="0" dirty="0" err="1">
                <a:solidFill>
                  <a:srgbClr val="4B4B4B"/>
                </a:solidFill>
                <a:latin typeface="맑은 고딕" panose="020B0503020000020004" pitchFamily="50" charset="-127"/>
              </a:rPr>
              <a:t>체력바</a:t>
            </a:r>
            <a:r>
              <a:rPr lang="en-US" altLang="ko-KR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b="0" dirty="0" err="1">
                <a:solidFill>
                  <a:srgbClr val="4B4B4B"/>
                </a:solidFill>
                <a:latin typeface="맑은 고딕" panose="020B0503020000020004" pitchFamily="50" charset="-127"/>
              </a:rPr>
              <a:t>스테미너바</a:t>
            </a:r>
            <a:r>
              <a:rPr lang="en-US" altLang="ko-KR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게임 </a:t>
            </a:r>
            <a:r>
              <a:rPr lang="en-US" altLang="ko-KR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UI </a:t>
            </a: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구현</a:t>
            </a:r>
            <a:endParaRPr lang="en-US" altLang="ko-KR" sz="1400" b="0" dirty="0">
              <a:solidFill>
                <a:srgbClr val="4B4B4B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아이템 상호작용 여부 출력 </a:t>
            </a:r>
            <a:r>
              <a:rPr lang="en-US" altLang="ko-KR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UI </a:t>
            </a: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구현</a:t>
            </a:r>
            <a:endParaRPr lang="en-US" altLang="ko-KR" sz="1400" b="0" dirty="0">
              <a:solidFill>
                <a:srgbClr val="4B4B4B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상호작용 가능한 오브젝트의 아웃라인 강조 기능</a:t>
            </a:r>
            <a:endParaRPr lang="en-US" altLang="ko-KR" sz="1400" b="0" dirty="0">
              <a:solidFill>
                <a:srgbClr val="4B4B4B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그림 개체 틀 6">
            <a:extLst>
              <a:ext uri="{FF2B5EF4-FFF2-40B4-BE49-F238E27FC236}">
                <a16:creationId xmlns:a16="http://schemas.microsoft.com/office/drawing/2014/main" id="{4C1C8695-F86F-433C-82E7-369D04018E66}"/>
              </a:ext>
            </a:extLst>
          </p:cNvPr>
          <p:cNvSpPr txBox="1">
            <a:spLocks/>
          </p:cNvSpPr>
          <p:nvPr/>
        </p:nvSpPr>
        <p:spPr>
          <a:xfrm>
            <a:off x="7316818" y="1811007"/>
            <a:ext cx="2143757" cy="472401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>
            <a:normAutofit/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DreamyWave(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몬스터</a:t>
            </a:r>
            <a:r>
              <a:rPr lang="en-US" altLang="ko-KR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>
              <a:lnSpc>
                <a:spcPct val="150000"/>
              </a:lnSpc>
              <a:buClrTx/>
              <a:buSzTx/>
              <a:buFontTx/>
              <a:buChar char="-"/>
              <a:tabLst/>
              <a:defRPr/>
            </a:pP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몬스터 랜덤 배회</a:t>
            </a:r>
            <a:endParaRPr lang="en-US" altLang="ko-KR" sz="1400" b="0" dirty="0">
              <a:solidFill>
                <a:srgbClr val="4B4B4B"/>
              </a:solidFill>
              <a:latin typeface="맑은 고딕" panose="020B0503020000020004" pitchFamily="50" charset="-127"/>
            </a:endParaRPr>
          </a:p>
          <a:p>
            <a:pPr marR="0">
              <a:lnSpc>
                <a:spcPct val="150000"/>
              </a:lnSpc>
              <a:buClrTx/>
              <a:buSzTx/>
              <a:buFontTx/>
              <a:buChar char="-"/>
              <a:tabLst/>
              <a:defRPr/>
            </a:pP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플레이어 감지 및 추적</a:t>
            </a:r>
            <a:endParaRPr lang="en-US" altLang="ko-KR" sz="1400" b="0" dirty="0">
              <a:solidFill>
                <a:srgbClr val="4B4B4B"/>
              </a:solidFill>
              <a:latin typeface="맑은 고딕" panose="020B0503020000020004" pitchFamily="50" charset="-127"/>
            </a:endParaRPr>
          </a:p>
          <a:p>
            <a:pPr marR="0">
              <a:lnSpc>
                <a:spcPct val="150000"/>
              </a:lnSpc>
              <a:buClrTx/>
              <a:buSzTx/>
              <a:buFontTx/>
              <a:buChar char="-"/>
              <a:tabLst/>
              <a:defRPr/>
            </a:pP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이동중 벽 부딪힘 방지</a:t>
            </a:r>
            <a:endParaRPr lang="en-US" altLang="ko-KR" sz="1400" b="0" dirty="0">
              <a:solidFill>
                <a:srgbClr val="4B4B4B"/>
              </a:solidFill>
              <a:latin typeface="맑은 고딕" panose="020B0503020000020004" pitchFamily="50" charset="-127"/>
            </a:endParaRPr>
          </a:p>
          <a:p>
            <a:pPr marR="0">
              <a:lnSpc>
                <a:spcPct val="150000"/>
              </a:lnSpc>
              <a:buClrTx/>
              <a:buSzTx/>
              <a:buFontTx/>
              <a:buChar char="-"/>
              <a:tabLst/>
              <a:defRPr/>
            </a:pP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플레이어 공격</a:t>
            </a:r>
            <a:endParaRPr lang="en-US" altLang="ko-KR" sz="1400" b="0" dirty="0">
              <a:solidFill>
                <a:srgbClr val="4B4B4B"/>
              </a:solidFill>
              <a:latin typeface="맑은 고딕" panose="020B0503020000020004" pitchFamily="50" charset="-127"/>
            </a:endParaRPr>
          </a:p>
          <a:p>
            <a:pPr marR="0">
              <a:lnSpc>
                <a:spcPct val="150000"/>
              </a:lnSpc>
              <a:buClrTx/>
              <a:buSzTx/>
              <a:buFontTx/>
              <a:buChar char="-"/>
              <a:tabLst/>
              <a:defRPr/>
            </a:pP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플레이어를 놓치면 마지막 발견 장소까지 추적</a:t>
            </a:r>
            <a:endParaRPr lang="en-US" altLang="ko-KR" b="0" dirty="0">
              <a:solidFill>
                <a:srgbClr val="4B4B4B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5D23FF0-2097-47D3-A782-EDC51ED45DEA}"/>
              </a:ext>
            </a:extLst>
          </p:cNvPr>
          <p:cNvCxnSpPr>
            <a:cxnSpLocks/>
          </p:cNvCxnSpPr>
          <p:nvPr/>
        </p:nvCxnSpPr>
        <p:spPr>
          <a:xfrm>
            <a:off x="424873" y="731815"/>
            <a:ext cx="113330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4E1F71-3938-43D0-B809-0AE7462B6D78}"/>
              </a:ext>
            </a:extLst>
          </p:cNvPr>
          <p:cNvSpPr/>
          <p:nvPr/>
        </p:nvSpPr>
        <p:spPr>
          <a:xfrm>
            <a:off x="517047" y="0"/>
            <a:ext cx="11134410" cy="731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ko-KR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업무 분장 및 업무별 핵심 구현 내용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1435" y="985621"/>
            <a:ext cx="590632" cy="571580"/>
          </a:xfrm>
          <a:prstGeom prst="rect">
            <a:avLst/>
          </a:prstGeom>
        </p:spPr>
      </p:pic>
      <p:sp>
        <p:nvSpPr>
          <p:cNvPr id="13" name="그림 개체 틀 6">
            <a:extLst>
              <a:ext uri="{FF2B5EF4-FFF2-40B4-BE49-F238E27FC236}">
                <a16:creationId xmlns:a16="http://schemas.microsoft.com/office/drawing/2014/main" id="{4C1C8695-F86F-433C-82E7-369D04018E66}"/>
              </a:ext>
            </a:extLst>
          </p:cNvPr>
          <p:cNvSpPr txBox="1">
            <a:spLocks/>
          </p:cNvSpPr>
          <p:nvPr/>
        </p:nvSpPr>
        <p:spPr>
          <a:xfrm>
            <a:off x="9614134" y="1811006"/>
            <a:ext cx="2143757" cy="472401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>
            <a:normAutofit/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Usanso(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아이템</a:t>
            </a:r>
            <a:r>
              <a:rPr lang="en-US" altLang="ko-KR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>
              <a:lnSpc>
                <a:spcPct val="150000"/>
              </a:lnSpc>
              <a:buClrTx/>
              <a:buSzTx/>
              <a:buFontTx/>
              <a:buChar char="-"/>
              <a:tabLst/>
              <a:defRPr/>
            </a:pP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아이템 획득</a:t>
            </a:r>
            <a:endParaRPr lang="en-US" altLang="ko-KR" sz="1400" b="0" dirty="0">
              <a:solidFill>
                <a:srgbClr val="4B4B4B"/>
              </a:solidFill>
              <a:latin typeface="맑은 고딕" panose="020B0503020000020004" pitchFamily="50" charset="-127"/>
            </a:endParaRPr>
          </a:p>
          <a:p>
            <a:pPr marR="0">
              <a:lnSpc>
                <a:spcPct val="150000"/>
              </a:lnSpc>
              <a:buClrTx/>
              <a:buSzTx/>
              <a:buFontTx/>
              <a:buChar char="-"/>
              <a:tabLst/>
              <a:defRPr/>
            </a:pPr>
            <a:r>
              <a:rPr lang="ko-KR" altLang="en-US" sz="1400" b="0" dirty="0" err="1">
                <a:solidFill>
                  <a:srgbClr val="4B4B4B"/>
                </a:solidFill>
                <a:latin typeface="맑은 고딕" panose="020B0503020000020004" pitchFamily="50" charset="-127"/>
              </a:rPr>
              <a:t>포션</a:t>
            </a: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 등 소모품 사용 구현</a:t>
            </a:r>
            <a:endParaRPr lang="en-US" altLang="ko-KR" sz="1400" b="0" dirty="0">
              <a:solidFill>
                <a:srgbClr val="4B4B4B"/>
              </a:solidFill>
              <a:latin typeface="맑은 고딕" panose="020B0503020000020004" pitchFamily="50" charset="-127"/>
            </a:endParaRPr>
          </a:p>
          <a:p>
            <a:pPr marR="0">
              <a:lnSpc>
                <a:spcPct val="150000"/>
              </a:lnSpc>
              <a:buClrTx/>
              <a:buSzTx/>
              <a:buFontTx/>
              <a:buChar char="-"/>
              <a:tabLst/>
              <a:defRPr/>
            </a:pPr>
            <a:r>
              <a:rPr lang="ko-KR" altLang="en-US" sz="1400" b="0" dirty="0" err="1">
                <a:solidFill>
                  <a:srgbClr val="4B4B4B"/>
                </a:solidFill>
                <a:latin typeface="맑은 고딕" panose="020B0503020000020004" pitchFamily="50" charset="-127"/>
              </a:rPr>
              <a:t>인벤토리</a:t>
            </a: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 구현</a:t>
            </a:r>
            <a:endParaRPr lang="en-US" altLang="ko-KR" sz="1400" b="0" dirty="0">
              <a:solidFill>
                <a:srgbClr val="4B4B4B"/>
              </a:solidFill>
              <a:latin typeface="맑은 고딕" panose="020B0503020000020004" pitchFamily="50" charset="-127"/>
            </a:endParaRPr>
          </a:p>
          <a:p>
            <a:pPr marR="0">
              <a:lnSpc>
                <a:spcPct val="150000"/>
              </a:lnSpc>
              <a:buClrTx/>
              <a:buSzTx/>
              <a:buFontTx/>
              <a:buChar char="-"/>
              <a:tabLst/>
              <a:defRPr/>
            </a:pPr>
            <a:r>
              <a:rPr lang="ko-KR" altLang="en-US" sz="1400" b="0" dirty="0">
                <a:solidFill>
                  <a:srgbClr val="4B4B4B"/>
                </a:solidFill>
                <a:latin typeface="맑은 고딕" panose="020B0503020000020004" pitchFamily="50" charset="-127"/>
              </a:rPr>
              <a:t>아이템 배치</a:t>
            </a:r>
            <a:endParaRPr lang="en-US" altLang="ko-KR" sz="1400" b="0" dirty="0">
              <a:solidFill>
                <a:srgbClr val="4B4B4B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 b="2307"/>
          <a:stretch/>
        </p:blipFill>
        <p:spPr>
          <a:xfrm>
            <a:off x="3446355" y="985621"/>
            <a:ext cx="695422" cy="5770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7012" y="1014200"/>
            <a:ext cx="628738" cy="5430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49206" y1="10169" x2="61905" y2="220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88616" y="1004673"/>
            <a:ext cx="600159" cy="5620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29032" y1="71930" x2="56452" y2="98246"/>
                        <a14:foregroundMark x1="77419" y1="75439" x2="35484" y2="96491"/>
                        <a14:foregroundMark x1="22581" y1="31579" x2="75806" y2="315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90696" y="1023725"/>
            <a:ext cx="590632" cy="543001"/>
          </a:xfrm>
          <a:prstGeom prst="rect">
            <a:avLst/>
          </a:prstGeom>
        </p:spPr>
      </p:pic>
      <p:pic>
        <p:nvPicPr>
          <p:cNvPr id="17" name="Picture 2" descr="https://cdn.discordapp.com/attachments/1364746224162312356/1369576550495944704/4bd6d02bba221fe6.png?ex=681c5d0f&amp;is=681b0b8f&amp;hm=6270b6fd912e2dfe4b460475b819f44d6da5733ae96edc2e4d1cf5e6c639b72e&amp;="/>
          <p:cNvPicPr>
            <a:picLocks noChangeAspect="1" noChangeArrowheads="1"/>
          </p:cNvPicPr>
          <p:nvPr/>
        </p:nvPicPr>
        <p:blipFill rotWithShape="1">
          <a:blip r:embed="rId12" cstate="hq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1335" b="82450" l="51644" r="90499">
                        <a14:foregroundMark x1="64799" y1="31627" x2="70767" y2="51737"/>
                        <a14:foregroundMark x1="66382" y1="27605" x2="61876" y2="39305"/>
                        <a14:foregroundMark x1="73691" y1="28885" x2="80268" y2="39671"/>
                        <a14:foregroundMark x1="73203" y1="35101" x2="81851" y2="46984"/>
                        <a14:foregroundMark x1="69671" y1="38574" x2="73812" y2="50457"/>
                        <a14:foregroundMark x1="64921" y1="41133" x2="67966" y2="519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87" r="5264"/>
          <a:stretch/>
        </p:blipFill>
        <p:spPr bwMode="auto">
          <a:xfrm>
            <a:off x="10549875" y="-1205"/>
            <a:ext cx="1208016" cy="89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36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5D23FF0-2097-47D3-A782-EDC51ED45DEA}"/>
              </a:ext>
            </a:extLst>
          </p:cNvPr>
          <p:cNvCxnSpPr>
            <a:cxnSpLocks/>
          </p:cNvCxnSpPr>
          <p:nvPr/>
        </p:nvCxnSpPr>
        <p:spPr>
          <a:xfrm>
            <a:off x="424873" y="1560948"/>
            <a:ext cx="113330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4E1F71-3938-43D0-B809-0AE7462B6D78}"/>
              </a:ext>
            </a:extLst>
          </p:cNvPr>
          <p:cNvSpPr/>
          <p:nvPr/>
        </p:nvSpPr>
        <p:spPr>
          <a:xfrm>
            <a:off x="517047" y="829133"/>
            <a:ext cx="11134410" cy="731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끝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 descr="https://cdn.discordapp.com/attachments/1364746224162312356/1369576550495944704/4bd6d02bba221fe6.png?ex=681c5d0f&amp;is=681b0b8f&amp;hm=6270b6fd912e2dfe4b460475b819f44d6da5733ae96edc2e4d1cf5e6c639b72e&amp;=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335" b="82450" l="51644" r="90499">
                        <a14:foregroundMark x1="64799" y1="31627" x2="70767" y2="51737"/>
                        <a14:foregroundMark x1="66382" y1="27605" x2="61876" y2="39305"/>
                        <a14:foregroundMark x1="73691" y1="28885" x2="80268" y2="39671"/>
                        <a14:foregroundMark x1="73203" y1="35101" x2="81851" y2="46984"/>
                        <a14:foregroundMark x1="69671" y1="38574" x2="73812" y2="50457"/>
                        <a14:foregroundMark x1="64921" y1="41133" x2="67966" y2="519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87" r="5264"/>
          <a:stretch/>
        </p:blipFill>
        <p:spPr bwMode="auto">
          <a:xfrm>
            <a:off x="650865" y="749182"/>
            <a:ext cx="1208016" cy="89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67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290</Words>
  <Application>Microsoft Office PowerPoint</Application>
  <PresentationFormat>와이드스크린</PresentationFormat>
  <Paragraphs>77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Office 테마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은정</dc:creator>
  <cp:lastModifiedBy>송덕원</cp:lastModifiedBy>
  <cp:revision>29</cp:revision>
  <dcterms:created xsi:type="dcterms:W3CDTF">2018-06-27T14:34:09Z</dcterms:created>
  <dcterms:modified xsi:type="dcterms:W3CDTF">2025-05-08T00:54:35Z</dcterms:modified>
</cp:coreProperties>
</file>