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70" r:id="rId14"/>
    <p:sldId id="268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학</a:t>
            </a:r>
            <a:r>
              <a:rPr lang="ko-KR" altLang="en-US" dirty="0" smtClean="0"/>
              <a:t>점이 </a:t>
            </a:r>
            <a:r>
              <a:rPr lang="ko-KR" altLang="en-US" dirty="0" smtClean="0">
                <a:solidFill>
                  <a:srgbClr val="C00000"/>
                </a:solidFill>
              </a:rPr>
              <a:t>낳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C00000"/>
                </a:solidFill>
              </a:rPr>
              <a:t>괴</a:t>
            </a:r>
            <a:r>
              <a:rPr lang="ko-KR" altLang="en-US" dirty="0" smtClean="0"/>
              <a:t>물들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18141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모바일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멀티미디어 프로그래밍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2000" dirty="0" smtClean="0"/>
              <a:t>컴퓨터공학과 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2012152049 </a:t>
            </a:r>
            <a:r>
              <a:rPr lang="ko-KR" altLang="en-US" sz="2000" dirty="0" err="1" smtClean="0"/>
              <a:t>황송식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2012154036 </a:t>
            </a:r>
            <a:r>
              <a:rPr lang="ko-KR" altLang="en-US" sz="2000" dirty="0" smtClean="0"/>
              <a:t>이인행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711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5 – </a:t>
            </a:r>
            <a:r>
              <a:rPr lang="ko-KR" altLang="en-US" dirty="0" smtClean="0"/>
              <a:t>졸업 기준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933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50840"/>
            <a:ext cx="1953290" cy="32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50840"/>
            <a:ext cx="1972045" cy="240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4074"/>
            <a:ext cx="1944216" cy="321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8196" idx="1"/>
          </p:cNvCxnSpPr>
          <p:nvPr/>
        </p:nvCxnSpPr>
        <p:spPr>
          <a:xfrm flipV="1">
            <a:off x="2780874" y="3353510"/>
            <a:ext cx="422974" cy="338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8197" idx="1"/>
          </p:cNvCxnSpPr>
          <p:nvPr/>
        </p:nvCxnSpPr>
        <p:spPr>
          <a:xfrm flipV="1">
            <a:off x="2780874" y="3740524"/>
            <a:ext cx="2727230" cy="45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54006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996658"/>
            <a:ext cx="562927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33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5 – </a:t>
            </a:r>
            <a:r>
              <a:rPr lang="ko-KR" altLang="en-US" dirty="0" smtClean="0"/>
              <a:t>졸업 기준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933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73153"/>
            <a:ext cx="2592288" cy="427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74" y="2183903"/>
            <a:ext cx="2540361" cy="422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83904"/>
            <a:ext cx="2511608" cy="417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endCxn id="9218" idx="1"/>
          </p:cNvCxnSpPr>
          <p:nvPr/>
        </p:nvCxnSpPr>
        <p:spPr>
          <a:xfrm flipV="1">
            <a:off x="2483768" y="4294857"/>
            <a:ext cx="772006" cy="286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9219" idx="1"/>
          </p:cNvCxnSpPr>
          <p:nvPr/>
        </p:nvCxnSpPr>
        <p:spPr>
          <a:xfrm flipV="1">
            <a:off x="5436096" y="4269755"/>
            <a:ext cx="792088" cy="1895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6 – </a:t>
            </a:r>
            <a:r>
              <a:rPr lang="ko-KR" altLang="en-US" dirty="0" smtClean="0"/>
              <a:t>학점 추정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95335"/>
            <a:ext cx="971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4864"/>
            <a:ext cx="2426226" cy="404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24384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stCxn id="10245" idx="3"/>
            <a:endCxn id="10244" idx="1"/>
          </p:cNvCxnSpPr>
          <p:nvPr/>
        </p:nvCxnSpPr>
        <p:spPr>
          <a:xfrm flipV="1">
            <a:off x="3554016" y="4229050"/>
            <a:ext cx="2170112" cy="4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6 – </a:t>
            </a:r>
            <a:r>
              <a:rPr lang="ko-KR" altLang="en-US" dirty="0" smtClean="0"/>
              <a:t>학점 추정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95335"/>
            <a:ext cx="971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17240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09" y="3209131"/>
            <a:ext cx="73247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60812" y="5157192"/>
            <a:ext cx="25199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1400" dirty="0" smtClean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82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6 – </a:t>
            </a:r>
            <a:r>
              <a:rPr lang="ko-KR" altLang="en-US" dirty="0" smtClean="0"/>
              <a:t>학점 추정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95335"/>
            <a:ext cx="971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74" y="2504244"/>
            <a:ext cx="2376264" cy="394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43082"/>
            <a:ext cx="2388466" cy="396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15616" y="2073750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표준편차를 모른다면</a:t>
            </a:r>
            <a:r>
              <a:rPr lang="en-US" altLang="ko-KR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??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707904" y="4424423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00" y="476672"/>
            <a:ext cx="394380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0193" y="4365104"/>
            <a:ext cx="7756263" cy="3312368"/>
          </a:xfrm>
        </p:spPr>
        <p:txBody>
          <a:bodyPr/>
          <a:lstStyle/>
          <a:p>
            <a:r>
              <a:rPr lang="ko-KR" altLang="en-US" dirty="0" smtClean="0"/>
              <a:t>기말고사 잘 보시고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학낳괴되세요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06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학점 관리 어플리케이션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학낳괴를</a:t>
            </a:r>
            <a:r>
              <a:rPr lang="ko-KR" altLang="en-US" dirty="0" smtClean="0"/>
              <a:t> 양성하기 위한 프로젝트의 일환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효과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학생들로 하여금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자기 주도적으로 학점을 관리하도록 유도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3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2" y="2204864"/>
            <a:ext cx="27146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2987824" y="3861048"/>
            <a:ext cx="151216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87824" y="4437112"/>
            <a:ext cx="1505880" cy="63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0" y="5229200"/>
            <a:ext cx="33909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3852" y="470746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파일 존재여부 확인</a:t>
            </a:r>
            <a:endParaRPr lang="ko-KR" altLang="en-US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0275212">
            <a:off x="3040156" y="378218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파일 존재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354920">
            <a:off x="2993991" y="4811115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존재하지 않음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48387" y="5088944"/>
            <a:ext cx="3272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등록된 사용자가 아닙니다</a:t>
            </a:r>
            <a:r>
              <a:rPr lang="en-US" altLang="ko-KR" sz="20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30" y="2492896"/>
            <a:ext cx="1924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6260680" y="2924944"/>
            <a:ext cx="75608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260680" y="3212976"/>
            <a:ext cx="752940" cy="31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38680" y="364502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암호 </a:t>
            </a:r>
            <a:r>
              <a:rPr lang="ko-KR" altLang="en-US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매칭</a:t>
            </a:r>
            <a:endParaRPr lang="ko-KR" altLang="en-US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rot="20275212">
            <a:off x="6269470" y="273469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성공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 rot="1354920">
            <a:off x="6202312" y="33097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실패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04248" y="3573016"/>
            <a:ext cx="238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비밀번호가 틀렸습니다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0272" y="2679303"/>
            <a:ext cx="19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로그인 성공</a:t>
            </a:r>
            <a:r>
              <a:rPr lang="en-US" altLang="ko-KR" sz="2400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!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58" y="5578946"/>
            <a:ext cx="54197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237312"/>
            <a:ext cx="50673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5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35073"/>
            <a:ext cx="55530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2060848"/>
            <a:ext cx="6192688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private void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readTxt2() { </a:t>
            </a:r>
            <a:r>
              <a:rPr kumimoji="1" lang="ko-KR" altLang="ko-KR" sz="1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// </a:t>
            </a:r>
            <a:r>
              <a:rPr kumimoji="1" lang="ko-KR" sz="1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파일 읽어서 여러 데이터들을 초기화하는 함수</a:t>
            </a:r>
            <a:r>
              <a:rPr kumimoji="1" lang="ko-KR" altLang="ko-KR" sz="1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, </a:t>
            </a:r>
            <a:r>
              <a:rPr kumimoji="1" lang="ko-KR" sz="11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과목 정보</a:t>
            </a:r>
            <a:endParaRPr kumimoji="1" 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77" y="4767753"/>
            <a:ext cx="4136504" cy="2045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stCxn id="4" idx="3"/>
          </p:cNvCxnSpPr>
          <p:nvPr/>
        </p:nvCxnSpPr>
        <p:spPr>
          <a:xfrm flipH="1">
            <a:off x="4355976" y="2191653"/>
            <a:ext cx="2016224" cy="517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372200" y="1988840"/>
            <a:ext cx="2108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함수를 통해 </a:t>
            </a:r>
            <a:endParaRPr lang="en-US" altLang="ko-KR" dirty="0" smtClean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파일에 있는 </a:t>
            </a:r>
            <a:endParaRPr lang="en-US" altLang="ko-KR" dirty="0" smtClean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데이터를 클래스화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48100" y="5425392"/>
            <a:ext cx="1215752" cy="79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267744" y="6300028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클래스를 </a:t>
            </a:r>
            <a:r>
              <a:rPr lang="en-US" altLang="ko-KR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ArrayList</a:t>
            </a:r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0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전달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4343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7152"/>
            <a:ext cx="62960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11760" y="341970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각 기능 </a:t>
            </a:r>
            <a:r>
              <a:rPr lang="ko-KR" altLang="en-US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액티비티에</a:t>
            </a:r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 전</a:t>
            </a:r>
            <a:r>
              <a:rPr lang="ko-KR" altLang="en-US" dirty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달</a:t>
            </a:r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3812143" y="3789040"/>
            <a:ext cx="1" cy="82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04258" y="562059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받아서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8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r>
              <a:rPr lang="en-US" altLang="ko-KR" dirty="0"/>
              <a:t>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학생</a:t>
            </a:r>
            <a:r>
              <a:rPr lang="ko-KR" altLang="en-US" dirty="0"/>
              <a:t>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210497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 rot="12330445">
            <a:off x="2556538" y="4069963"/>
            <a:ext cx="733786" cy="504056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9463" y="4338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25717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2843809" y="3429000"/>
            <a:ext cx="1368151" cy="248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97" y="2132856"/>
            <a:ext cx="2165919" cy="418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5534187" y="3704317"/>
            <a:ext cx="1054037" cy="519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667207"/>
            <a:ext cx="59055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935216" y="497370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Alert Dialog</a:t>
            </a:r>
            <a:endParaRPr lang="ko-KR" altLang="en-US" dirty="0">
              <a:solidFill>
                <a:schemeClr val="accent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5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2- </a:t>
            </a:r>
            <a:r>
              <a:rPr lang="ko-KR" altLang="en-US" dirty="0" smtClean="0"/>
              <a:t>수강 정보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10382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53" y="2204864"/>
            <a:ext cx="2059930" cy="395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281" y="630932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학기 정보 리스트 </a:t>
            </a:r>
            <a:r>
              <a:rPr lang="ko-KR" altLang="en-US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뷰를</a:t>
            </a:r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동적으로 생성</a:t>
            </a:r>
            <a:endParaRPr lang="ko-KR" altLang="en-US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2204865"/>
            <a:ext cx="151473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04864"/>
            <a:ext cx="1507433" cy="251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V="1">
            <a:off x="2411761" y="2852936"/>
            <a:ext cx="151216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078" idx="1"/>
          </p:cNvCxnSpPr>
          <p:nvPr/>
        </p:nvCxnSpPr>
        <p:spPr>
          <a:xfrm flipV="1">
            <a:off x="2483768" y="3461058"/>
            <a:ext cx="3312368" cy="39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94" y="4969063"/>
            <a:ext cx="4994126" cy="170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3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3 - </a:t>
            </a:r>
            <a:r>
              <a:rPr lang="ko-KR" altLang="en-US" dirty="0" smtClean="0"/>
              <a:t>시간표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9715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54967"/>
            <a:ext cx="25050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54968"/>
            <a:ext cx="1643634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0" y="3922249"/>
            <a:ext cx="7755160" cy="119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04" y="5170074"/>
            <a:ext cx="4645632" cy="158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endCxn id="5124" idx="1"/>
          </p:cNvCxnSpPr>
          <p:nvPr/>
        </p:nvCxnSpPr>
        <p:spPr>
          <a:xfrm>
            <a:off x="3692699" y="2983642"/>
            <a:ext cx="16713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35923" y="260226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갤러리 </a:t>
            </a:r>
            <a:r>
              <a:rPr lang="ko-KR" altLang="en-US" dirty="0" err="1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6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4 – </a:t>
            </a:r>
            <a:r>
              <a:rPr lang="ko-KR" altLang="en-US" dirty="0" smtClean="0"/>
              <a:t>재수강 설계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9239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2360216" cy="387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51315"/>
            <a:ext cx="2346992" cy="387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923928" y="422108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0267" y="6093296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점수가 </a:t>
            </a:r>
            <a:r>
              <a:rPr lang="en-US" altLang="ko-KR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C+(2.5) </a:t>
            </a:r>
            <a:r>
              <a:rPr lang="ko-KR" altLang="en-US" dirty="0" smtClean="0">
                <a:solidFill>
                  <a:schemeClr val="accent1"/>
                </a:solidFill>
                <a:latin typeface="HY견고딕" pitchFamily="18" charset="-127"/>
                <a:ea typeface="HY견고딕" pitchFamily="18" charset="-127"/>
              </a:rPr>
              <a:t>이하인 과목 리스트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60864" y="6093296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재수강시 기대되는 개선 평점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양장본">
  <a:themeElements>
    <a:clrScheme name="양장본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양장본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양장본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93</TotalTime>
  <Words>167</Words>
  <Application>Microsoft Office PowerPoint</Application>
  <PresentationFormat>화면 슬라이드 쇼(4:3)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양장본</vt:lpstr>
      <vt:lpstr>학점이 낳은 괴물들</vt:lpstr>
      <vt:lpstr>개요</vt:lpstr>
      <vt:lpstr>로그인</vt:lpstr>
      <vt:lpstr>DB</vt:lpstr>
      <vt:lpstr>데이터 전달</vt:lpstr>
      <vt:lpstr>기능 1 – 학생증</vt:lpstr>
      <vt:lpstr>기능 2- 수강 정보</vt:lpstr>
      <vt:lpstr>기능 3 - 시간표</vt:lpstr>
      <vt:lpstr>기능 4 – 재수강 설계</vt:lpstr>
      <vt:lpstr>기능 5 – 졸업 기준</vt:lpstr>
      <vt:lpstr>기능 5 – 졸업 기준</vt:lpstr>
      <vt:lpstr>기능 6 – 학점 추정</vt:lpstr>
      <vt:lpstr>기능 6 – 학점 추정</vt:lpstr>
      <vt:lpstr>기능 6 – 학점 추정</vt:lpstr>
      <vt:lpstr>기말고사 잘 보시고  학낳괴되세요 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학점이 낳은 괴물들</dc:title>
  <dc:creator>Microsoft Corporation</dc:creator>
  <cp:lastModifiedBy>황송식</cp:lastModifiedBy>
  <cp:revision>10</cp:revision>
  <dcterms:created xsi:type="dcterms:W3CDTF">2006-10-05T04:04:58Z</dcterms:created>
  <dcterms:modified xsi:type="dcterms:W3CDTF">2017-06-04T06:32:36Z</dcterms:modified>
</cp:coreProperties>
</file>