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58" y="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5/26/2017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7744" y="2967336"/>
            <a:ext cx="6876256" cy="21898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86000"/>
                </a:schemeClr>
              </a:gs>
              <a:gs pos="100000">
                <a:schemeClr val="bg1">
                  <a:alpha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5753" y="4397557"/>
            <a:ext cx="47880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컴퓨터 공학과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2012154036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이인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행</a:t>
            </a:r>
            <a:endParaRPr kumimoji="0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25753" y="3245429"/>
            <a:ext cx="47880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3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세마포어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도메인에 대한 소스코드</a:t>
            </a:r>
            <a:endParaRPr lang="ko-KR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238944" y="1312168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전체 소스코드</a:t>
            </a:r>
            <a:endParaRPr lang="en-US" altLang="ko-K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Picture 2" descr="C:\Users\lih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6" y="2060848"/>
            <a:ext cx="7637314" cy="38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2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94657288" descr="EMB000015a86ed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4" y="1556792"/>
            <a:ext cx="891929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17204" y="3645024"/>
            <a:ext cx="8847284" cy="26642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dirty="0" err="1"/>
              <a:t>세마포어의</a:t>
            </a:r>
            <a:r>
              <a:rPr lang="ko-KR" altLang="en-US" dirty="0"/>
              <a:t> 객체를 </a:t>
            </a:r>
            <a:r>
              <a:rPr lang="ko-KR" altLang="en-US" dirty="0" smtClean="0"/>
              <a:t>생성하고</a:t>
            </a:r>
            <a:r>
              <a:rPr lang="en-US" altLang="ko-KR" dirty="0" smtClean="0"/>
              <a:t>,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임계 영역에 들어올 수 있는 </a:t>
            </a:r>
            <a:r>
              <a:rPr lang="ko-KR" altLang="en-US" dirty="0" err="1" smtClean="0"/>
              <a:t>쓰레드의</a:t>
            </a:r>
            <a:r>
              <a:rPr lang="ko-KR" altLang="en-US" dirty="0" smtClean="0"/>
              <a:t> 개수를 제한한다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위의 예제에서는 </a:t>
            </a:r>
            <a:r>
              <a:rPr lang="en-US" altLang="ko-KR" dirty="0"/>
              <a:t>20</a:t>
            </a:r>
            <a:r>
              <a:rPr lang="ko-KR" altLang="en-US" dirty="0"/>
              <a:t>명의 고객과</a:t>
            </a:r>
            <a:r>
              <a:rPr lang="en-US" altLang="ko-KR" dirty="0"/>
              <a:t>, </a:t>
            </a:r>
            <a:r>
              <a:rPr lang="ko-KR" altLang="en-US" dirty="0"/>
              <a:t>은행 창구의 개수를 </a:t>
            </a:r>
            <a:r>
              <a:rPr lang="en-US" altLang="ko-KR" dirty="0"/>
              <a:t>6</a:t>
            </a:r>
            <a:r>
              <a:rPr lang="ko-KR" altLang="en-US" dirty="0"/>
              <a:t>개로 설정 했었다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41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17204" y="4221088"/>
            <a:ext cx="8847284" cy="22322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ko-KR" altLang="en-US" dirty="0" smtClean="0"/>
              <a:t>각 </a:t>
            </a:r>
            <a:r>
              <a:rPr lang="ko-KR" altLang="en-US" dirty="0" err="1" smtClean="0"/>
              <a:t>쓰레드마다</a:t>
            </a:r>
            <a:r>
              <a:rPr lang="ko-KR" altLang="en-US" dirty="0" smtClean="0"/>
              <a:t> 순서대로 </a:t>
            </a:r>
            <a:r>
              <a:rPr lang="en-US" altLang="ko-KR" dirty="0" err="1" smtClean="0"/>
              <a:t>RestrictedArea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 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각 </a:t>
            </a:r>
            <a:r>
              <a:rPr lang="ko-KR" altLang="en-US" dirty="0" err="1" smtClean="0"/>
              <a:t>쓰레드들을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start() </a:t>
            </a:r>
            <a:r>
              <a:rPr lang="ko-KR" altLang="en-US" dirty="0" smtClean="0"/>
              <a:t>함수를 수행한다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함수는 </a:t>
            </a:r>
            <a:r>
              <a:rPr lang="en-US" altLang="ko-KR" dirty="0" err="1" smtClean="0"/>
              <a:t>RestrictedArea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run </a:t>
            </a:r>
            <a:r>
              <a:rPr lang="ko-KR" altLang="en-US" dirty="0" smtClean="0"/>
              <a:t>함수를 수행한다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err="1" smtClean="0"/>
              <a:t>쓰레드의</a:t>
            </a:r>
            <a:r>
              <a:rPr lang="ko-KR" altLang="en-US" dirty="0" smtClean="0"/>
              <a:t> 수행이 끝나면 잠시 종료대기가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적절한 시간이 지난 후 종료한다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94658168" descr="EMB000015a86ed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2" y="1196752"/>
            <a:ext cx="8757228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591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소스코드 설명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94963000" descr="EMB000015a86e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97" y="980728"/>
            <a:ext cx="757470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1619672" y="4437112"/>
            <a:ext cx="7416824" cy="20882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Acquire()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unlocked --</a:t>
            </a:r>
            <a:r>
              <a:rPr lang="en-US" altLang="ko-KR" dirty="0" smtClean="0">
                <a:sym typeface="Wingdings" panose="05000000000000000000" pitchFamily="2" charset="2"/>
              </a:rPr>
              <a:t> locked</a:t>
            </a:r>
          </a:p>
          <a:p>
            <a:pPr algn="ctr"/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 smtClean="0">
                <a:sym typeface="Wingdings" panose="05000000000000000000" pitchFamily="2" charset="2"/>
              </a:rPr>
              <a:t>Release() </a:t>
            </a:r>
            <a:r>
              <a:rPr lang="ko-KR" altLang="en-US" dirty="0" smtClean="0">
                <a:sym typeface="Wingdings" panose="05000000000000000000" pitchFamily="2" charset="2"/>
              </a:rPr>
              <a:t>함수 </a:t>
            </a:r>
            <a:r>
              <a:rPr lang="en-US" altLang="ko-KR" dirty="0" smtClean="0">
                <a:sym typeface="Wingdings" panose="05000000000000000000" pitchFamily="2" charset="2"/>
              </a:rPr>
              <a:t>: locked ---&gt; unlocked</a:t>
            </a:r>
            <a:endParaRPr lang="ko-KR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9" name="_x194658168" descr="EMB000015a86e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789040"/>
            <a:ext cx="6278563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82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Contents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23528" y="1844824"/>
            <a:ext cx="5600456" cy="108012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ko-KR" altLang="en-US" sz="240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세마포어란</a:t>
            </a: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457200" indent="-457200">
              <a:buFontTx/>
              <a:buChar char="-"/>
            </a:pPr>
            <a:r>
              <a:rPr lang="ko-KR" altLang="en-US" sz="240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세마포어의</a:t>
            </a:r>
            <a:r>
              <a:rPr lang="ko-KR" altLang="en-US" sz="2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필요성</a:t>
            </a:r>
            <a:endParaRPr lang="ko-KR" altLang="en-US" sz="24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340768"/>
            <a:ext cx="8229600" cy="4606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b="1" dirty="0" smtClean="0">
                <a:latin typeface="Arial" pitchFamily="34" charset="0"/>
                <a:cs typeface="Arial" pitchFamily="34" charset="0"/>
              </a:rPr>
              <a:t>기술개</a:t>
            </a:r>
            <a:r>
              <a:rPr lang="ko-KR" altLang="en-US" sz="3200" b="1" dirty="0">
                <a:latin typeface="Arial" pitchFamily="34" charset="0"/>
                <a:cs typeface="Arial" pitchFamily="34" charset="0"/>
              </a:rPr>
              <a:t>요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30832" y="3040360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세마포어의</a:t>
            </a:r>
            <a:r>
              <a:rPr lang="ko-KR" alt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실생활 예제</a:t>
            </a:r>
            <a:endParaRPr lang="en-US" altLang="ko-K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323528" y="3645024"/>
            <a:ext cx="5600456" cy="108012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도메인</a:t>
            </a:r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수행 결과</a:t>
            </a:r>
            <a:endParaRPr lang="ko-KR" alt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230832" y="4768552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도메인에 대한 소스코드</a:t>
            </a:r>
            <a:endParaRPr lang="en-US" altLang="ko-K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337736" y="5373216"/>
            <a:ext cx="5600456" cy="1080120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전체 소스코드</a:t>
            </a:r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Tx/>
              <a:buChar char="-"/>
            </a:pP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소스코드 설명</a:t>
            </a:r>
            <a:endParaRPr lang="ko-KR" alt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기술개요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467544" y="2348880"/>
            <a:ext cx="3168352" cy="504056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생략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세마포어란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95536" y="3472408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세마포어의</a:t>
            </a:r>
            <a:r>
              <a:rPr lang="ko-KR" alt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필요성</a:t>
            </a:r>
            <a:endParaRPr lang="en-US" altLang="ko-K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539552" y="4221088"/>
            <a:ext cx="3168352" cy="50405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28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생략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세마포어의</a:t>
            </a:r>
            <a:r>
              <a:rPr lang="ko-KR" altLang="en-US" dirty="0" smtClean="0"/>
              <a:t> 실생활 예제</a:t>
            </a:r>
            <a:endParaRPr lang="ko-KR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238944" y="1312168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도메인</a:t>
            </a:r>
            <a:endParaRPr lang="en-US" altLang="ko-K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6"/>
          <p:cNvSpPr>
            <a:spLocks noGrp="1"/>
          </p:cNvSpPr>
          <p:nvPr>
            <p:ph idx="10"/>
          </p:nvPr>
        </p:nvSpPr>
        <p:spPr>
          <a:xfrm>
            <a:off x="1275800" y="1988840"/>
            <a:ext cx="7688688" cy="475252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은행 창구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를 도메인으로 설정 한다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명의 고객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이 은행에 입장한다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명의 고객은 들어온 순서대로 번호표를 뽑는다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은행 창구의 개수는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개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이다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각 하나의 창구 당 한 명의 고객이 번호표의 순서대로 상담을 위해 들어간다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임의의 시간 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(5 ~ 10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초</a:t>
            </a: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20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동안 상담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을 한다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상담이 완료되면 다음 번호의 대기하고 있던 사람이 </a:t>
            </a:r>
            <a:endParaRPr lang="en-US" altLang="ko-KR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상담하러 창구에 들어간다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명의 고객이 모두 상담이 완료될 때까지 이를 반복 </a:t>
            </a:r>
            <a:endParaRPr lang="en-US" altLang="ko-KR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ko-KR" alt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수행한다</a:t>
            </a:r>
            <a:r>
              <a:rPr lang="en-US" altLang="ko-KR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94656648" descr="EMB000015a86e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" y="1268760"/>
            <a:ext cx="7514768" cy="544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2051720" y="1844824"/>
            <a:ext cx="108012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131840" y="1844824"/>
            <a:ext cx="0" cy="35283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195736" y="5373216"/>
            <a:ext cx="93610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131840" y="3609020"/>
            <a:ext cx="43204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6"/>
          <p:cNvSpPr>
            <a:spLocks noGrp="1"/>
          </p:cNvSpPr>
          <p:nvPr>
            <p:ph idx="10"/>
          </p:nvPr>
        </p:nvSpPr>
        <p:spPr>
          <a:xfrm>
            <a:off x="3203848" y="3356992"/>
            <a:ext cx="5616624" cy="504056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명의 고객이 번호표를 뽑는다</a:t>
            </a:r>
            <a:r>
              <a:rPr lang="en-US" altLang="ko-K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2144140" y="5517232"/>
            <a:ext cx="4476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144140" y="6597352"/>
            <a:ext cx="4476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555776" y="5517232"/>
            <a:ext cx="0" cy="108012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55776" y="6039192"/>
            <a:ext cx="43204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Content Placeholder 6"/>
          <p:cNvSpPr>
            <a:spLocks noGrp="1"/>
          </p:cNvSpPr>
          <p:nvPr>
            <p:ph idx="10"/>
          </p:nvPr>
        </p:nvSpPr>
        <p:spPr>
          <a:xfrm>
            <a:off x="2663788" y="5805264"/>
            <a:ext cx="5940660" cy="504056"/>
          </a:xfrm>
        </p:spPr>
        <p:txBody>
          <a:bodyPr/>
          <a:lstStyle/>
          <a:p>
            <a:r>
              <a:rPr lang="en-US" altLang="ko-K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ko-KR" alt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명의 고객이 창구에 상담을 한다</a:t>
            </a:r>
            <a:r>
              <a:rPr lang="en-US" altLang="ko-K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88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94966680" descr="EMB000015a86ec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" y="1080119"/>
            <a:ext cx="6624178" cy="5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/>
          <p:nvPr/>
        </p:nvCxnSpPr>
        <p:spPr>
          <a:xfrm>
            <a:off x="4124360" y="1124744"/>
            <a:ext cx="4476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067944" y="4653136"/>
            <a:ext cx="44764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4515584" y="1124744"/>
            <a:ext cx="20412" cy="35283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535996" y="2881000"/>
            <a:ext cx="43204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Content Placeholder 6"/>
          <p:cNvSpPr>
            <a:spLocks noGrp="1"/>
          </p:cNvSpPr>
          <p:nvPr>
            <p:ph idx="10"/>
          </p:nvPr>
        </p:nvSpPr>
        <p:spPr>
          <a:xfrm>
            <a:off x="4644008" y="2708920"/>
            <a:ext cx="4408080" cy="1872208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6, 3, 5, 4, 2, 1</a:t>
            </a: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순으로 상담을 완료하고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7~12</a:t>
            </a: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번 고객이 </a:t>
            </a:r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상담을 위해 창구에 들어간다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1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4658248" descr="EMB000015a86e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" y="1124744"/>
            <a:ext cx="7087553" cy="569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6"/>
          <p:cNvSpPr>
            <a:spLocks noGrp="1"/>
          </p:cNvSpPr>
          <p:nvPr>
            <p:ph idx="10"/>
          </p:nvPr>
        </p:nvSpPr>
        <p:spPr>
          <a:xfrm>
            <a:off x="4716016" y="3140968"/>
            <a:ext cx="4408080" cy="1872208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8, 7, 11, 12, 13, 9, 10</a:t>
            </a: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순으로 상담을 완료하고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13~19</a:t>
            </a: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번 </a:t>
            </a:r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고객이 상담을 위해 </a:t>
            </a:r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창구에 들어간다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6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수행 결과</a:t>
            </a:r>
            <a:endParaRPr lang="ko-KR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4966600" descr="EMB000015a86e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" y="1124745"/>
            <a:ext cx="5785072" cy="5682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6"/>
          <p:cNvSpPr>
            <a:spLocks noGrp="1"/>
          </p:cNvSpPr>
          <p:nvPr>
            <p:ph idx="10"/>
          </p:nvPr>
        </p:nvSpPr>
        <p:spPr>
          <a:xfrm>
            <a:off x="3851920" y="2348880"/>
            <a:ext cx="4968552" cy="3888432"/>
          </a:xfrm>
        </p:spPr>
        <p:txBody>
          <a:bodyPr/>
          <a:lstStyle/>
          <a:p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16, 15, 19, 14, 17, 18</a:t>
            </a: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순으로 </a:t>
            </a:r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상담을 완료하고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마지막으로</a:t>
            </a:r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번 고객이 상담을 위해</a:t>
            </a:r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창구에 들어간다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그 후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20</a:t>
            </a:r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명의 총 고객을 상담하는데 소요된 시간을 출력하고</a:t>
            </a:r>
            <a:endParaRPr lang="en-US" altLang="ko-KR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ko-KR" alt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프로그램은 종료된다</a:t>
            </a:r>
            <a:r>
              <a:rPr lang="en-US" altLang="ko-KR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66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도메인에 대한 소스코드</a:t>
            </a:r>
            <a:endParaRPr lang="ko-KR" alt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238944" y="1312168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itchFamily="34" charset="0"/>
              <a:buChar char="•"/>
            </a:pPr>
            <a:r>
              <a:rPr lang="ko-KR" altLang="en-US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전체 소스코드</a:t>
            </a:r>
            <a:endParaRPr lang="en-US" altLang="ko-KR" sz="3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Picture 3" descr="C:\Users\lih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030" y="1949728"/>
            <a:ext cx="7623970" cy="407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2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334</Words>
  <Application>Microsoft Office PowerPoint</Application>
  <PresentationFormat>화면 슬라이드 쇼(4:3)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PowerPoint 프레젠테이션</vt:lpstr>
      <vt:lpstr> Contents</vt:lpstr>
      <vt:lpstr> 기술개요</vt:lpstr>
      <vt:lpstr> 세마포어의 실생활 예제</vt:lpstr>
      <vt:lpstr> 수행 결과</vt:lpstr>
      <vt:lpstr> 수행 결과</vt:lpstr>
      <vt:lpstr> 수행 결과</vt:lpstr>
      <vt:lpstr> 수행 결과</vt:lpstr>
      <vt:lpstr> 도메인에 대한 소스코드</vt:lpstr>
      <vt:lpstr> 도메인에 대한 소스코드</vt:lpstr>
      <vt:lpstr> 소스코드 설명</vt:lpstr>
      <vt:lpstr> 소스코드 설명</vt:lpstr>
      <vt:lpstr> 소스코드 설명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lih</cp:lastModifiedBy>
  <cp:revision>34</cp:revision>
  <dcterms:created xsi:type="dcterms:W3CDTF">2014-04-01T16:35:38Z</dcterms:created>
  <dcterms:modified xsi:type="dcterms:W3CDTF">2017-05-26T14:51:07Z</dcterms:modified>
</cp:coreProperties>
</file>