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4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52C8-BE3C-40CE-82BD-E36C9BFADA82}" type="datetimeFigureOut">
              <a:rPr lang="ko-KR" altLang="en-US" smtClean="0"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0D81-D1A2-4420-BB87-67D15D435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.co.kr/network/view.html?bi_id=1617" TargetMode="External"/><Relationship Id="rId2" Type="http://schemas.openxmlformats.org/officeDocument/2006/relationships/hyperlink" Target="http://www.hanb.co.kr/network/view.html?bi_id=15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85%9C%ED%94%8C%EB%A6%BF_(C%2B%2B)" TargetMode="External"/><Relationship Id="rId5" Type="http://schemas.openxmlformats.org/officeDocument/2006/relationships/hyperlink" Target="http://pacs.tistory.com/41" TargetMode="External"/><Relationship Id="rId4" Type="http://schemas.openxmlformats.org/officeDocument/2006/relationships/hyperlink" Target="http://www.hanb.co.kr/network/view.html?bi_id=1563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04336"/>
            <a:ext cx="9144000" cy="1112752"/>
          </a:xfrm>
        </p:spPr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C++ STL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372497"/>
            <a:ext cx="9144000" cy="286059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100" dirty="0" smtClean="0"/>
              <a:t>STL : Standard Template Library</a:t>
            </a:r>
          </a:p>
          <a:p>
            <a:endParaRPr lang="en-US" altLang="ko-KR" sz="4100" dirty="0"/>
          </a:p>
          <a:p>
            <a:r>
              <a:rPr lang="ko-KR" altLang="en-US" sz="3500" dirty="0" smtClean="0"/>
              <a:t>프로그래머가 자주 사용하는 자료구조와 알고리즘들을 </a:t>
            </a:r>
            <a:endParaRPr lang="en-US" altLang="ko-KR" sz="3500" dirty="0" smtClean="0"/>
          </a:p>
          <a:p>
            <a:r>
              <a:rPr lang="ko-KR" altLang="en-US" sz="3500" dirty="0" smtClean="0"/>
              <a:t>라이브러리라는 함수의 모음으로 제공</a:t>
            </a:r>
            <a:r>
              <a:rPr lang="en-US" altLang="ko-KR" sz="3500" dirty="0" smtClean="0"/>
              <a:t>.</a:t>
            </a:r>
          </a:p>
          <a:p>
            <a:endParaRPr lang="en-US" altLang="ko-KR" sz="3500" dirty="0"/>
          </a:p>
          <a:p>
            <a:r>
              <a:rPr lang="ko-KR" altLang="en-US" sz="3500" dirty="0" smtClean="0"/>
              <a:t>실제로 현업에서</a:t>
            </a:r>
            <a:r>
              <a:rPr lang="en-US" altLang="ko-KR" sz="3500" dirty="0" smtClean="0"/>
              <a:t>(</a:t>
            </a:r>
            <a:r>
              <a:rPr lang="ko-KR" altLang="en-US" sz="3500" dirty="0" smtClean="0"/>
              <a:t>특히 게임개발</a:t>
            </a:r>
            <a:r>
              <a:rPr lang="en-US" altLang="ko-KR" sz="3500" dirty="0" smtClean="0"/>
              <a:t>) </a:t>
            </a:r>
            <a:r>
              <a:rPr lang="ko-KR" altLang="en-US" sz="3500" dirty="0" smtClean="0"/>
              <a:t>많이 응용된다고 함</a:t>
            </a:r>
            <a:endParaRPr lang="en-US" altLang="ko-KR" sz="3500" dirty="0" smtClean="0"/>
          </a:p>
          <a:p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0420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1" y="1690688"/>
            <a:ext cx="4348888" cy="4446446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210261" y="1690688"/>
            <a:ext cx="6590442" cy="449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자주쓰이는</a:t>
            </a:r>
            <a:r>
              <a:rPr lang="ko-KR" altLang="en-US" dirty="0" smtClean="0"/>
              <a:t> 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	()  : </a:t>
            </a:r>
            <a:r>
              <a:rPr lang="ko-KR" altLang="en-US" dirty="0" err="1" smtClean="0"/>
              <a:t>맨끝에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Erase()   : </a:t>
            </a:r>
            <a:r>
              <a:rPr lang="ko-KR" altLang="en-US" dirty="0" smtClean="0"/>
              <a:t>해당키 값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Find()   : </a:t>
            </a:r>
            <a:r>
              <a:rPr lang="ko-KR" altLang="en-US" dirty="0" smtClean="0"/>
              <a:t>해당키 값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Begin() 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위치의 반복자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End()    : </a:t>
            </a:r>
            <a:r>
              <a:rPr lang="ko-KR" altLang="en-US" dirty="0" smtClean="0"/>
              <a:t>마지막 위치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의 반복자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Size()   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Empty() : </a:t>
            </a:r>
            <a:r>
              <a:rPr lang="ko-KR" altLang="en-US" dirty="0" smtClean="0"/>
              <a:t>비어있는지 체크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0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31" y="1451310"/>
            <a:ext cx="3581132" cy="4998489"/>
          </a:xfrm>
        </p:spPr>
      </p:pic>
    </p:spTree>
    <p:extLst>
      <p:ext uri="{BB962C8B-B14F-4D97-AF65-F5344CB8AC3E}">
        <p14:creationId xmlns:p14="http://schemas.microsoft.com/office/powerpoint/2010/main" val="175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참고자료 및 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www.hanb.co.kr/network/view.html?bi_id=1563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www.hanb.co.kr/network/view.html?bi_id=16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www.hanb.co.kr/network/view.html?bi_id=156317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pacs.tistory.com/41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http://ko.wikipedia.org/wiki/%ED%85%9C%ED%94%8C%EB%A6%BF_(C%2B%2B</a:t>
            </a:r>
            <a:r>
              <a:rPr lang="en-US" altLang="ko-KR" dirty="0" smtClean="0">
                <a:hlinkClick r:id="rId6"/>
              </a:rPr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뇌를자극하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 smtClean="0"/>
              <a:t>C++ STL –</a:t>
            </a:r>
            <a:r>
              <a:rPr lang="ko-KR" altLang="en-US" dirty="0" err="1" smtClean="0"/>
              <a:t>한빛미디어</a:t>
            </a:r>
            <a:r>
              <a:rPr lang="ko-KR" altLang="en-US" dirty="0"/>
              <a:t> </a:t>
            </a:r>
            <a:r>
              <a:rPr lang="ko-KR" altLang="en-US" dirty="0" smtClean="0"/>
              <a:t>공동환 지음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템플릿</a:t>
            </a:r>
            <a:r>
              <a:rPr lang="en-US" altLang="ko-KR" dirty="0" smtClean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C++</a:t>
            </a:r>
            <a:r>
              <a:rPr lang="ko-KR" altLang="en-US" dirty="0">
                <a:solidFill>
                  <a:schemeClr val="accent1"/>
                </a:solidFill>
              </a:rPr>
              <a:t> 프로그래밍 </a:t>
            </a:r>
            <a:r>
              <a:rPr lang="ko-KR" altLang="en-US" dirty="0"/>
              <a:t>언어의 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함수와 </a:t>
            </a:r>
            <a:r>
              <a:rPr lang="ko-KR" altLang="en-US" dirty="0"/>
              <a:t>클래스가 </a:t>
            </a:r>
            <a:r>
              <a:rPr lang="en-US" altLang="ko-KR" dirty="0">
                <a:solidFill>
                  <a:schemeClr val="accent1"/>
                </a:solidFill>
              </a:rPr>
              <a:t>Generic </a:t>
            </a:r>
            <a:r>
              <a:rPr lang="en-US" altLang="ko-KR" dirty="0" smtClean="0">
                <a:solidFill>
                  <a:schemeClr val="accent1"/>
                </a:solidFill>
              </a:rPr>
              <a:t>Programming</a:t>
            </a:r>
            <a:r>
              <a:rPr lang="ko-KR" altLang="en-US" dirty="0"/>
              <a:t> </a:t>
            </a:r>
            <a:r>
              <a:rPr lang="ko-KR" altLang="en-US" dirty="0" smtClean="0"/>
              <a:t>방식으로 동작 </a:t>
            </a:r>
            <a:r>
              <a:rPr lang="ko-KR" altLang="en-US" dirty="0"/>
              <a:t>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Generic Programming</a:t>
            </a:r>
            <a:r>
              <a:rPr lang="ko-KR" altLang="en-US" dirty="0" smtClean="0"/>
              <a:t>은 함수나 클래스가 </a:t>
            </a:r>
            <a:r>
              <a:rPr lang="ko-KR" altLang="en-US" dirty="0"/>
              <a:t>개별적으로 다시 작성하지 않고도 각기 다른 수많은 </a:t>
            </a:r>
            <a:r>
              <a:rPr lang="ko-KR" altLang="en-US" dirty="0" err="1" smtClean="0">
                <a:solidFill>
                  <a:schemeClr val="accent1"/>
                </a:solidFill>
              </a:rPr>
              <a:t>자료형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</a:t>
            </a:r>
            <a:r>
              <a:rPr lang="ko-KR" altLang="en-US" dirty="0"/>
              <a:t>동작할 수 있게 </a:t>
            </a:r>
            <a:r>
              <a:rPr lang="ko-KR" altLang="en-US" dirty="0" smtClean="0"/>
              <a:t>프로그래밍 하는 방식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전체적인 기능으로 정의 되어 있는 것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템플릿</a:t>
            </a:r>
            <a:r>
              <a:rPr lang="en-US" altLang="ko-KR" dirty="0" smtClean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</a:t>
            </a:r>
            <a:r>
              <a:rPr lang="ko-KR" altLang="en-US" dirty="0"/>
              <a:t>한 </a:t>
            </a:r>
            <a:r>
              <a:rPr lang="ko-KR" altLang="en-US" dirty="0" smtClean="0">
                <a:solidFill>
                  <a:schemeClr val="accent1"/>
                </a:solidFill>
              </a:rPr>
              <a:t>기능</a:t>
            </a:r>
            <a:r>
              <a:rPr lang="ko-KR" altLang="en-US" dirty="0" smtClean="0"/>
              <a:t>을 하는 템플릿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두 수를 더하는 함</a:t>
            </a:r>
            <a:r>
              <a:rPr lang="ko-KR" altLang="en-US" dirty="0"/>
              <a:t>수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클래</a:t>
            </a:r>
            <a:r>
              <a:rPr lang="ko-KR" altLang="en-US" dirty="0"/>
              <a:t>스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</a:t>
            </a:r>
            <a:r>
              <a:rPr lang="ko-KR" altLang="en-US" dirty="0" smtClean="0">
                <a:solidFill>
                  <a:schemeClr val="accent1"/>
                </a:solidFill>
              </a:rPr>
              <a:t>클래스</a:t>
            </a:r>
            <a:r>
              <a:rPr lang="ko-KR" altLang="en-US" dirty="0" smtClean="0"/>
              <a:t>를 구현한 템플릿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온라인게</a:t>
            </a:r>
            <a:r>
              <a:rPr lang="ko-KR" altLang="en-US" dirty="0"/>
              <a:t>임 </a:t>
            </a:r>
            <a:r>
              <a:rPr lang="ko-KR" altLang="en-US" dirty="0" smtClean="0"/>
              <a:t>플레이어의 특정 이력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돈 등등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1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STL</a:t>
            </a:r>
            <a:r>
              <a:rPr lang="ko-KR" altLang="en-US" dirty="0" smtClean="0"/>
              <a:t>의 쓰임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</a:t>
            </a:r>
            <a:r>
              <a:rPr lang="ko-KR" altLang="en-US" dirty="0"/>
              <a:t>가 </a:t>
            </a:r>
            <a:r>
              <a:rPr lang="ko-KR" altLang="en-US" dirty="0" smtClean="0"/>
              <a:t>자주 사용하는 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라이브러리로 제공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직접 구현할 필요가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오랜시</a:t>
            </a:r>
            <a:r>
              <a:rPr lang="ko-KR" altLang="en-US" dirty="0" err="1"/>
              <a:t>간</a:t>
            </a:r>
            <a:r>
              <a:rPr lang="ko-KR" altLang="en-US" dirty="0"/>
              <a:t> </a:t>
            </a:r>
            <a:r>
              <a:rPr lang="ko-KR" altLang="en-US" dirty="0" smtClean="0"/>
              <a:t>검증되었으므로 안전하게 사용 할 수 있다</a:t>
            </a:r>
            <a:r>
              <a:rPr lang="en-US" altLang="ko-KR" dirty="0" smtClean="0"/>
              <a:t>                        </a:t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>
                <a:solidFill>
                  <a:schemeClr val="accent1"/>
                </a:solidFill>
              </a:rPr>
              <a:t>직</a:t>
            </a:r>
            <a:r>
              <a:rPr lang="ko-KR" altLang="en-US" dirty="0">
                <a:solidFill>
                  <a:schemeClr val="accent1"/>
                </a:solidFill>
              </a:rPr>
              <a:t>접 </a:t>
            </a:r>
            <a:r>
              <a:rPr lang="ko-KR" altLang="en-US" dirty="0" err="1" smtClean="0">
                <a:solidFill>
                  <a:schemeClr val="accent1"/>
                </a:solidFill>
              </a:rPr>
              <a:t>구현시</a:t>
            </a:r>
            <a:r>
              <a:rPr lang="ko-KR" altLang="en-US" dirty="0" smtClean="0">
                <a:solidFill>
                  <a:schemeClr val="accent1"/>
                </a:solidFill>
              </a:rPr>
              <a:t> 발생하는 버그 걱정 </a:t>
            </a:r>
            <a:r>
              <a:rPr lang="en-US" altLang="ko-KR" dirty="0" smtClean="0">
                <a:solidFill>
                  <a:schemeClr val="accent1"/>
                </a:solidFill>
              </a:rPr>
              <a:t>X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최적화되어 있어 일반적으로 성능이 좋다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chemeClr val="accent1"/>
                </a:solidFill>
              </a:rPr>
              <a:t>웬만</a:t>
            </a:r>
            <a:r>
              <a:rPr lang="ko-KR" altLang="en-US" dirty="0">
                <a:solidFill>
                  <a:schemeClr val="accent1"/>
                </a:solidFill>
              </a:rPr>
              <a:t>큼 </a:t>
            </a:r>
            <a:r>
              <a:rPr lang="ko-KR" altLang="en-US" dirty="0" smtClean="0">
                <a:solidFill>
                  <a:schemeClr val="accent1"/>
                </a:solidFill>
              </a:rPr>
              <a:t>최적화해</a:t>
            </a:r>
            <a:r>
              <a:rPr lang="ko-KR" altLang="en-US" dirty="0">
                <a:solidFill>
                  <a:schemeClr val="accent1"/>
                </a:solidFill>
              </a:rPr>
              <a:t>서 </a:t>
            </a:r>
            <a:r>
              <a:rPr lang="ko-KR" altLang="en-US" dirty="0" smtClean="0">
                <a:solidFill>
                  <a:schemeClr val="accent1"/>
                </a:solidFill>
              </a:rPr>
              <a:t>구현 </a:t>
            </a:r>
            <a:r>
              <a:rPr lang="ko-KR" altLang="en-US" dirty="0" err="1" smtClean="0">
                <a:solidFill>
                  <a:schemeClr val="accent1"/>
                </a:solidFill>
              </a:rPr>
              <a:t>안하면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STL</a:t>
            </a:r>
            <a:r>
              <a:rPr lang="ko-KR" altLang="en-US" dirty="0" smtClean="0">
                <a:solidFill>
                  <a:schemeClr val="accent1"/>
                </a:solidFill>
              </a:rPr>
              <a:t>성능이 좋다고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특히</a:t>
            </a:r>
            <a:r>
              <a:rPr lang="ko-KR" altLang="en-US" dirty="0"/>
              <a:t>나 </a:t>
            </a:r>
            <a:r>
              <a:rPr lang="ko-KR" altLang="en-US" dirty="0" smtClean="0"/>
              <a:t>컨테이너 라이브러리가 매우 유용하다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관리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비슷한 기능을 하는 라이브러리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</a:t>
            </a:r>
            <a:r>
              <a:rPr lang="ko-KR" altLang="en-US" dirty="0" smtClean="0"/>
              <a:t>배열과 달리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chemeClr val="accent1"/>
                </a:solidFill>
              </a:rPr>
              <a:t>크기 변화가 동적임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내부적으로는 </a:t>
            </a:r>
            <a:r>
              <a:rPr lang="ko-KR" altLang="en-US" dirty="0" err="1" smtClean="0"/>
              <a:t>동적배열로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저장할 데이터가 크기가 </a:t>
            </a:r>
            <a:r>
              <a:rPr lang="ko-KR" altLang="en-US" dirty="0" smtClean="0">
                <a:solidFill>
                  <a:schemeClr val="accent1"/>
                </a:solidFill>
              </a:rPr>
              <a:t>가변적</a:t>
            </a:r>
            <a:r>
              <a:rPr lang="ko-KR" altLang="en-US" dirty="0" smtClean="0"/>
              <a:t>일 때 사용하면 편리하다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인덱스로 접근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chemeClr val="accent1"/>
                </a:solidFill>
              </a:rPr>
              <a:t>특정 위치 접근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 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끝에 삽입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삭제 </a:t>
            </a:r>
            <a:r>
              <a:rPr lang="ko-KR" altLang="en-US" dirty="0" smtClean="0"/>
              <a:t>하는 기능이 필요한 경우 매우 유용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헤더파일을 추가해야 사용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벡터도 동적으로 생성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인덱스로 접근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chemeClr val="accent1"/>
                </a:solidFill>
              </a:rPr>
              <a:t>특정 위치 접근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 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1"/>
                </a:solidFill>
              </a:rPr>
              <a:t>끝에 삽입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삭제 </a:t>
            </a:r>
            <a:r>
              <a:rPr lang="ko-KR" altLang="en-US" dirty="0" smtClean="0"/>
              <a:t>하는 기능이 필요한 경우 매우 유용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6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벡터</a:t>
            </a:r>
            <a:r>
              <a:rPr lang="en-US" altLang="ko-KR" dirty="0" smtClean="0"/>
              <a:t>(vector) 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7" y="1690688"/>
            <a:ext cx="4035856" cy="4495322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210261" y="1690688"/>
            <a:ext cx="6590442" cy="4495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자주쓰이는</a:t>
            </a:r>
            <a:r>
              <a:rPr lang="ko-KR" altLang="en-US" dirty="0" smtClean="0"/>
              <a:t> 멤버함수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Push_back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맨끝에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Pop_back</a:t>
            </a:r>
            <a:r>
              <a:rPr lang="en-US" altLang="ko-KR" dirty="0" smtClean="0"/>
              <a:t>()  : </a:t>
            </a:r>
            <a:r>
              <a:rPr lang="ko-KR" altLang="en-US" dirty="0" err="1" smtClean="0"/>
              <a:t>맨끝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Front()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Back()  : </a:t>
            </a:r>
            <a:r>
              <a:rPr lang="ko-KR" altLang="en-US" dirty="0" smtClean="0"/>
              <a:t>마지막 째 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Insert() : </a:t>
            </a:r>
            <a:r>
              <a:rPr lang="ko-KR" altLang="en-US" dirty="0" smtClean="0"/>
              <a:t>특정 위치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Begin()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위치의 반복자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End()   : </a:t>
            </a:r>
            <a:r>
              <a:rPr lang="ko-KR" altLang="en-US" dirty="0" smtClean="0"/>
              <a:t>마지막 위치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의 반복자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Size()  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Erase() : </a:t>
            </a:r>
            <a:r>
              <a:rPr lang="ko-KR" altLang="en-US" dirty="0" smtClean="0"/>
              <a:t>특정위치 원소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1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</a:t>
            </a:r>
            <a:r>
              <a:rPr lang="ko-KR" altLang="en-US" dirty="0"/>
              <a:t>은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정렬이 필요 없고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빠른 검색</a:t>
            </a:r>
            <a:r>
              <a:rPr lang="ko-KR" altLang="en-US" dirty="0" smtClean="0"/>
              <a:t>을 원할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자료구조는 </a:t>
            </a:r>
            <a:r>
              <a:rPr lang="ko-KR" altLang="en-US" dirty="0" err="1" smtClean="0">
                <a:solidFill>
                  <a:schemeClr val="accent1"/>
                </a:solidFill>
              </a:rPr>
              <a:t>해쉬</a:t>
            </a:r>
            <a:r>
              <a:rPr lang="ko-KR" altLang="en-US" dirty="0" smtClean="0">
                <a:solidFill>
                  <a:schemeClr val="accent1"/>
                </a:solidFill>
              </a:rPr>
              <a:t> 테이블</a:t>
            </a:r>
            <a:r>
              <a:rPr lang="ko-KR" altLang="en-US" dirty="0" smtClean="0"/>
              <a:t>로 되어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검색이 주요 기능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Hash Map(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STL </a:t>
            </a:r>
            <a:r>
              <a:rPr lang="ko-KR" altLang="en-US" dirty="0" smtClean="0"/>
              <a:t>에서 제공하는 방식은 </a:t>
            </a:r>
            <a:r>
              <a:rPr lang="ko-KR" altLang="en-US" dirty="0" err="1" smtClean="0">
                <a:solidFill>
                  <a:schemeClr val="accent1"/>
                </a:solidFill>
              </a:rPr>
              <a:t>체이닝</a:t>
            </a:r>
            <a:r>
              <a:rPr lang="ko-KR" altLang="en-US" dirty="0" smtClean="0">
                <a:solidFill>
                  <a:schemeClr val="accent1"/>
                </a:solidFill>
              </a:rPr>
              <a:t> 방식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 </a:t>
            </a:r>
            <a:r>
              <a:rPr lang="ko-KR" altLang="en-US" dirty="0" err="1" smtClean="0"/>
              <a:t>버켓에</a:t>
            </a:r>
            <a:r>
              <a:rPr lang="ko-KR" altLang="en-US" dirty="0" smtClean="0"/>
              <a:t> 슬롯을 연결리스트로 이어줌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충돌이 발생하면 연결리스트를 늘려가며 데이터를 채움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해쉬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>
                <a:solidFill>
                  <a:schemeClr val="accent1"/>
                </a:solidFill>
              </a:rPr>
              <a:t>자구알</a:t>
            </a:r>
            <a:r>
              <a:rPr lang="ko-KR" altLang="en-US" dirty="0" smtClean="0">
                <a:solidFill>
                  <a:schemeClr val="accent1"/>
                </a:solidFill>
              </a:rPr>
              <a:t> 시간</a:t>
            </a:r>
            <a:r>
              <a:rPr lang="ko-KR" altLang="en-US" dirty="0" smtClean="0"/>
              <a:t>에 배운 것과 똑같은 자료구조이다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4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276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스터디 : C++ STL</vt:lpstr>
      <vt:lpstr>템플릿(template)</vt:lpstr>
      <vt:lpstr>템플릿(template)</vt:lpstr>
      <vt:lpstr>STL의 쓰임</vt:lpstr>
      <vt:lpstr>벡터(vector)</vt:lpstr>
      <vt:lpstr>벡터(vector)</vt:lpstr>
      <vt:lpstr>벡터(vector) 의 활용</vt:lpstr>
      <vt:lpstr>Hash Map(해쉬 맵)</vt:lpstr>
      <vt:lpstr>Hash Map(해쉬 맵)</vt:lpstr>
      <vt:lpstr>Hash Map(해쉬 맵)</vt:lpstr>
      <vt:lpstr>Hash Map(해쉬 맵)</vt:lpstr>
      <vt:lpstr>참고자료 및 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: C++ STL</dc:title>
  <dc:creator>이인재</dc:creator>
  <cp:lastModifiedBy>이인재</cp:lastModifiedBy>
  <cp:revision>30</cp:revision>
  <dcterms:created xsi:type="dcterms:W3CDTF">2013-10-06T10:44:38Z</dcterms:created>
  <dcterms:modified xsi:type="dcterms:W3CDTF">2013-10-07T10:25:12Z</dcterms:modified>
</cp:coreProperties>
</file>