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9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6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3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25D3-043D-4F88-B770-C6067716F7C3}" type="datetimeFigureOut">
              <a:rPr lang="ko-KR" altLang="en-US" smtClean="0"/>
              <a:t>2013-10-22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9817-E233-4EFA-B8B5-72EE57459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Direct2D_Sample </a:t>
            </a:r>
            <a:r>
              <a:rPr lang="ko-KR" altLang="en-US" dirty="0" smtClean="0"/>
              <a:t>코드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Simple Guide</a:t>
            </a:r>
          </a:p>
          <a:p>
            <a:r>
              <a:rPr lang="ko-KR" altLang="en-US" dirty="0" smtClean="0"/>
              <a:t>이진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319232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NNApplication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ko-KR" altLang="en-US" dirty="0" smtClean="0"/>
              <a:t>창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err="1" smtClean="0"/>
              <a:t>렌더러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렌더러</a:t>
            </a:r>
            <a:r>
              <a:rPr lang="ko-KR" altLang="en-US" dirty="0" smtClean="0"/>
              <a:t> 초기화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24944"/>
            <a:ext cx="43434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4283968" y="5013176"/>
            <a:ext cx="18722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57758" y="4221088"/>
            <a:ext cx="384263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NNApplication</a:t>
            </a:r>
            <a:r>
              <a:rPr lang="en-US" altLang="ko-KR" dirty="0" smtClean="0"/>
              <a:t>::Release()</a:t>
            </a:r>
          </a:p>
          <a:p>
            <a:r>
              <a:rPr lang="ko-KR" altLang="en-US" dirty="0" smtClean="0"/>
              <a:t>별로 볼 것 없다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29000"/>
            <a:ext cx="2876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9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NNApplication</a:t>
            </a:r>
            <a:r>
              <a:rPr lang="en-US" altLang="ko-KR" dirty="0" smtClean="0"/>
              <a:t>::Run()</a:t>
            </a:r>
          </a:p>
          <a:p>
            <a:endParaRPr lang="en-US" altLang="ko-KR" dirty="0"/>
          </a:p>
          <a:p>
            <a:r>
              <a:rPr lang="ko-KR" altLang="en-US" dirty="0" smtClean="0"/>
              <a:t>어디서 본 것 같은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메시지 루프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이상 볼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넘어가</a:t>
            </a:r>
            <a:r>
              <a:rPr lang="ko-KR" altLang="en-US" dirty="0"/>
              <a:t>자</a:t>
            </a:r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04864"/>
            <a:ext cx="39243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49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NND2DRenderer::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역시 중요해 보이는 함수 호출 위주로 파악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6515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843808" y="3933056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372200" y="3933056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58064" y="5589240"/>
            <a:ext cx="10658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23928" y="5589240"/>
            <a:ext cx="160136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22950" y="5877272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5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38671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NNResourceManager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빼면 </a:t>
            </a:r>
            <a:r>
              <a:rPr lang="ko-KR" altLang="en-US" dirty="0" err="1" smtClean="0"/>
              <a:t>남는건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88024" y="3933056"/>
            <a:ext cx="33843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13386" y="5661248"/>
            <a:ext cx="35750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5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큰 흐름만 이해하고 나면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나머지는 쉽게 이해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</a:t>
            </a:r>
            <a:r>
              <a:rPr lang="en-US" altLang="ko-KR" dirty="0" err="1" smtClean="0"/>
              <a:t>ResourceManager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 해보기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IResource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 무엇이 들어가야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IResourceManager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11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Win32 Application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시작 </a:t>
            </a:r>
            <a:r>
              <a:rPr lang="ko-KR" altLang="en-US" dirty="0" err="1" smtClean="0"/>
              <a:t>진입점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</a:t>
            </a:r>
            <a:r>
              <a:rPr lang="en-US" altLang="ko-KR" dirty="0" err="1" smtClean="0"/>
              <a:t>tWinMain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08437"/>
            <a:ext cx="39528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97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Win32 Application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WinMain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중요해 보이는 것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창 등록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초기화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메시지 루프</a:t>
            </a:r>
            <a:endParaRPr lang="en-US" altLang="ko-KR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12626"/>
            <a:ext cx="53721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3635896" y="2996952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779912" y="450912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51920" y="3429000"/>
            <a:ext cx="12241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Win32 Application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 등록 </a:t>
            </a:r>
            <a:r>
              <a:rPr lang="en-US" altLang="ko-KR" dirty="0" smtClean="0"/>
              <a:t>(Window Class)</a:t>
            </a:r>
          </a:p>
          <a:p>
            <a:pPr lvl="1"/>
            <a:r>
              <a:rPr lang="ko-KR" altLang="en-US" dirty="0" smtClean="0"/>
              <a:t>구조체는 모양만 봐두자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4194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5674987" y="5373216"/>
            <a:ext cx="1705325" cy="531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Win32 Application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창 생성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CreateWindow</a:t>
            </a:r>
            <a:r>
              <a:rPr lang="en-US" altLang="ko-KR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12976"/>
            <a:ext cx="48387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923928" y="3933056"/>
            <a:ext cx="462267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Win32 Application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메시지 루프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모양만 익혀두자</a:t>
            </a:r>
            <a:endParaRPr lang="en-US" altLang="ko-KR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12626"/>
            <a:ext cx="53721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3491880" y="4509120"/>
            <a:ext cx="4176464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4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무엇부터 봐야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중요해 보이는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Application</a:t>
            </a:r>
          </a:p>
          <a:p>
            <a:pPr lvl="2"/>
            <a:r>
              <a:rPr lang="en-US" altLang="ko-KR" dirty="0" smtClean="0"/>
              <a:t>Renderer</a:t>
            </a:r>
          </a:p>
          <a:p>
            <a:pPr lvl="2"/>
            <a:r>
              <a:rPr lang="en-US" altLang="ko-KR" dirty="0" smtClean="0"/>
              <a:t>Resource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64904"/>
            <a:ext cx="2571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6300193" y="3068960"/>
            <a:ext cx="100811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300193" y="4077072"/>
            <a:ext cx="100811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8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역시 </a:t>
            </a:r>
            <a:r>
              <a:rPr lang="en-US" altLang="ko-KR" sz="2400" dirty="0" err="1" smtClean="0"/>
              <a:t>WinMain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부터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NNApplication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GetInstance</a:t>
            </a:r>
            <a:r>
              <a:rPr lang="en-US" altLang="ko-KR" sz="2000" dirty="0" smtClean="0"/>
              <a:t>()</a:t>
            </a:r>
          </a:p>
          <a:p>
            <a:pPr lvl="2"/>
            <a:r>
              <a:rPr lang="ko-KR" altLang="en-US" sz="1600" dirty="0" err="1" smtClean="0"/>
              <a:t>싱글톤</a:t>
            </a:r>
            <a:r>
              <a:rPr lang="en-US" altLang="ko-KR" sz="1600" dirty="0" smtClean="0"/>
              <a:t>!</a:t>
            </a:r>
          </a:p>
          <a:p>
            <a:pPr lvl="1"/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()</a:t>
            </a:r>
          </a:p>
          <a:p>
            <a:pPr lvl="2"/>
            <a:r>
              <a:rPr lang="ko-KR" altLang="en-US" sz="1600" dirty="0" smtClean="0"/>
              <a:t>뭔가 있어 보인다</a:t>
            </a:r>
            <a:r>
              <a:rPr lang="en-US" altLang="ko-KR" sz="1600" dirty="0" smtClean="0"/>
              <a:t>.</a:t>
            </a:r>
          </a:p>
          <a:p>
            <a:pPr lvl="2"/>
            <a:endParaRPr lang="en-US" altLang="ko-KR" sz="1600" dirty="0" smtClean="0"/>
          </a:p>
          <a:p>
            <a:r>
              <a:rPr lang="ko-KR" altLang="en-US" sz="2400" dirty="0" smtClean="0"/>
              <a:t>중간부분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안 중요해 보인다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err="1" smtClean="0"/>
              <a:t>NNApplication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Run()</a:t>
            </a:r>
          </a:p>
          <a:p>
            <a:pPr lvl="1"/>
            <a:r>
              <a:rPr lang="en-US" altLang="ko-KR" sz="2000" dirty="0" smtClean="0"/>
              <a:t>Release()</a:t>
            </a:r>
            <a:endParaRPr lang="en-US" altLang="ko-K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84784"/>
            <a:ext cx="54864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707904" y="2708920"/>
            <a:ext cx="14401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580112" y="2420888"/>
            <a:ext cx="14401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707904" y="5373216"/>
            <a:ext cx="172819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35896" y="3284984"/>
            <a:ext cx="5184576" cy="21602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1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Framework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 err="1" smtClean="0"/>
              <a:t>NNApplication</a:t>
            </a:r>
            <a:endParaRPr lang="en-US" altLang="ko-KR" sz="28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볼 것 없는 </a:t>
            </a:r>
            <a:r>
              <a:rPr lang="ko-KR" altLang="en-US" sz="2400" dirty="0" err="1" smtClean="0"/>
              <a:t>생성자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뻔한 </a:t>
            </a:r>
            <a:r>
              <a:rPr lang="ko-KR" altLang="en-US" sz="2400" dirty="0" err="1" smtClean="0"/>
              <a:t>싱글톤</a:t>
            </a:r>
            <a:r>
              <a:rPr lang="ko-KR" altLang="en-US" sz="2400" dirty="0" smtClean="0"/>
              <a:t> 함수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Init</a:t>
            </a:r>
            <a:r>
              <a:rPr lang="en-US" altLang="ko-KR" sz="2400" dirty="0" smtClean="0"/>
              <a:t>()</a:t>
            </a:r>
            <a:br>
              <a:rPr lang="en-US" altLang="ko-KR" sz="2400" dirty="0" smtClean="0"/>
            </a:br>
            <a:r>
              <a:rPr lang="en-US" altLang="ko-KR" sz="2400" dirty="0" smtClean="0"/>
              <a:t>Release()</a:t>
            </a:r>
            <a:br>
              <a:rPr lang="en-US" altLang="ko-KR" sz="2400" dirty="0" smtClean="0"/>
            </a:br>
            <a:r>
              <a:rPr lang="en-US" altLang="ko-KR" sz="2400" dirty="0" smtClean="0"/>
              <a:t>Run()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함수 두 개 역시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안 봐도 될 것 같음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20888"/>
            <a:ext cx="43338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4283969" y="5589240"/>
            <a:ext cx="2016223" cy="4701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84567" y="4437112"/>
            <a:ext cx="1655585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48065" y="3861048"/>
            <a:ext cx="2016223" cy="54399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55976" y="3284984"/>
            <a:ext cx="1525179" cy="47019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9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206</Words>
  <Application>Microsoft Office PowerPoint</Application>
  <PresentationFormat>화면 슬라이드 쇼(4:3)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Direct2D_Sample 코드 분석</vt:lpstr>
      <vt:lpstr>Win32 Application 분석</vt:lpstr>
      <vt:lpstr>Win32 Application 분석</vt:lpstr>
      <vt:lpstr>Win32 Application 분석</vt:lpstr>
      <vt:lpstr>Win32 Application 분석</vt:lpstr>
      <vt:lpstr>Win32 Application 분석</vt:lpstr>
      <vt:lpstr>D2D Framework 분석</vt:lpstr>
      <vt:lpstr>D2D Framework 분석</vt:lpstr>
      <vt:lpstr>D2D Framework 분석</vt:lpstr>
      <vt:lpstr>D2D Framework 분석</vt:lpstr>
      <vt:lpstr>D2D Framework 분석</vt:lpstr>
      <vt:lpstr>D2D Framework 분석</vt:lpstr>
      <vt:lpstr>D2D Framework 분석</vt:lpstr>
      <vt:lpstr>D2D Framework 분석</vt:lpstr>
      <vt:lpstr>D2D Framework 분석</vt:lpstr>
    </vt:vector>
  </TitlesOfParts>
  <Company>NHN NEXT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Direct2D_Sample 코드 분석</dc:title>
  <dc:creator>Lee JinWoo</dc:creator>
  <cp:lastModifiedBy>Lee JinWoo</cp:lastModifiedBy>
  <cp:revision>8</cp:revision>
  <dcterms:created xsi:type="dcterms:W3CDTF">2013-10-22T12:00:54Z</dcterms:created>
  <dcterms:modified xsi:type="dcterms:W3CDTF">2013-10-22T13:02:25Z</dcterms:modified>
</cp:coreProperties>
</file>