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0" r:id="rId4"/>
    <p:sldId id="258" r:id="rId5"/>
    <p:sldId id="26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9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5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37FF-DD10-45B2-A2A9-DCB00F453020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6780-6563-402D-8741-3762597E0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/>
              <a:t>FSM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(</a:t>
            </a:r>
            <a:r>
              <a:rPr lang="en-US" altLang="ko-KR" sz="2700" b="1" dirty="0" smtClean="0"/>
              <a:t>Finite State Machine, </a:t>
            </a:r>
            <a:r>
              <a:rPr lang="ko-KR" altLang="en-US" sz="2700" dirty="0" smtClean="0"/>
              <a:t>유한 상태 기계</a:t>
            </a:r>
            <a:r>
              <a:rPr lang="en-US" altLang="ko-KR" sz="2700" dirty="0" smtClean="0"/>
              <a:t>)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ko-KR" altLang="en-US" dirty="0" smtClean="0"/>
              <a:t>주어지는 </a:t>
            </a:r>
            <a:r>
              <a:rPr lang="ko-KR" altLang="en-US" b="1" dirty="0"/>
              <a:t>모든 </a:t>
            </a:r>
            <a:r>
              <a:rPr lang="ko-KR" altLang="en-US" b="1" dirty="0" smtClean="0"/>
              <a:t>시간</a:t>
            </a:r>
            <a:r>
              <a:rPr lang="ko-KR" altLang="en-US" dirty="0" smtClean="0"/>
              <a:t>에서 가능한 모든</a:t>
            </a:r>
            <a:endParaRPr lang="en-US" altLang="ko-KR" dirty="0" smtClean="0"/>
          </a:p>
          <a:p>
            <a:r>
              <a:rPr lang="ko-KR" altLang="en-US" b="1" dirty="0" smtClean="0"/>
              <a:t>유한 </a:t>
            </a:r>
            <a:r>
              <a:rPr lang="ko-KR" altLang="en-US" b="1" dirty="0"/>
              <a:t>개의 상태</a:t>
            </a:r>
            <a:r>
              <a:rPr lang="ko-KR" altLang="en-US" dirty="0"/>
              <a:t>를 </a:t>
            </a:r>
            <a:r>
              <a:rPr lang="ko-KR" altLang="en-US" dirty="0" smtClean="0"/>
              <a:t>가지고</a:t>
            </a:r>
            <a:endParaRPr lang="en-US" altLang="ko-KR" dirty="0"/>
          </a:p>
          <a:p>
            <a:r>
              <a:rPr lang="ko-KR" altLang="en-US" dirty="0" smtClean="0"/>
              <a:t>주어지는 </a:t>
            </a:r>
            <a:r>
              <a:rPr lang="ko-KR" altLang="en-US" b="1" dirty="0"/>
              <a:t>입력에 따라 </a:t>
            </a:r>
            <a:endParaRPr lang="en-US" altLang="ko-KR" b="1" dirty="0" smtClean="0"/>
          </a:p>
          <a:p>
            <a:r>
              <a:rPr lang="ko-KR" altLang="en-US" b="1" dirty="0" smtClean="0"/>
              <a:t>다른 </a:t>
            </a:r>
            <a:r>
              <a:rPr lang="ko-KR" altLang="en-US" b="1" dirty="0"/>
              <a:t>상태로 전환</a:t>
            </a:r>
            <a:r>
              <a:rPr lang="ko-KR" altLang="en-US" dirty="0"/>
              <a:t>시키거나 출력이나 액션이 일어나게 하는 장치 또는 그런 장치를 나타낸 모델이다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48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pic>
        <p:nvPicPr>
          <p:cNvPr id="4098" name="Picture 2" descr="C:\NHN NEXT\2013_3rd_개발경험프로젝트(게임)\figur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708920"/>
            <a:ext cx="45339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8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pic>
        <p:nvPicPr>
          <p:cNvPr id="5122" name="Picture 2" descr="C:\NHN NEXT\2013_3rd_개발경험프로젝트(게임)\figur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33" y="2540000"/>
            <a:ext cx="5130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9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pic>
        <p:nvPicPr>
          <p:cNvPr id="6146" name="Picture 2" descr="C:\NHN NEXT\2013_3rd_개발경험프로젝트(게임)\figur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69" y="2540000"/>
            <a:ext cx="5219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4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085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3D</a:t>
            </a:r>
            <a:r>
              <a:rPr lang="ko-KR" altLang="en-US" dirty="0" smtClean="0"/>
              <a:t>게임에서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맵을</a:t>
            </a:r>
            <a:r>
              <a:rPr lang="ko-KR" altLang="en-US" dirty="0" smtClean="0"/>
              <a:t> 각각의 구역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메쉬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구역 단위의 경로를 찾는다</a:t>
            </a:r>
            <a:r>
              <a:rPr lang="en-US" altLang="ko-KR" dirty="0" smtClean="0"/>
              <a:t>.(A*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 구역별 최단 경로를 찾는다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차원이나 복잡한 </a:t>
            </a:r>
            <a:r>
              <a:rPr lang="ko-KR" altLang="en-US" dirty="0" err="1" smtClean="0"/>
              <a:t>맵에서도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네비게에션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메쉬를</a:t>
            </a:r>
            <a:r>
              <a:rPr lang="ko-KR" altLang="en-US" dirty="0" smtClean="0"/>
              <a:t> 만들어주는 추가적 작업이 필요하다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70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170" name="Picture 2" descr="C:\NHN NEXT\2013_3rd_개발경험프로젝트(게임)\navtestPathDo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5" t="23928" r="20793" b="13275"/>
          <a:stretch/>
        </p:blipFill>
        <p:spPr bwMode="auto">
          <a:xfrm>
            <a:off x="1475656" y="2361063"/>
            <a:ext cx="6192688" cy="42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0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/>
              <a:t>FSM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(</a:t>
            </a:r>
            <a:r>
              <a:rPr lang="en-US" altLang="ko-KR" sz="2700" b="1" dirty="0" smtClean="0"/>
              <a:t>Finite State Machine, </a:t>
            </a:r>
            <a:r>
              <a:rPr lang="ko-KR" altLang="en-US" sz="2700" dirty="0" smtClean="0"/>
              <a:t>유한 상태 기계</a:t>
            </a:r>
            <a:r>
              <a:rPr lang="en-US" altLang="ko-KR" sz="2700" dirty="0" smtClean="0"/>
              <a:t>)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561259"/>
          </a:xfrm>
        </p:spPr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유저의 입력이나 상태 변화를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기다리고 있다가</a:t>
            </a:r>
            <a:endParaRPr lang="en-US" altLang="ko-KR" dirty="0" smtClean="0"/>
          </a:p>
          <a:p>
            <a:r>
              <a:rPr lang="ko-KR" altLang="en-US" dirty="0" smtClean="0"/>
              <a:t>그에 </a:t>
            </a:r>
            <a:r>
              <a:rPr lang="ko-KR" altLang="en-US" dirty="0" smtClean="0"/>
              <a:t>맞춰 </a:t>
            </a:r>
            <a:r>
              <a:rPr lang="ko-KR" altLang="en-US" dirty="0" smtClean="0"/>
              <a:t>미리 지정된 행동을 취하는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2159732" y="4725144"/>
            <a:ext cx="4824536" cy="158417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간단히 생각하면 </a:t>
            </a:r>
            <a:endParaRPr lang="en-US" altLang="ko-KR" sz="20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7030A0"/>
                </a:solidFill>
              </a:rPr>
              <a:t>switch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문을 </a:t>
            </a:r>
            <a:r>
              <a:rPr lang="ko-KR" altLang="en-US" sz="2400" b="1" dirty="0">
                <a:solidFill>
                  <a:srgbClr val="7030A0"/>
                </a:solidFill>
              </a:rPr>
              <a:t>무한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루프 도는 것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이라 생</a:t>
            </a:r>
            <a:r>
              <a:rPr lang="ko-KR" altLang="en-US" sz="2000" b="1" dirty="0"/>
              <a:t>각</a:t>
            </a:r>
            <a:r>
              <a:rPr lang="ko-KR" altLang="en-US" sz="2000" b="1" dirty="0" smtClean="0"/>
              <a:t>하면 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8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/>
              <a:t>FSM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(</a:t>
            </a:r>
            <a:r>
              <a:rPr lang="en-US" altLang="ko-KR" sz="2700" b="1" dirty="0" smtClean="0"/>
              <a:t>Finite State Machine, </a:t>
            </a:r>
            <a:r>
              <a:rPr lang="ko-KR" altLang="en-US" sz="2700" dirty="0" smtClean="0"/>
              <a:t>유한 상태 기계</a:t>
            </a:r>
            <a:r>
              <a:rPr lang="en-US" altLang="ko-KR" sz="2700" dirty="0" smtClean="0"/>
              <a:t>)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사용되는 구현 </a:t>
            </a:r>
            <a:r>
              <a:rPr lang="ko-KR" altLang="en-US" dirty="0" smtClean="0"/>
              <a:t>방식들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상태가 적을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전환 테이블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조건에 따른 상태전환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상태들 내부에 상태전환 규칙을 가진 카트리지 작성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각 카트리지를 추가하고 </a:t>
            </a:r>
            <a:r>
              <a:rPr lang="ko-KR" altLang="en-US" dirty="0" smtClean="0"/>
              <a:t>연결하여 구성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4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 smtClean="0"/>
              <a:t>Dijkstra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: &lt;</a:t>
            </a:r>
            <a:r>
              <a:rPr lang="ko-KR" altLang="en-US" dirty="0" err="1" smtClean="0"/>
              <a:t>자구알에서</a:t>
            </a:r>
            <a:r>
              <a:rPr lang="ko-KR" altLang="en-US" dirty="0" smtClean="0"/>
              <a:t> 다루었으므로 패스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err="1" smtClean="0"/>
              <a:t>벨먼</a:t>
            </a:r>
            <a:r>
              <a:rPr lang="en-US" altLang="ko-KR" dirty="0" smtClean="0"/>
              <a:t>-</a:t>
            </a:r>
            <a:r>
              <a:rPr lang="ko-KR" altLang="en-US" dirty="0" smtClean="0"/>
              <a:t>포드 알고리즘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Dijkstra</a:t>
            </a:r>
            <a:r>
              <a:rPr lang="ko-KR" altLang="en-US" dirty="0" smtClean="0"/>
              <a:t>에서 처리 하지 못하는 음수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가중치도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A*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: </a:t>
            </a:r>
            <a:r>
              <a:rPr lang="en-US" altLang="ko-KR" dirty="0"/>
              <a:t>&lt;</a:t>
            </a:r>
            <a:r>
              <a:rPr lang="ko-KR" altLang="en-US" dirty="0" smtClean="0"/>
              <a:t>다음 장에 설명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smtClean="0"/>
              <a:t>ACO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개미가 </a:t>
            </a:r>
            <a:r>
              <a:rPr lang="ko-KR" altLang="en-US" dirty="0" err="1" smtClean="0"/>
              <a:t>페로몬을</a:t>
            </a:r>
            <a:r>
              <a:rPr lang="ko-KR" altLang="en-US" dirty="0" smtClean="0"/>
              <a:t> 사용해 최단 경로를 </a:t>
            </a:r>
            <a:r>
              <a:rPr lang="ko-KR" altLang="en-US" dirty="0" smtClean="0"/>
              <a:t>찾듯이 찾는 방식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페로몬이</a:t>
            </a:r>
            <a:r>
              <a:rPr lang="ko-KR" altLang="en-US" dirty="0" smtClean="0"/>
              <a:t> 많이 남은 경로를 선택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등고선 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도착할 때까지 출발점에서 모든 경로에 가중치 부여 후 최소값 선택</a:t>
            </a: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/>
              <a:t>…ETC…</a:t>
            </a:r>
          </a:p>
        </p:txBody>
      </p:sp>
    </p:spTree>
    <p:extLst>
      <p:ext uri="{BB962C8B-B14F-4D97-AF65-F5344CB8AC3E}">
        <p14:creationId xmlns:p14="http://schemas.microsoft.com/office/powerpoint/2010/main" val="8038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최단 경로를 찾는 알고리즘은 상당히 많으나 게임에서 주로 이용하는 것은 크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 smtClean="0"/>
              <a:t>두 가지로 </a:t>
            </a:r>
            <a:r>
              <a:rPr lang="ko-KR" altLang="en-US" dirty="0" smtClean="0"/>
              <a:t>보</a:t>
            </a:r>
            <a:r>
              <a:rPr lang="ko-KR" altLang="en-US" dirty="0"/>
              <a:t>인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A*(</a:t>
            </a:r>
            <a:r>
              <a:rPr lang="ko-KR" altLang="en-US" b="1" dirty="0" err="1" smtClean="0"/>
              <a:t>에이스타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34795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</a:t>
            </a:r>
            <a:r>
              <a:rPr lang="en-US" altLang="ko-KR" dirty="0" smtClean="0"/>
              <a:t>*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 = g + h</a:t>
            </a:r>
          </a:p>
          <a:p>
            <a:pPr marL="457200" lvl="1" indent="0">
              <a:buNone/>
            </a:pPr>
            <a:r>
              <a:rPr lang="en-US" altLang="ko-KR" dirty="0" smtClean="0"/>
              <a:t>	f : </a:t>
            </a:r>
            <a:r>
              <a:rPr lang="ko-KR" altLang="en-US" dirty="0" smtClean="0"/>
              <a:t>적합도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가장 낮은 경로를 선택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	g : </a:t>
            </a:r>
            <a:r>
              <a:rPr lang="ko-KR" altLang="en-US" dirty="0" smtClean="0"/>
              <a:t>출발점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현노드</a:t>
            </a:r>
            <a:r>
              <a:rPr lang="ko-KR" altLang="en-US" dirty="0" smtClean="0"/>
              <a:t> 까지의 비용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h : </a:t>
            </a:r>
            <a:r>
              <a:rPr lang="ko-KR" altLang="en-US" dirty="0" err="1" smtClean="0"/>
              <a:t>현노드</a:t>
            </a:r>
            <a:r>
              <a:rPr lang="en-US" altLang="ko-KR" dirty="0" smtClean="0"/>
              <a:t>~</a:t>
            </a:r>
            <a:r>
              <a:rPr lang="ko-KR" altLang="en-US" dirty="0" smtClean="0"/>
              <a:t>목적지까지의 추정 비용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보통은 직선상의 비용으로 설정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비교적 구현이 간단하며 효율적이다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추정비용 설정이 잘되면 최적의 효율을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매우 복잡한 구조의 미로나 </a:t>
            </a:r>
            <a:r>
              <a:rPr lang="ko-KR" altLang="en-US" dirty="0" err="1" smtClean="0"/>
              <a:t>복층</a:t>
            </a:r>
            <a:r>
              <a:rPr lang="ko-KR" altLang="en-US" dirty="0" smtClean="0"/>
              <a:t> 구조의 </a:t>
            </a:r>
            <a:r>
              <a:rPr lang="ko-KR" altLang="en-US" dirty="0" err="1" smtClean="0"/>
              <a:t>맵에서의</a:t>
            </a:r>
            <a:r>
              <a:rPr lang="ko-KR" altLang="en-US" dirty="0" smtClean="0"/>
              <a:t> 사용이 곤란하다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523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</a:t>
            </a:r>
            <a:r>
              <a:rPr lang="en-US" altLang="ko-KR" dirty="0" smtClean="0"/>
              <a:t>*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pic>
        <p:nvPicPr>
          <p:cNvPr id="1032" name="Picture 8" descr="C:\NHN NEXT\2013_3rd_개발경험프로젝트(게임)\fig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708920"/>
            <a:ext cx="45974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pic>
        <p:nvPicPr>
          <p:cNvPr id="2050" name="Picture 2" descr="C:\NHN NEXT\2013_3rd_개발경험프로젝트(게임)\fig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708920"/>
            <a:ext cx="45974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1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65315"/>
          </a:xfrm>
        </p:spPr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pic>
        <p:nvPicPr>
          <p:cNvPr id="3074" name="Picture 2" descr="C:\NHN NEXT\2013_3rd_개발경험프로젝트(게임)\fig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708920"/>
            <a:ext cx="45339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7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244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FSM (Finite State Machine, 유한 상태 기계)</vt:lpstr>
      <vt:lpstr>FSM (Finite State Machine, 유한 상태 기계)</vt:lpstr>
      <vt:lpstr>FSM (Finite State Machine, 유한 상태 기계)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  <vt:lpstr>길찾기 알고리즘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 (Finite State Machine, 유한 상태 기계)</dc:title>
  <dc:creator>SlowT</dc:creator>
  <cp:lastModifiedBy>SlowT</cp:lastModifiedBy>
  <cp:revision>10</cp:revision>
  <dcterms:created xsi:type="dcterms:W3CDTF">2013-10-28T10:06:38Z</dcterms:created>
  <dcterms:modified xsi:type="dcterms:W3CDTF">2013-10-28T11:54:53Z</dcterms:modified>
</cp:coreProperties>
</file>