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56" r:id="rId4"/>
    <p:sldId id="268" r:id="rId5"/>
    <p:sldId id="269" r:id="rId6"/>
    <p:sldId id="258" r:id="rId7"/>
    <p:sldId id="264" r:id="rId8"/>
    <p:sldId id="261" r:id="rId9"/>
    <p:sldId id="270" r:id="rId10"/>
    <p:sldId id="27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56408-8272-4565-A9AB-3BEC37ACF240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8A10-FBDE-413A-8097-9E6416CE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7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8A10-FBDE-413A-8097-9E6416CE7E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5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9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4C63-E9EB-4919-B0A5-57513ACFA51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shsoup.dothome.co.k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27532" y="2787343"/>
            <a:ext cx="4364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Team </a:t>
            </a:r>
            <a:r>
              <a:rPr lang="en-US" altLang="ko-KR" sz="48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FishSoup</a:t>
            </a:r>
            <a:endParaRPr lang="ko-KR" altLang="en-US" sz="3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B4B2A-DD7F-40FC-8CFD-952B5DFEBF3A}"/>
              </a:ext>
            </a:extLst>
          </p:cNvPr>
          <p:cNvSpPr txBox="1"/>
          <p:nvPr/>
        </p:nvSpPr>
        <p:spPr>
          <a:xfrm>
            <a:off x="1649082" y="2787343"/>
            <a:ext cx="77187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en-US" altLang="ko-KR" sz="3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tackOverflow</a:t>
            </a:r>
            <a:r>
              <a:rPr lang="en-US" altLang="ko-KR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Translation Project</a:t>
            </a:r>
            <a:endParaRPr lang="ko-KR" altLang="en-US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A765F6-CC73-4BF5-8AB7-C1A3E6B73C5D}"/>
              </a:ext>
            </a:extLst>
          </p:cNvPr>
          <p:cNvSpPr/>
          <p:nvPr/>
        </p:nvSpPr>
        <p:spPr>
          <a:xfrm>
            <a:off x="10380286" y="6093708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18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0" y="0"/>
            <a:ext cx="607695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6286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490" y="1790700"/>
            <a:ext cx="119936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김재민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0782300" y="1600200"/>
            <a:ext cx="628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98440" y="1790700"/>
            <a:ext cx="119936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송기훈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49B24-4C2A-4BC0-AA94-E4F30B00EBE3}"/>
              </a:ext>
            </a:extLst>
          </p:cNvPr>
          <p:cNvSpPr txBox="1"/>
          <p:nvPr/>
        </p:nvSpPr>
        <p:spPr>
          <a:xfrm>
            <a:off x="6311188" y="2565424"/>
            <a:ext cx="577921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PHP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서버를 구축하는 작업은 크게 어렵지 않았지만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윈도우 어플리케이션과 연동을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과정에서 새로운 기술들을 알아가는 과정이 즐거웠다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90BA0-0ED0-4D37-A419-7B8F2C112A0F}"/>
              </a:ext>
            </a:extLst>
          </p:cNvPr>
          <p:cNvSpPr txBox="1"/>
          <p:nvPr/>
        </p:nvSpPr>
        <p:spPr>
          <a:xfrm>
            <a:off x="430489" y="2856265"/>
            <a:ext cx="16385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본문 입력</a:t>
            </a:r>
          </a:p>
        </p:txBody>
      </p:sp>
    </p:spTree>
    <p:extLst>
      <p:ext uri="{BB962C8B-B14F-4D97-AF65-F5344CB8AC3E}">
        <p14:creationId xmlns:p14="http://schemas.microsoft.com/office/powerpoint/2010/main" val="315784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4384" y="2508245"/>
            <a:ext cx="78432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Team</a:t>
            </a:r>
            <a:r>
              <a:rPr lang="ko-KR" altLang="en-US" sz="8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88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FishSoup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90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32644" y="1806725"/>
            <a:ext cx="5875198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en-US" altLang="ko-KR" sz="3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tackOverflow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			Translation Project</a:t>
            </a:r>
            <a:endParaRPr lang="ko-KR" altLang="en-US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되돌아보기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진행도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앞으로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18149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지금까지 느낀 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6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155428" y="608855"/>
            <a:ext cx="2145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3D2A4A-163A-474A-BC56-4A5C2A2A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22" y="847802"/>
            <a:ext cx="5655978" cy="57721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9460D7-97BE-46A0-A124-B5E1B479C514}"/>
              </a:ext>
            </a:extLst>
          </p:cNvPr>
          <p:cNvSpPr/>
          <p:nvPr/>
        </p:nvSpPr>
        <p:spPr>
          <a:xfrm>
            <a:off x="83293" y="3009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영미권 프로그래밍 자료들을 한국어로 번역해서 한국인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개발자들에게 보다 쉽게 프로그래밍을 할 수 있게 하자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35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0490" y="2762250"/>
            <a:ext cx="3283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윈도우 어플리케이션 개발 완료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490" y="3131582"/>
            <a:ext cx="54578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사이트 구축 완료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/>
              </a:rPr>
              <a:t>http://fishsoup.dothome.co.kr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490" y="3500914"/>
            <a:ext cx="25346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변역완료 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Q&amp;A 15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490" y="4933206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490" y="5285229"/>
            <a:ext cx="12202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훌륭하군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360612" y="608855"/>
            <a:ext cx="1734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진행도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7A35BE-24DE-4105-B691-63D5E6A1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81" y="3675721"/>
            <a:ext cx="5868905" cy="31822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774CC7-F701-4BE2-AABB-34A8D15F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212" y="1047750"/>
            <a:ext cx="38506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90BB70-BD93-41F9-B625-9C140030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31296"/>
            <a:ext cx="7010400" cy="520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75F6B-8056-4A97-A832-DAE5A4A0C615}"/>
              </a:ext>
            </a:extLst>
          </p:cNvPr>
          <p:cNvSpPr txBox="1"/>
          <p:nvPr/>
        </p:nvSpPr>
        <p:spPr>
          <a:xfrm>
            <a:off x="453585" y="608855"/>
            <a:ext cx="1548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아직 모른다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82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705" y="-2525268"/>
            <a:ext cx="5716592" cy="5064240"/>
          </a:xfrm>
          <a:prstGeom prst="flowChartDecision">
            <a:avLst/>
          </a:prstGeom>
        </p:spPr>
      </p:pic>
      <p:sp>
        <p:nvSpPr>
          <p:cNvPr id="4" name="이등변 삼각형 3"/>
          <p:cNvSpPr/>
          <p:nvPr/>
        </p:nvSpPr>
        <p:spPr>
          <a:xfrm rot="10800000">
            <a:off x="2554573" y="-8946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4800600" y="2533650"/>
            <a:ext cx="2590800" cy="2590800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7238539" y="6853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9DE06B-2307-4094-9D6D-AD33B9A89508}"/>
              </a:ext>
            </a:extLst>
          </p:cNvPr>
          <p:cNvGrpSpPr/>
          <p:nvPr/>
        </p:nvGrpSpPr>
        <p:grpSpPr>
          <a:xfrm>
            <a:off x="5509428" y="3290207"/>
            <a:ext cx="1165255" cy="961093"/>
            <a:chOff x="3060453" y="964600"/>
            <a:chExt cx="1165255" cy="9610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BC8390-5DE4-4B69-AD5E-3C13AE381376}"/>
                </a:ext>
              </a:extLst>
            </p:cNvPr>
            <p:cNvSpPr txBox="1"/>
            <p:nvPr/>
          </p:nvSpPr>
          <p:spPr>
            <a:xfrm>
              <a:off x="3060453" y="1402473"/>
              <a:ext cx="1165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TODO.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709B4B-766A-4448-ACE7-6C008804C96D}"/>
                </a:ext>
              </a:extLst>
            </p:cNvPr>
            <p:cNvSpPr txBox="1"/>
            <p:nvPr/>
          </p:nvSpPr>
          <p:spPr>
            <a:xfrm>
              <a:off x="3190074" y="964600"/>
              <a:ext cx="9060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앞으로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 rot="5400000">
            <a:off x="8393724" y="2626872"/>
            <a:ext cx="2114550" cy="2077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8880" y="5238750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팀원 모두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번역에 돌입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3142" y="523875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5904" y="5238750"/>
            <a:ext cx="1850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베타 서비스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실험적 기능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 rot="5400000">
            <a:off x="5038724" y="2626872"/>
            <a:ext cx="2114550" cy="2077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5400000">
            <a:off x="1683724" y="2626872"/>
            <a:ext cx="2114550" cy="2077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019FD-7B8E-47D3-ACF3-1BA34DAA770B}"/>
              </a:ext>
            </a:extLst>
          </p:cNvPr>
          <p:cNvSpPr txBox="1"/>
          <p:nvPr/>
        </p:nvSpPr>
        <p:spPr>
          <a:xfrm>
            <a:off x="5373684" y="140247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마케팅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875F6C-5A21-4BEF-9637-AD049EC4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10" y="2475189"/>
            <a:ext cx="2077352" cy="20773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CB97A7-90D0-4A80-B946-9B83E698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BE67B-F65E-476A-A4E9-0BA99D1AF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55" y="20923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9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3390900"/>
            <a:ext cx="12192001" cy="34671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8585" y="-1"/>
            <a:ext cx="12220585" cy="3390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CD9F7-E063-4632-8B03-318F1EA4DB92}"/>
              </a:ext>
            </a:extLst>
          </p:cNvPr>
          <p:cNvSpPr txBox="1"/>
          <p:nvPr/>
        </p:nvSpPr>
        <p:spPr>
          <a:xfrm>
            <a:off x="4418296" y="140247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지금까지 느낀 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1FEF1-C17E-4565-B174-582C9A151832}"/>
              </a:ext>
            </a:extLst>
          </p:cNvPr>
          <p:cNvSpPr txBox="1"/>
          <p:nvPr/>
        </p:nvSpPr>
        <p:spPr>
          <a:xfrm>
            <a:off x="9050161" y="5909042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김준영 이인규 김재민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송기훈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0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0" y="0"/>
            <a:ext cx="607695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6286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490" y="1790700"/>
            <a:ext cx="119936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이인규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0782300" y="1600200"/>
            <a:ext cx="628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98440" y="1790700"/>
            <a:ext cx="119936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김준영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49B24-4C2A-4BC0-AA94-E4F30B00EBE3}"/>
              </a:ext>
            </a:extLst>
          </p:cNvPr>
          <p:cNvSpPr txBox="1"/>
          <p:nvPr/>
        </p:nvSpPr>
        <p:spPr>
          <a:xfrm>
            <a:off x="6096000" y="2370309"/>
            <a:ext cx="6340197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StackOverflow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얻은 답변을 혼자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얻고 넘어가는 것이 아니라 내가 알게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것을 다른 사람과 나눌 수 있다는 것이 매우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뿌듯했다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md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작성할 때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이주창이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알려준 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StackEdit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사용하니 문서 번역 작업이 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간편해졌다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감사인사를 드린다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마지막으로 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최선을 다해서 모든 활동에 참여하겠다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90BA0-0ED0-4D37-A419-7B8F2C112A0F}"/>
              </a:ext>
            </a:extLst>
          </p:cNvPr>
          <p:cNvSpPr txBox="1"/>
          <p:nvPr/>
        </p:nvSpPr>
        <p:spPr>
          <a:xfrm>
            <a:off x="430489" y="2856265"/>
            <a:ext cx="16385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본문 입력</a:t>
            </a:r>
          </a:p>
        </p:txBody>
      </p:sp>
    </p:spTree>
    <p:extLst>
      <p:ext uri="{BB962C8B-B14F-4D97-AF65-F5344CB8AC3E}">
        <p14:creationId xmlns:p14="http://schemas.microsoft.com/office/powerpoint/2010/main" val="186921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186</Words>
  <Application>Microsoft Office PowerPoint</Application>
  <PresentationFormat>와이드스크린</PresentationFormat>
  <Paragraphs>50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Song Kihun</cp:lastModifiedBy>
  <cp:revision>67</cp:revision>
  <dcterms:created xsi:type="dcterms:W3CDTF">2016-03-21T09:06:57Z</dcterms:created>
  <dcterms:modified xsi:type="dcterms:W3CDTF">2018-05-24T00:53:27Z</dcterms:modified>
</cp:coreProperties>
</file>