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a78be9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a78be9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a78be9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a78be9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a78be9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a78be9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ca78be9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ca78be9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a78be9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a78be9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a78be9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a78be9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78be9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78be9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okekeh773@etop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Bounding box 안내문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31275" y="3751075"/>
            <a:ext cx="538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https://app.labelbox.com/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구글 이메일 확인해주세요. (회원가입필요)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안 왔으면 내 계정으로 들어오거나 저한테 알려주세요.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(여러명이 동시에 한 계정 접속해도 되는지는 모르겠음..)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메일: </a:t>
            </a:r>
            <a:r>
              <a:rPr lang="ko" u="sng">
                <a:solidFill>
                  <a:schemeClr val="hlink"/>
                </a:solidFill>
                <a:hlinkClick r:id="rId3"/>
              </a:rPr>
              <a:t>jokekeh773@etopmail.com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비번: Jokekeh773!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프로젝트에서 자기 할 일 클릭~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418350" y="1152475"/>
            <a:ext cx="2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자기 물고기 코드 모르는 사람은 슬랙에 report 채널에 유정이가 올린 보고서를 정독합시다.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25" y="1152475"/>
            <a:ext cx="559181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하늘색 start labeling 누르세요.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88" y="1152474"/>
            <a:ext cx="6873025" cy="35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6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키보드 숫자 1 누르면 마우스에 점선 표시가 생겨요. 시작 지점 클릭하세요. (드래그 안 해도 돼요.)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75" y="1094589"/>
            <a:ext cx="7643100" cy="35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40650" y="14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종료 지점 클릭하면 박스가 생겨요.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클릭-드래그가 아니라 클릭-클릭인거 기억하세요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5" y="1152474"/>
            <a:ext cx="8222827" cy="37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1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submit 버튼에 커서 올리면 알 수 있듯이 키보드 e 누르면 다음으로 넘어가요.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00" y="1152473"/>
            <a:ext cx="7673001" cy="35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987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파이팅~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